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315" r:id="rId3"/>
    <p:sldId id="312" r:id="rId4"/>
    <p:sldId id="313" r:id="rId5"/>
    <p:sldId id="316" r:id="rId6"/>
    <p:sldId id="314" r:id="rId7"/>
    <p:sldId id="291" r:id="rId8"/>
    <p:sldId id="317"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83890" autoAdjust="0"/>
  </p:normalViewPr>
  <p:slideViewPr>
    <p:cSldViewPr snapToGrid="0">
      <p:cViewPr varScale="1">
        <p:scale>
          <a:sx n="98" d="100"/>
          <a:sy n="98" d="100"/>
        </p:scale>
        <p:origin x="110"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hyperlink" Target="https://www.bger.ch/fr/index/federal/federal-inherit-template/federal-virtual-tour.htm"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bger.ch/fr/index/federal/federal-inherit-template/federal-virtual-tour.ht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D29554-D7F8-4A5D-AC44-981FECB0603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0D23BC5-40D0-4AB2-ACF7-A0C291E9A469}">
      <dgm:prSet custT="1"/>
      <dgm:spPr/>
      <dgm:t>
        <a:bodyPr/>
        <a:lstStyle/>
        <a:p>
          <a:r>
            <a:rPr lang="de-CH" sz="2200" dirty="0"/>
            <a:t>Le Tribunal </a:t>
          </a:r>
          <a:r>
            <a:rPr lang="de-CH" sz="2200" dirty="0" err="1"/>
            <a:t>fédéral</a:t>
          </a:r>
          <a:endParaRPr lang="en-US" sz="2200" dirty="0"/>
        </a:p>
      </dgm:t>
    </dgm:pt>
    <dgm:pt modelId="{ADABC354-DAB0-44AE-B05D-476B927A5381}" type="parTrans" cxnId="{BFAD886C-2F5C-4E69-9BF6-4E9064A3FDDF}">
      <dgm:prSet/>
      <dgm:spPr/>
      <dgm:t>
        <a:bodyPr/>
        <a:lstStyle/>
        <a:p>
          <a:endParaRPr lang="en-US"/>
        </a:p>
      </dgm:t>
    </dgm:pt>
    <dgm:pt modelId="{E1B3F212-A7FC-4387-A03C-54824A135641}" type="sibTrans" cxnId="{BFAD886C-2F5C-4E69-9BF6-4E9064A3FDDF}">
      <dgm:prSet/>
      <dgm:spPr/>
      <dgm:t>
        <a:bodyPr/>
        <a:lstStyle/>
        <a:p>
          <a:endParaRPr lang="en-US"/>
        </a:p>
      </dgm:t>
    </dgm:pt>
    <dgm:pt modelId="{C3BF40CF-D806-414D-8EAE-CCF47D435664}">
      <dgm:prSet custT="1"/>
      <dgm:spPr/>
      <dgm:t>
        <a:bodyPr/>
        <a:lstStyle/>
        <a:p>
          <a:pPr algn="just">
            <a:buFont typeface="Symbol" panose="05050102010706020507" pitchFamily="18" charset="2"/>
            <a:buChar char="-"/>
          </a:pPr>
          <a:r>
            <a:rPr lang="de-CH" sz="2000" dirty="0" err="1"/>
            <a:t>Sièges</a:t>
          </a:r>
          <a:r>
            <a:rPr lang="de-CH" sz="2000" dirty="0"/>
            <a:t>: Lausanne (Cours de </a:t>
          </a:r>
          <a:r>
            <a:rPr lang="de-CH" sz="2000" dirty="0" err="1"/>
            <a:t>droit</a:t>
          </a:r>
          <a:r>
            <a:rPr lang="de-CH" sz="2000" dirty="0"/>
            <a:t> </a:t>
          </a:r>
          <a:r>
            <a:rPr lang="de-CH" sz="2000" dirty="0" err="1"/>
            <a:t>privé</a:t>
          </a:r>
          <a:r>
            <a:rPr lang="de-CH" sz="2000" dirty="0"/>
            <a:t>, Cours de </a:t>
          </a:r>
          <a:r>
            <a:rPr lang="de-CH" sz="2000" dirty="0" err="1"/>
            <a:t>droit</a:t>
          </a:r>
          <a:r>
            <a:rPr lang="de-CH" sz="2000" dirty="0"/>
            <a:t> </a:t>
          </a:r>
          <a:r>
            <a:rPr lang="de-CH" sz="2000" dirty="0" err="1"/>
            <a:t>publique</a:t>
          </a:r>
          <a:r>
            <a:rPr lang="de-CH" sz="2000" dirty="0"/>
            <a:t>, Cour de </a:t>
          </a:r>
          <a:r>
            <a:rPr lang="de-CH" sz="2000" dirty="0" err="1"/>
            <a:t>droit</a:t>
          </a:r>
          <a:r>
            <a:rPr lang="de-CH" sz="2000" dirty="0"/>
            <a:t> </a:t>
          </a:r>
          <a:r>
            <a:rPr lang="de-CH" sz="2000" dirty="0" err="1"/>
            <a:t>pénal</a:t>
          </a:r>
          <a:r>
            <a:rPr lang="de-CH" sz="2000" dirty="0"/>
            <a:t>) et </a:t>
          </a:r>
          <a:r>
            <a:rPr lang="en-US" sz="2000" dirty="0"/>
            <a:t>Lucerne (</a:t>
          </a:r>
          <a:r>
            <a:rPr lang="en-US" sz="2000" dirty="0" err="1"/>
            <a:t>Cours</a:t>
          </a:r>
          <a:r>
            <a:rPr lang="en-US" sz="2000" dirty="0"/>
            <a:t> de droit social)</a:t>
          </a:r>
        </a:p>
      </dgm:t>
    </dgm:pt>
    <dgm:pt modelId="{AB1DCFFB-2A06-4C0E-9D23-3AA521B76A52}" type="parTrans" cxnId="{F898CAC0-F1E9-4C10-B54F-51F1EAD40338}">
      <dgm:prSet/>
      <dgm:spPr/>
      <dgm:t>
        <a:bodyPr/>
        <a:lstStyle/>
        <a:p>
          <a:endParaRPr lang="en-US"/>
        </a:p>
      </dgm:t>
    </dgm:pt>
    <dgm:pt modelId="{5CE5B8D1-9187-4505-90EF-02CCE938350F}" type="sibTrans" cxnId="{F898CAC0-F1E9-4C10-B54F-51F1EAD40338}">
      <dgm:prSet/>
      <dgm:spPr/>
      <dgm:t>
        <a:bodyPr/>
        <a:lstStyle/>
        <a:p>
          <a:endParaRPr lang="en-US"/>
        </a:p>
      </dgm:t>
    </dgm:pt>
    <dgm:pt modelId="{261C1B3B-F157-4160-BA3E-58FDBE93D468}">
      <dgm:prSet custT="1"/>
      <dgm:spPr/>
      <dgm:t>
        <a:bodyPr/>
        <a:lstStyle/>
        <a:p>
          <a:pPr algn="just">
            <a:buFont typeface="Symbol" panose="05050102010706020507" pitchFamily="18" charset="2"/>
            <a:buChar char="-"/>
          </a:pPr>
          <a:endParaRPr lang="en-US" sz="1900" dirty="0"/>
        </a:p>
      </dgm:t>
    </dgm:pt>
    <dgm:pt modelId="{31425217-FAE6-4816-A72B-AC45A04C81BB}" type="parTrans" cxnId="{609DFFFF-CEB8-4354-B24D-76D0B29EAFFE}">
      <dgm:prSet/>
      <dgm:spPr/>
      <dgm:t>
        <a:bodyPr/>
        <a:lstStyle/>
        <a:p>
          <a:endParaRPr lang="de-CH"/>
        </a:p>
      </dgm:t>
    </dgm:pt>
    <dgm:pt modelId="{B6FF1243-2A0E-499C-84DD-102E1592A785}" type="sibTrans" cxnId="{609DFFFF-CEB8-4354-B24D-76D0B29EAFFE}">
      <dgm:prSet/>
      <dgm:spPr/>
      <dgm:t>
        <a:bodyPr/>
        <a:lstStyle/>
        <a:p>
          <a:endParaRPr lang="de-CH"/>
        </a:p>
      </dgm:t>
    </dgm:pt>
    <dgm:pt modelId="{F47B6A86-756A-4575-B35D-7275B7E21F87}">
      <dgm:prSet custT="1"/>
      <dgm:spPr/>
      <dgm:t>
        <a:bodyPr/>
        <a:lstStyle/>
        <a:p>
          <a:pPr algn="just">
            <a:buFont typeface="Symbol" panose="05050102010706020507" pitchFamily="18" charset="2"/>
            <a:buChar char="-"/>
          </a:pPr>
          <a:endParaRPr lang="en-US" sz="1900" dirty="0"/>
        </a:p>
      </dgm:t>
    </dgm:pt>
    <dgm:pt modelId="{31D81B98-0B15-443E-800A-817128617E17}" type="parTrans" cxnId="{D7BB58D0-4B73-48C9-8A56-81A95804B1FF}">
      <dgm:prSet/>
      <dgm:spPr/>
      <dgm:t>
        <a:bodyPr/>
        <a:lstStyle/>
        <a:p>
          <a:endParaRPr lang="de-CH"/>
        </a:p>
      </dgm:t>
    </dgm:pt>
    <dgm:pt modelId="{1D84CC47-2AC2-4565-9EA0-B44082103081}" type="sibTrans" cxnId="{D7BB58D0-4B73-48C9-8A56-81A95804B1FF}">
      <dgm:prSet/>
      <dgm:spPr/>
      <dgm:t>
        <a:bodyPr/>
        <a:lstStyle/>
        <a:p>
          <a:endParaRPr lang="de-CH"/>
        </a:p>
      </dgm:t>
    </dgm:pt>
    <dgm:pt modelId="{2D1D2CF5-C964-4644-98CC-6F59A2CC6462}">
      <dgm:prSet custT="1"/>
      <dgm:spPr/>
      <dgm:t>
        <a:bodyPr/>
        <a:lstStyle/>
        <a:p>
          <a:pPr algn="just">
            <a:buFont typeface="Symbol" panose="05050102010706020507" pitchFamily="18" charset="2"/>
            <a:buChar char="-"/>
          </a:pPr>
          <a:endParaRPr lang="en-US" sz="1900" dirty="0"/>
        </a:p>
      </dgm:t>
    </dgm:pt>
    <dgm:pt modelId="{73F657BB-4DFE-48D0-8E01-A1311319395C}" type="parTrans" cxnId="{074E4F37-AF30-441E-898E-4FEFBE0201D7}">
      <dgm:prSet/>
      <dgm:spPr/>
      <dgm:t>
        <a:bodyPr/>
        <a:lstStyle/>
        <a:p>
          <a:endParaRPr lang="de-CH"/>
        </a:p>
      </dgm:t>
    </dgm:pt>
    <dgm:pt modelId="{4B44E2AA-CF97-4046-B6A1-95B0DC5C9441}" type="sibTrans" cxnId="{074E4F37-AF30-441E-898E-4FEFBE0201D7}">
      <dgm:prSet/>
      <dgm:spPr/>
      <dgm:t>
        <a:bodyPr/>
        <a:lstStyle/>
        <a:p>
          <a:endParaRPr lang="de-CH"/>
        </a:p>
      </dgm:t>
    </dgm:pt>
    <dgm:pt modelId="{F0333991-A185-410E-B72D-44AC30FB1CE7}">
      <dgm:prSet custT="1"/>
      <dgm:spPr/>
      <dgm:t>
        <a:bodyPr/>
        <a:lstStyle/>
        <a:p>
          <a:pPr algn="just">
            <a:buFont typeface="Symbol" panose="05050102010706020507" pitchFamily="18" charset="2"/>
            <a:buChar char="-"/>
          </a:pPr>
          <a:endParaRPr lang="en-US" sz="2000" dirty="0"/>
        </a:p>
      </dgm:t>
    </dgm:pt>
    <dgm:pt modelId="{93B65090-2F84-4B0B-974A-C692B9A434F5}" type="parTrans" cxnId="{6CDF5E9C-554D-4AAA-960D-5709BC20282E}">
      <dgm:prSet/>
      <dgm:spPr/>
      <dgm:t>
        <a:bodyPr/>
        <a:lstStyle/>
        <a:p>
          <a:endParaRPr lang="fr-CH"/>
        </a:p>
      </dgm:t>
    </dgm:pt>
    <dgm:pt modelId="{B30ABFBB-B416-4D89-AC02-AB66FE6CCF84}" type="sibTrans" cxnId="{6CDF5E9C-554D-4AAA-960D-5709BC20282E}">
      <dgm:prSet/>
      <dgm:spPr/>
      <dgm:t>
        <a:bodyPr/>
        <a:lstStyle/>
        <a:p>
          <a:endParaRPr lang="fr-CH"/>
        </a:p>
      </dgm:t>
    </dgm:pt>
    <dgm:pt modelId="{3A73B3D0-3352-4446-8240-564D5D9436D9}">
      <dgm:prSet custT="1"/>
      <dgm:spPr/>
      <dgm:t>
        <a:bodyPr/>
        <a:lstStyle/>
        <a:p>
          <a:pPr algn="just">
            <a:buFont typeface="Symbol" panose="05050102010706020507" pitchFamily="18" charset="2"/>
            <a:buChar char="-"/>
          </a:pPr>
          <a:endParaRPr lang="en-US" sz="2000" dirty="0"/>
        </a:p>
      </dgm:t>
    </dgm:pt>
    <dgm:pt modelId="{21EEE36E-5304-4822-A4E6-CF4DB94F4EA8}" type="parTrans" cxnId="{B2F3391E-1A24-4F7C-AC5E-063A33D6F470}">
      <dgm:prSet/>
      <dgm:spPr/>
      <dgm:t>
        <a:bodyPr/>
        <a:lstStyle/>
        <a:p>
          <a:endParaRPr lang="fr-CH"/>
        </a:p>
      </dgm:t>
    </dgm:pt>
    <dgm:pt modelId="{439F8539-8292-47EA-99BE-55A40EFEEDF3}" type="sibTrans" cxnId="{B2F3391E-1A24-4F7C-AC5E-063A33D6F470}">
      <dgm:prSet/>
      <dgm:spPr/>
      <dgm:t>
        <a:bodyPr/>
        <a:lstStyle/>
        <a:p>
          <a:endParaRPr lang="fr-CH"/>
        </a:p>
      </dgm:t>
    </dgm:pt>
    <dgm:pt modelId="{8968003D-242B-446C-AC46-6251B871A7F4}">
      <dgm:prSet custT="1"/>
      <dgm:spPr/>
      <dgm:t>
        <a:bodyPr/>
        <a:lstStyle/>
        <a:p>
          <a:pPr algn="just">
            <a:buFont typeface="Symbol" panose="05050102010706020507" pitchFamily="18" charset="2"/>
            <a:buChar char="-"/>
          </a:pPr>
          <a:endParaRPr lang="en-US" sz="2000" dirty="0"/>
        </a:p>
      </dgm:t>
    </dgm:pt>
    <dgm:pt modelId="{BC19BFBF-793C-4011-A1ED-BD76FC70AA32}" type="parTrans" cxnId="{0C633495-99FF-413C-8C62-129022CF6B83}">
      <dgm:prSet/>
      <dgm:spPr/>
      <dgm:t>
        <a:bodyPr/>
        <a:lstStyle/>
        <a:p>
          <a:endParaRPr lang="fr-CH"/>
        </a:p>
      </dgm:t>
    </dgm:pt>
    <dgm:pt modelId="{F6CE5940-9CA9-4EE9-8073-2030FAF3DE33}" type="sibTrans" cxnId="{0C633495-99FF-413C-8C62-129022CF6B83}">
      <dgm:prSet/>
      <dgm:spPr/>
      <dgm:t>
        <a:bodyPr/>
        <a:lstStyle/>
        <a:p>
          <a:endParaRPr lang="fr-CH"/>
        </a:p>
      </dgm:t>
    </dgm:pt>
    <dgm:pt modelId="{86F5426F-6AAF-4A3B-B44A-95040E7522A3}">
      <dgm:prSet custT="1"/>
      <dgm:spPr/>
      <dgm:t>
        <a:bodyPr/>
        <a:lstStyle/>
        <a:p>
          <a:pPr algn="just">
            <a:buFont typeface="Symbol" panose="05050102010706020507" pitchFamily="18" charset="2"/>
            <a:buChar char="-"/>
          </a:pPr>
          <a:r>
            <a:rPr lang="en-US" sz="2000" dirty="0"/>
            <a:t>38 </a:t>
          </a:r>
          <a:r>
            <a:rPr lang="en-US" sz="2000" dirty="0" err="1"/>
            <a:t>juges</a:t>
          </a:r>
          <a:r>
            <a:rPr lang="en-US" sz="2000" dirty="0"/>
            <a:t> ordinaires, 19 </a:t>
          </a:r>
          <a:r>
            <a:rPr lang="en-US" sz="2000" dirty="0" err="1"/>
            <a:t>juges</a:t>
          </a:r>
          <a:r>
            <a:rPr lang="en-US" sz="2000" dirty="0"/>
            <a:t> </a:t>
          </a:r>
          <a:r>
            <a:rPr lang="en-US" sz="2000" dirty="0" err="1"/>
            <a:t>suppléant</a:t>
          </a:r>
          <a:r>
            <a:rPr lang="en-US" sz="2000" dirty="0"/>
            <a:t>(e)s, environ 131.1 </a:t>
          </a:r>
          <a:r>
            <a:rPr lang="en-US" sz="2000" dirty="0" err="1"/>
            <a:t>greffières</a:t>
          </a:r>
          <a:r>
            <a:rPr lang="en-US" sz="2000" dirty="0"/>
            <a:t> et </a:t>
          </a:r>
          <a:r>
            <a:rPr lang="en-US" sz="2000" dirty="0" err="1"/>
            <a:t>greffiers</a:t>
          </a:r>
          <a:r>
            <a:rPr lang="en-US" sz="2000" dirty="0"/>
            <a:t>, 151 </a:t>
          </a:r>
          <a:r>
            <a:rPr lang="en-US" sz="2000" dirty="0" err="1"/>
            <a:t>d’autres</a:t>
          </a:r>
          <a:r>
            <a:rPr lang="en-US" sz="2000" dirty="0"/>
            <a:t> </a:t>
          </a:r>
          <a:r>
            <a:rPr lang="en-US" sz="2000" dirty="0" err="1"/>
            <a:t>collaborateurs</a:t>
          </a:r>
          <a:r>
            <a:rPr lang="en-US" sz="2000" dirty="0"/>
            <a:t> (</a:t>
          </a:r>
          <a:r>
            <a:rPr lang="fr-CH" sz="2000" noProof="0" dirty="0"/>
            <a:t>secrétariat général, chancelleries des cours, </a:t>
          </a:r>
          <a:r>
            <a:rPr lang="fr-CH" sz="2000" noProof="0" dirty="0" err="1"/>
            <a:t>mensa</a:t>
          </a:r>
          <a:r>
            <a:rPr lang="fr-CH" sz="2000" noProof="0" dirty="0"/>
            <a:t>)</a:t>
          </a:r>
        </a:p>
      </dgm:t>
    </dgm:pt>
    <dgm:pt modelId="{D2B6F8BF-FD57-42DC-A81C-B61184148678}" type="parTrans" cxnId="{8D51A590-F739-4483-A717-6DDBBEA8E2BF}">
      <dgm:prSet/>
      <dgm:spPr/>
      <dgm:t>
        <a:bodyPr/>
        <a:lstStyle/>
        <a:p>
          <a:endParaRPr lang="fr-CH"/>
        </a:p>
      </dgm:t>
    </dgm:pt>
    <dgm:pt modelId="{9134D301-33EE-4EAD-8C0A-799529221A57}" type="sibTrans" cxnId="{8D51A590-F739-4483-A717-6DDBBEA8E2BF}">
      <dgm:prSet/>
      <dgm:spPr/>
      <dgm:t>
        <a:bodyPr/>
        <a:lstStyle/>
        <a:p>
          <a:endParaRPr lang="fr-CH"/>
        </a:p>
      </dgm:t>
    </dgm:pt>
    <dgm:pt modelId="{8EFDA44A-F671-4F63-A8D3-ABADD707D934}">
      <dgm:prSet custT="1"/>
      <dgm:spPr/>
      <dgm:t>
        <a:bodyPr/>
        <a:lstStyle/>
        <a:p>
          <a:pPr algn="just">
            <a:buFont typeface="Symbol" panose="05050102010706020507" pitchFamily="18" charset="2"/>
            <a:buChar char="-"/>
          </a:pPr>
          <a:r>
            <a:rPr lang="fr-CH" sz="2000" noProof="0" dirty="0"/>
            <a:t>Cas traités (2020): 7863 (dont 2654 par le cours de droit publique, 2196 par le cours de droit civile, 1389 par la cour de droit pénal et 1621 par les cours de droit social)</a:t>
          </a:r>
        </a:p>
      </dgm:t>
    </dgm:pt>
    <dgm:pt modelId="{7A4E603E-4036-4DB3-BEF7-C69710D5F150}" type="parTrans" cxnId="{AE80FE0D-8C7B-4CE2-A14D-F88135DB7F94}">
      <dgm:prSet/>
      <dgm:spPr/>
      <dgm:t>
        <a:bodyPr/>
        <a:lstStyle/>
        <a:p>
          <a:endParaRPr lang="fr-CH"/>
        </a:p>
      </dgm:t>
    </dgm:pt>
    <dgm:pt modelId="{C73E5F22-8C21-4D62-8273-6B505EC4D558}" type="sibTrans" cxnId="{AE80FE0D-8C7B-4CE2-A14D-F88135DB7F94}">
      <dgm:prSet/>
      <dgm:spPr/>
      <dgm:t>
        <a:bodyPr/>
        <a:lstStyle/>
        <a:p>
          <a:endParaRPr lang="fr-CH"/>
        </a:p>
      </dgm:t>
    </dgm:pt>
    <dgm:pt modelId="{027B1BC3-6CC6-42F8-BA90-AA4523724F9C}">
      <dgm:prSet custT="1"/>
      <dgm:spPr/>
      <dgm:t>
        <a:bodyPr/>
        <a:lstStyle/>
        <a:p>
          <a:pPr algn="just">
            <a:buFont typeface="Symbol" panose="05050102010706020507" pitchFamily="18" charset="2"/>
            <a:buChar char="-"/>
          </a:pPr>
          <a:r>
            <a:rPr lang="fr-CH" sz="2000" noProof="0" dirty="0"/>
            <a:t>Film de présentation: </a:t>
          </a:r>
          <a:r>
            <a:rPr lang="fr-FR" sz="2000" dirty="0">
              <a:hlinkClick xmlns:r="http://schemas.openxmlformats.org/officeDocument/2006/relationships" r:id="rId1"/>
            </a:rPr>
            <a:t>Tribunal fédéral - Film de présentation / Visite virtuelle (bger.ch)</a:t>
          </a:r>
          <a:endParaRPr lang="fr-CH" sz="2000" noProof="0" dirty="0"/>
        </a:p>
      </dgm:t>
    </dgm:pt>
    <dgm:pt modelId="{D7539664-7404-44DF-B1D6-ABA8CA6E4CA7}" type="parTrans" cxnId="{42EAA0F4-AE3D-4997-AB1F-52E670CEF7AE}">
      <dgm:prSet/>
      <dgm:spPr/>
      <dgm:t>
        <a:bodyPr/>
        <a:lstStyle/>
        <a:p>
          <a:endParaRPr lang="fr-CH"/>
        </a:p>
      </dgm:t>
    </dgm:pt>
    <dgm:pt modelId="{EB1BB15A-3ADB-436D-A980-CCEA69755FB4}" type="sibTrans" cxnId="{42EAA0F4-AE3D-4997-AB1F-52E670CEF7AE}">
      <dgm:prSet/>
      <dgm:spPr/>
      <dgm:t>
        <a:bodyPr/>
        <a:lstStyle/>
        <a:p>
          <a:endParaRPr lang="fr-CH"/>
        </a:p>
      </dgm:t>
    </dgm:pt>
    <dgm:pt modelId="{24E0283C-39E4-49BE-854A-B84243B65008}" type="pres">
      <dgm:prSet presAssocID="{22D29554-D7F8-4A5D-AC44-981FECB06031}" presName="linear" presStyleCnt="0">
        <dgm:presLayoutVars>
          <dgm:dir/>
          <dgm:animLvl val="lvl"/>
          <dgm:resizeHandles val="exact"/>
        </dgm:presLayoutVars>
      </dgm:prSet>
      <dgm:spPr/>
    </dgm:pt>
    <dgm:pt modelId="{4BDB6BE9-C634-414D-A556-A58D4FDC0AB3}" type="pres">
      <dgm:prSet presAssocID="{10D23BC5-40D0-4AB2-ACF7-A0C291E9A469}" presName="parentLin" presStyleCnt="0"/>
      <dgm:spPr/>
    </dgm:pt>
    <dgm:pt modelId="{AC4A9EA8-B5C7-46F9-8779-2FA331B86EAA}" type="pres">
      <dgm:prSet presAssocID="{10D23BC5-40D0-4AB2-ACF7-A0C291E9A469}" presName="parentLeftMargin" presStyleLbl="node1" presStyleIdx="0" presStyleCnt="1"/>
      <dgm:spPr/>
    </dgm:pt>
    <dgm:pt modelId="{1011DDB1-3799-4898-8131-C43A495880F4}" type="pres">
      <dgm:prSet presAssocID="{10D23BC5-40D0-4AB2-ACF7-A0C291E9A469}" presName="parentText" presStyleLbl="node1" presStyleIdx="0" presStyleCnt="1" custScaleX="113258" custScaleY="666418" custLinFactY="100000" custLinFactNeighborX="31870" custLinFactNeighborY="181717">
        <dgm:presLayoutVars>
          <dgm:chMax val="0"/>
          <dgm:bulletEnabled val="1"/>
        </dgm:presLayoutVars>
      </dgm:prSet>
      <dgm:spPr/>
    </dgm:pt>
    <dgm:pt modelId="{6A74B503-87D3-4BF0-A533-2CC21859173C}" type="pres">
      <dgm:prSet presAssocID="{10D23BC5-40D0-4AB2-ACF7-A0C291E9A469}" presName="negativeSpace" presStyleCnt="0"/>
      <dgm:spPr/>
    </dgm:pt>
    <dgm:pt modelId="{526DB2E4-C079-43DD-B412-DC2925A823D5}" type="pres">
      <dgm:prSet presAssocID="{10D23BC5-40D0-4AB2-ACF7-A0C291E9A469}" presName="childText" presStyleLbl="conFgAcc1" presStyleIdx="0" presStyleCnt="1" custScaleY="203273">
        <dgm:presLayoutVars>
          <dgm:bulletEnabled val="1"/>
        </dgm:presLayoutVars>
      </dgm:prSet>
      <dgm:spPr/>
    </dgm:pt>
  </dgm:ptLst>
  <dgm:cxnLst>
    <dgm:cxn modelId="{AE80FE0D-8C7B-4CE2-A14D-F88135DB7F94}" srcId="{10D23BC5-40D0-4AB2-ACF7-A0C291E9A469}" destId="{8EFDA44A-F671-4F63-A8D3-ABADD707D934}" srcOrd="2" destOrd="0" parTransId="{7A4E603E-4036-4DB3-BEF7-C69710D5F150}" sibTransId="{C73E5F22-8C21-4D62-8273-6B505EC4D558}"/>
    <dgm:cxn modelId="{B2F3391E-1A24-4F7C-AC5E-063A33D6F470}" srcId="{10D23BC5-40D0-4AB2-ACF7-A0C291E9A469}" destId="{3A73B3D0-3352-4446-8240-564D5D9436D9}" srcOrd="4" destOrd="0" parTransId="{21EEE36E-5304-4822-A4E6-CF4DB94F4EA8}" sibTransId="{439F8539-8292-47EA-99BE-55A40EFEEDF3}"/>
    <dgm:cxn modelId="{074E4F37-AF30-441E-898E-4FEFBE0201D7}" srcId="{10D23BC5-40D0-4AB2-ACF7-A0C291E9A469}" destId="{2D1D2CF5-C964-4644-98CC-6F59A2CC6462}" srcOrd="7" destOrd="0" parTransId="{73F657BB-4DFE-48D0-8E01-A1311319395C}" sibTransId="{4B44E2AA-CF97-4046-B6A1-95B0DC5C9441}"/>
    <dgm:cxn modelId="{9147383A-0B1C-4403-94C1-99832BA4EE9E}" type="presOf" srcId="{10D23BC5-40D0-4AB2-ACF7-A0C291E9A469}" destId="{AC4A9EA8-B5C7-46F9-8779-2FA331B86EAA}" srcOrd="0" destOrd="0" presId="urn:microsoft.com/office/officeart/2005/8/layout/list1"/>
    <dgm:cxn modelId="{0DF6A93B-73D9-4EC4-ABD7-F5DB81F5DA09}" type="presOf" srcId="{22D29554-D7F8-4A5D-AC44-981FECB06031}" destId="{24E0283C-39E4-49BE-854A-B84243B65008}" srcOrd="0" destOrd="0" presId="urn:microsoft.com/office/officeart/2005/8/layout/list1"/>
    <dgm:cxn modelId="{A470EB3E-AFD2-4488-96D2-AA163684212B}" type="presOf" srcId="{F0333991-A185-410E-B72D-44AC30FB1CE7}" destId="{526DB2E4-C079-43DD-B412-DC2925A823D5}" srcOrd="0" destOrd="6" presId="urn:microsoft.com/office/officeart/2005/8/layout/list1"/>
    <dgm:cxn modelId="{D32AD464-8956-4AAD-9E0B-5952820A16D2}" type="presOf" srcId="{8EFDA44A-F671-4F63-A8D3-ABADD707D934}" destId="{526DB2E4-C079-43DD-B412-DC2925A823D5}" srcOrd="0" destOrd="2" presId="urn:microsoft.com/office/officeart/2005/8/layout/list1"/>
    <dgm:cxn modelId="{B8631D65-DD2A-47C5-986D-10866D1BDD45}" type="presOf" srcId="{F47B6A86-756A-4575-B35D-7275B7E21F87}" destId="{526DB2E4-C079-43DD-B412-DC2925A823D5}" srcOrd="0" destOrd="8" presId="urn:microsoft.com/office/officeart/2005/8/layout/list1"/>
    <dgm:cxn modelId="{E8455448-ADE8-47AC-A319-4F06E353B068}" type="presOf" srcId="{10D23BC5-40D0-4AB2-ACF7-A0C291E9A469}" destId="{1011DDB1-3799-4898-8131-C43A495880F4}" srcOrd="1" destOrd="0" presId="urn:microsoft.com/office/officeart/2005/8/layout/list1"/>
    <dgm:cxn modelId="{BFAD886C-2F5C-4E69-9BF6-4E9064A3FDDF}" srcId="{22D29554-D7F8-4A5D-AC44-981FECB06031}" destId="{10D23BC5-40D0-4AB2-ACF7-A0C291E9A469}" srcOrd="0" destOrd="0" parTransId="{ADABC354-DAB0-44AE-B05D-476B927A5381}" sibTransId="{E1B3F212-A7FC-4387-A03C-54824A135641}"/>
    <dgm:cxn modelId="{86F05B4E-DAAA-4852-B638-7F914A1AB98A}" type="presOf" srcId="{8968003D-242B-446C-AC46-6251B871A7F4}" destId="{526DB2E4-C079-43DD-B412-DC2925A823D5}" srcOrd="0" destOrd="5" presId="urn:microsoft.com/office/officeart/2005/8/layout/list1"/>
    <dgm:cxn modelId="{5B3BFF4F-74E6-491F-81D0-A2A1A483EC5D}" type="presOf" srcId="{C3BF40CF-D806-414D-8EAE-CCF47D435664}" destId="{526DB2E4-C079-43DD-B412-DC2925A823D5}" srcOrd="0" destOrd="0" presId="urn:microsoft.com/office/officeart/2005/8/layout/list1"/>
    <dgm:cxn modelId="{3B1EB972-BBB0-4EB1-8102-9CAC99A748C2}" type="presOf" srcId="{027B1BC3-6CC6-42F8-BA90-AA4523724F9C}" destId="{526DB2E4-C079-43DD-B412-DC2925A823D5}" srcOrd="0" destOrd="3" presId="urn:microsoft.com/office/officeart/2005/8/layout/list1"/>
    <dgm:cxn modelId="{8D51A590-F739-4483-A717-6DDBBEA8E2BF}" srcId="{10D23BC5-40D0-4AB2-ACF7-A0C291E9A469}" destId="{86F5426F-6AAF-4A3B-B44A-95040E7522A3}" srcOrd="1" destOrd="0" parTransId="{D2B6F8BF-FD57-42DC-A81C-B61184148678}" sibTransId="{9134D301-33EE-4EAD-8C0A-799529221A57}"/>
    <dgm:cxn modelId="{0C633495-99FF-413C-8C62-129022CF6B83}" srcId="{10D23BC5-40D0-4AB2-ACF7-A0C291E9A469}" destId="{8968003D-242B-446C-AC46-6251B871A7F4}" srcOrd="5" destOrd="0" parTransId="{BC19BFBF-793C-4011-A1ED-BD76FC70AA32}" sibTransId="{F6CE5940-9CA9-4EE9-8073-2030FAF3DE33}"/>
    <dgm:cxn modelId="{6CDF5E9C-554D-4AAA-960D-5709BC20282E}" srcId="{10D23BC5-40D0-4AB2-ACF7-A0C291E9A469}" destId="{F0333991-A185-410E-B72D-44AC30FB1CE7}" srcOrd="6" destOrd="0" parTransId="{93B65090-2F84-4B0B-974A-C692B9A434F5}" sibTransId="{B30ABFBB-B416-4D89-AC02-AB66FE6CCF84}"/>
    <dgm:cxn modelId="{A9CF25A0-E6B1-4F06-8515-415F9FA13009}" type="presOf" srcId="{2D1D2CF5-C964-4644-98CC-6F59A2CC6462}" destId="{526DB2E4-C079-43DD-B412-DC2925A823D5}" srcOrd="0" destOrd="7" presId="urn:microsoft.com/office/officeart/2005/8/layout/list1"/>
    <dgm:cxn modelId="{F898CAC0-F1E9-4C10-B54F-51F1EAD40338}" srcId="{10D23BC5-40D0-4AB2-ACF7-A0C291E9A469}" destId="{C3BF40CF-D806-414D-8EAE-CCF47D435664}" srcOrd="0" destOrd="0" parTransId="{AB1DCFFB-2A06-4C0E-9D23-3AA521B76A52}" sibTransId="{5CE5B8D1-9187-4505-90EF-02CCE938350F}"/>
    <dgm:cxn modelId="{D7BB58D0-4B73-48C9-8A56-81A95804B1FF}" srcId="{10D23BC5-40D0-4AB2-ACF7-A0C291E9A469}" destId="{F47B6A86-756A-4575-B35D-7275B7E21F87}" srcOrd="8" destOrd="0" parTransId="{31D81B98-0B15-443E-800A-817128617E17}" sibTransId="{1D84CC47-2AC2-4565-9EA0-B44082103081}"/>
    <dgm:cxn modelId="{B9D12AEA-1116-4ABE-B2A6-C7AC3BCBB3AB}" type="presOf" srcId="{86F5426F-6AAF-4A3B-B44A-95040E7522A3}" destId="{526DB2E4-C079-43DD-B412-DC2925A823D5}" srcOrd="0" destOrd="1" presId="urn:microsoft.com/office/officeart/2005/8/layout/list1"/>
    <dgm:cxn modelId="{408C66F4-261A-4422-AED3-DA62A284D9E9}" type="presOf" srcId="{3A73B3D0-3352-4446-8240-564D5D9436D9}" destId="{526DB2E4-C079-43DD-B412-DC2925A823D5}" srcOrd="0" destOrd="4" presId="urn:microsoft.com/office/officeart/2005/8/layout/list1"/>
    <dgm:cxn modelId="{42EAA0F4-AE3D-4997-AB1F-52E670CEF7AE}" srcId="{10D23BC5-40D0-4AB2-ACF7-A0C291E9A469}" destId="{027B1BC3-6CC6-42F8-BA90-AA4523724F9C}" srcOrd="3" destOrd="0" parTransId="{D7539664-7404-44DF-B1D6-ABA8CA6E4CA7}" sibTransId="{EB1BB15A-3ADB-436D-A980-CCEA69755FB4}"/>
    <dgm:cxn modelId="{7E58B7FF-3C78-412A-AA51-DC4AA818A448}" type="presOf" srcId="{261C1B3B-F157-4160-BA3E-58FDBE93D468}" destId="{526DB2E4-C079-43DD-B412-DC2925A823D5}" srcOrd="0" destOrd="9" presId="urn:microsoft.com/office/officeart/2005/8/layout/list1"/>
    <dgm:cxn modelId="{609DFFFF-CEB8-4354-B24D-76D0B29EAFFE}" srcId="{10D23BC5-40D0-4AB2-ACF7-A0C291E9A469}" destId="{261C1B3B-F157-4160-BA3E-58FDBE93D468}" srcOrd="9" destOrd="0" parTransId="{31425217-FAE6-4816-A72B-AC45A04C81BB}" sibTransId="{B6FF1243-2A0E-499C-84DD-102E1592A785}"/>
    <dgm:cxn modelId="{E902C8E0-8424-4157-B5C8-B4171FDA86E7}" type="presParOf" srcId="{24E0283C-39E4-49BE-854A-B84243B65008}" destId="{4BDB6BE9-C634-414D-A556-A58D4FDC0AB3}" srcOrd="0" destOrd="0" presId="urn:microsoft.com/office/officeart/2005/8/layout/list1"/>
    <dgm:cxn modelId="{1D5FCC64-92EA-4E4C-8EFC-FF6A2BF1485D}" type="presParOf" srcId="{4BDB6BE9-C634-414D-A556-A58D4FDC0AB3}" destId="{AC4A9EA8-B5C7-46F9-8779-2FA331B86EAA}" srcOrd="0" destOrd="0" presId="urn:microsoft.com/office/officeart/2005/8/layout/list1"/>
    <dgm:cxn modelId="{48FB5105-54E9-420F-972D-B6FCED7A602C}" type="presParOf" srcId="{4BDB6BE9-C634-414D-A556-A58D4FDC0AB3}" destId="{1011DDB1-3799-4898-8131-C43A495880F4}" srcOrd="1" destOrd="0" presId="urn:microsoft.com/office/officeart/2005/8/layout/list1"/>
    <dgm:cxn modelId="{3FA017C5-A08F-4F41-ADFA-505169F316BF}" type="presParOf" srcId="{24E0283C-39E4-49BE-854A-B84243B65008}" destId="{6A74B503-87D3-4BF0-A533-2CC21859173C}" srcOrd="1" destOrd="0" presId="urn:microsoft.com/office/officeart/2005/8/layout/list1"/>
    <dgm:cxn modelId="{AE1A0127-43C0-4382-A850-4EFC1986A774}" type="presParOf" srcId="{24E0283C-39E4-49BE-854A-B84243B65008}" destId="{526DB2E4-C079-43DD-B412-DC2925A823D5}"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D29554-D7F8-4A5D-AC44-981FECB0603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0D23BC5-40D0-4AB2-ACF7-A0C291E9A469}">
      <dgm:prSet custT="1"/>
      <dgm:spPr/>
      <dgm:t>
        <a:bodyPr/>
        <a:lstStyle/>
        <a:p>
          <a:r>
            <a:rPr lang="de-CH" sz="2200" dirty="0"/>
            <a:t>La </a:t>
          </a:r>
          <a:r>
            <a:rPr lang="de-CH" sz="2200" dirty="0" err="1"/>
            <a:t>plurilingualité</a:t>
          </a:r>
          <a:r>
            <a:rPr lang="de-CH" sz="2200" dirty="0"/>
            <a:t> du Tribunal </a:t>
          </a:r>
          <a:r>
            <a:rPr lang="de-CH" sz="2200" dirty="0" err="1"/>
            <a:t>fédéral</a:t>
          </a:r>
          <a:endParaRPr lang="en-US" sz="2200" dirty="0"/>
        </a:p>
      </dgm:t>
    </dgm:pt>
    <dgm:pt modelId="{ADABC354-DAB0-44AE-B05D-476B927A5381}" type="parTrans" cxnId="{BFAD886C-2F5C-4E69-9BF6-4E9064A3FDDF}">
      <dgm:prSet/>
      <dgm:spPr/>
      <dgm:t>
        <a:bodyPr/>
        <a:lstStyle/>
        <a:p>
          <a:endParaRPr lang="en-US"/>
        </a:p>
      </dgm:t>
    </dgm:pt>
    <dgm:pt modelId="{E1B3F212-A7FC-4387-A03C-54824A135641}" type="sibTrans" cxnId="{BFAD886C-2F5C-4E69-9BF6-4E9064A3FDDF}">
      <dgm:prSet/>
      <dgm:spPr/>
      <dgm:t>
        <a:bodyPr/>
        <a:lstStyle/>
        <a:p>
          <a:endParaRPr lang="en-US"/>
        </a:p>
      </dgm:t>
    </dgm:pt>
    <dgm:pt modelId="{C3BF40CF-D806-414D-8EAE-CCF47D435664}">
      <dgm:prSet custT="1"/>
      <dgm:spPr/>
      <dgm:t>
        <a:bodyPr/>
        <a:lstStyle/>
        <a:p>
          <a:pPr algn="just">
            <a:buFont typeface="Symbol" panose="05050102010706020507" pitchFamily="18" charset="2"/>
            <a:buChar char="-"/>
          </a:pPr>
          <a:r>
            <a:rPr lang="en-US" sz="2000" dirty="0"/>
            <a:t>Constitution des </a:t>
          </a:r>
          <a:r>
            <a:rPr lang="en-US" sz="2000" dirty="0" err="1"/>
            <a:t>cours</a:t>
          </a:r>
          <a:r>
            <a:rPr lang="en-US" sz="2000" dirty="0"/>
            <a:t>: La </a:t>
          </a:r>
          <a:r>
            <a:rPr lang="en-US" sz="2000" dirty="0" err="1"/>
            <a:t>cour</a:t>
          </a:r>
          <a:r>
            <a:rPr lang="en-US" sz="2000" dirty="0"/>
            <a:t> </a:t>
          </a:r>
          <a:r>
            <a:rPr lang="en-US" sz="2000" dirty="0" err="1"/>
            <a:t>plénière</a:t>
          </a:r>
          <a:r>
            <a:rPr lang="en-US" sz="2000" dirty="0"/>
            <a:t> </a:t>
          </a:r>
          <a:r>
            <a:rPr lang="en-US" sz="2000" dirty="0" err="1"/>
            <a:t>tient</a:t>
          </a:r>
          <a:r>
            <a:rPr lang="en-US" sz="2000" dirty="0"/>
            <a:t> </a:t>
          </a:r>
          <a:r>
            <a:rPr lang="en-US" sz="2000" dirty="0" err="1"/>
            <a:t>compte</a:t>
          </a:r>
          <a:r>
            <a:rPr lang="en-US" sz="2000" dirty="0"/>
            <a:t> des </a:t>
          </a:r>
          <a:r>
            <a:rPr lang="en-US" sz="2000" dirty="0" err="1"/>
            <a:t>compétences</a:t>
          </a:r>
          <a:r>
            <a:rPr lang="en-US" sz="2000" dirty="0"/>
            <a:t> des </a:t>
          </a:r>
          <a:r>
            <a:rPr lang="en-US" sz="2000" dirty="0" err="1"/>
            <a:t>juges</a:t>
          </a:r>
          <a:r>
            <a:rPr lang="en-US" sz="2000" dirty="0"/>
            <a:t> et de la </a:t>
          </a:r>
          <a:r>
            <a:rPr lang="en-US" sz="2000" dirty="0" err="1"/>
            <a:t>représentation</a:t>
          </a:r>
          <a:r>
            <a:rPr lang="en-US" sz="2000" dirty="0"/>
            <a:t> des </a:t>
          </a:r>
          <a:r>
            <a:rPr lang="en-US" sz="2000" dirty="0" err="1"/>
            <a:t>langues</a:t>
          </a:r>
          <a:r>
            <a:rPr lang="en-US" sz="2000" dirty="0"/>
            <a:t> </a:t>
          </a:r>
          <a:r>
            <a:rPr lang="en-US" sz="2000" dirty="0" err="1"/>
            <a:t>officielles</a:t>
          </a:r>
          <a:r>
            <a:rPr lang="en-US" sz="2000" dirty="0"/>
            <a:t> (18.2 LTF); </a:t>
          </a:r>
          <a:r>
            <a:rPr lang="en-US" sz="2000" dirty="0" err="1"/>
            <a:t>nécessite</a:t>
          </a:r>
          <a:r>
            <a:rPr lang="en-US" sz="2000" dirty="0"/>
            <a:t> un accord </a:t>
          </a:r>
          <a:r>
            <a:rPr lang="en-US" sz="2000" dirty="0" err="1"/>
            <a:t>tacite</a:t>
          </a:r>
          <a:r>
            <a:rPr lang="en-US" sz="2000" dirty="0"/>
            <a:t> dans </a:t>
          </a:r>
          <a:r>
            <a:rPr lang="en-US" sz="2000" dirty="0" err="1"/>
            <a:t>l’Assemblée</a:t>
          </a:r>
          <a:r>
            <a:rPr lang="en-US" sz="2000" dirty="0"/>
            <a:t> </a:t>
          </a:r>
          <a:r>
            <a:rPr lang="en-US" sz="2000" dirty="0" err="1"/>
            <a:t>fédérale</a:t>
          </a:r>
          <a:r>
            <a:rPr lang="en-US" sz="2000" dirty="0"/>
            <a:t>, que la </a:t>
          </a:r>
          <a:r>
            <a:rPr lang="en-US" sz="2000" dirty="0" err="1"/>
            <a:t>représentation</a:t>
          </a:r>
          <a:r>
            <a:rPr lang="en-US" sz="2000" dirty="0"/>
            <a:t> </a:t>
          </a:r>
          <a:r>
            <a:rPr lang="en-US" sz="2000" dirty="0" err="1"/>
            <a:t>équilibrée</a:t>
          </a:r>
          <a:r>
            <a:rPr lang="en-US" sz="2000" dirty="0"/>
            <a:t> des </a:t>
          </a:r>
          <a:r>
            <a:rPr lang="en-US" sz="2000" dirty="0" err="1"/>
            <a:t>langues</a:t>
          </a:r>
          <a:r>
            <a:rPr lang="en-US" sz="2000" dirty="0"/>
            <a:t> </a:t>
          </a:r>
          <a:r>
            <a:rPr lang="en-US" sz="2000" dirty="0" err="1"/>
            <a:t>officielles</a:t>
          </a:r>
          <a:r>
            <a:rPr lang="en-US" sz="2000" dirty="0"/>
            <a:t> </a:t>
          </a:r>
          <a:r>
            <a:rPr lang="en-US" sz="2000" dirty="0" err="1"/>
            <a:t>est</a:t>
          </a:r>
          <a:r>
            <a:rPr lang="en-US" sz="2000" dirty="0"/>
            <a:t> un </a:t>
          </a:r>
          <a:r>
            <a:rPr lang="en-US" sz="2000" dirty="0" err="1"/>
            <a:t>critère</a:t>
          </a:r>
          <a:r>
            <a:rPr lang="en-US" sz="2000" dirty="0"/>
            <a:t> </a:t>
          </a:r>
          <a:r>
            <a:rPr lang="fr-CH" sz="2000" noProof="0" dirty="0"/>
            <a:t>prédominant</a:t>
          </a:r>
          <a:r>
            <a:rPr lang="en-US" sz="2000" dirty="0"/>
            <a:t> pour </a:t>
          </a:r>
          <a:r>
            <a:rPr lang="en-US" sz="2000" dirty="0" err="1"/>
            <a:t>l’élection</a:t>
          </a:r>
          <a:r>
            <a:rPr lang="en-US" sz="2000" dirty="0"/>
            <a:t> des </a:t>
          </a:r>
          <a:r>
            <a:rPr lang="en-US" sz="2000" dirty="0" err="1"/>
            <a:t>juges</a:t>
          </a:r>
          <a:r>
            <a:rPr lang="en-US" sz="2000" dirty="0"/>
            <a:t> (</a:t>
          </a:r>
          <a:r>
            <a:rPr lang="en-US" sz="2000" dirty="0" err="1"/>
            <a:t>auparavant</a:t>
          </a:r>
          <a:r>
            <a:rPr lang="en-US" sz="2000" dirty="0"/>
            <a:t>: 188.4 </a:t>
          </a:r>
          <a:r>
            <a:rPr lang="en-US" sz="2000" dirty="0" err="1"/>
            <a:t>Cst</a:t>
          </a:r>
          <a:r>
            <a:rPr lang="en-US" sz="2000" dirty="0"/>
            <a:t>.).</a:t>
          </a:r>
        </a:p>
      </dgm:t>
    </dgm:pt>
    <dgm:pt modelId="{AB1DCFFB-2A06-4C0E-9D23-3AA521B76A52}" type="parTrans" cxnId="{F898CAC0-F1E9-4C10-B54F-51F1EAD40338}">
      <dgm:prSet/>
      <dgm:spPr/>
      <dgm:t>
        <a:bodyPr/>
        <a:lstStyle/>
        <a:p>
          <a:endParaRPr lang="en-US"/>
        </a:p>
      </dgm:t>
    </dgm:pt>
    <dgm:pt modelId="{5CE5B8D1-9187-4505-90EF-02CCE938350F}" type="sibTrans" cxnId="{F898CAC0-F1E9-4C10-B54F-51F1EAD40338}">
      <dgm:prSet/>
      <dgm:spPr/>
      <dgm:t>
        <a:bodyPr/>
        <a:lstStyle/>
        <a:p>
          <a:endParaRPr lang="en-US"/>
        </a:p>
      </dgm:t>
    </dgm:pt>
    <dgm:pt modelId="{1573C855-D093-4F97-8A8A-C394CA410D7A}">
      <dgm:prSet custT="1"/>
      <dgm:spPr/>
      <dgm:t>
        <a:bodyPr/>
        <a:lstStyle/>
        <a:p>
          <a:pPr algn="just">
            <a:buFont typeface="Symbol" panose="05050102010706020507" pitchFamily="18" charset="2"/>
            <a:buChar char="-"/>
          </a:pPr>
          <a:r>
            <a:rPr lang="en-US" sz="2000" dirty="0"/>
            <a:t>Dans la pratique, </a:t>
          </a:r>
          <a:r>
            <a:rPr lang="en-US" sz="2000" dirty="0" err="1"/>
            <a:t>tous</a:t>
          </a:r>
          <a:r>
            <a:rPr lang="en-US" sz="2000" dirty="0"/>
            <a:t> les </a:t>
          </a:r>
          <a:r>
            <a:rPr lang="en-US" sz="2000" dirty="0" err="1"/>
            <a:t>juges</a:t>
          </a:r>
          <a:r>
            <a:rPr lang="en-US" sz="2000" dirty="0"/>
            <a:t> </a:t>
          </a:r>
          <a:r>
            <a:rPr lang="en-US" sz="2000" dirty="0" err="1"/>
            <a:t>travaillent</a:t>
          </a:r>
          <a:r>
            <a:rPr lang="en-US" sz="2000" dirty="0"/>
            <a:t> dans </a:t>
          </a:r>
          <a:r>
            <a:rPr lang="en-US" sz="2000" dirty="0" err="1"/>
            <a:t>toutes</a:t>
          </a:r>
          <a:r>
            <a:rPr lang="en-US" sz="2000" dirty="0"/>
            <a:t> les </a:t>
          </a:r>
          <a:r>
            <a:rPr lang="en-US" sz="2000" dirty="0" err="1"/>
            <a:t>langues</a:t>
          </a:r>
          <a:r>
            <a:rPr lang="en-US" sz="2000" dirty="0"/>
            <a:t> </a:t>
          </a:r>
          <a:r>
            <a:rPr lang="en-US" sz="2000" dirty="0" err="1"/>
            <a:t>officielles</a:t>
          </a:r>
          <a:r>
            <a:rPr lang="en-US" sz="2000" dirty="0"/>
            <a:t>; le </a:t>
          </a:r>
          <a:r>
            <a:rPr lang="en-US" sz="2000" dirty="0" err="1"/>
            <a:t>juge</a:t>
          </a:r>
          <a:r>
            <a:rPr lang="en-US" sz="2000" dirty="0"/>
            <a:t> rapporteur </a:t>
          </a:r>
          <a:r>
            <a:rPr lang="en-US" sz="2000" dirty="0" err="1"/>
            <a:t>est</a:t>
          </a:r>
          <a:r>
            <a:rPr lang="en-US" sz="2000" dirty="0"/>
            <a:t> </a:t>
          </a:r>
          <a:r>
            <a:rPr lang="en-US" sz="2000" dirty="0" err="1"/>
            <a:t>en</a:t>
          </a:r>
          <a:r>
            <a:rPr lang="en-US" sz="2000" dirty="0"/>
            <a:t> </a:t>
          </a:r>
          <a:r>
            <a:rPr lang="en-US" sz="2000" dirty="0" err="1"/>
            <a:t>principe</a:t>
          </a:r>
          <a:r>
            <a:rPr lang="en-US" sz="2000" dirty="0"/>
            <a:t> un </a:t>
          </a:r>
          <a:r>
            <a:rPr lang="en-US" sz="2000" dirty="0" err="1"/>
            <a:t>locuteur</a:t>
          </a:r>
          <a:r>
            <a:rPr lang="en-US" sz="2000" dirty="0"/>
            <a:t> </a:t>
          </a:r>
          <a:r>
            <a:rPr lang="en-US" sz="2000" dirty="0" err="1"/>
            <a:t>natif</a:t>
          </a:r>
          <a:r>
            <a:rPr lang="en-US" sz="2000" dirty="0"/>
            <a:t>.</a:t>
          </a:r>
        </a:p>
      </dgm:t>
    </dgm:pt>
    <dgm:pt modelId="{C984ADD5-2855-4E1E-A3A0-D4A88331DAE7}" type="parTrans" cxnId="{72F41971-7102-46E8-A559-D4FCF46FFB4A}">
      <dgm:prSet/>
      <dgm:spPr/>
      <dgm:t>
        <a:bodyPr/>
        <a:lstStyle/>
        <a:p>
          <a:endParaRPr lang="de-CH"/>
        </a:p>
      </dgm:t>
    </dgm:pt>
    <dgm:pt modelId="{8E9EADC5-276A-4891-A3A1-0DA63B928D31}" type="sibTrans" cxnId="{72F41971-7102-46E8-A559-D4FCF46FFB4A}">
      <dgm:prSet/>
      <dgm:spPr/>
      <dgm:t>
        <a:bodyPr/>
        <a:lstStyle/>
        <a:p>
          <a:endParaRPr lang="de-CH"/>
        </a:p>
      </dgm:t>
    </dgm:pt>
    <dgm:pt modelId="{261C1B3B-F157-4160-BA3E-58FDBE93D468}">
      <dgm:prSet custT="1"/>
      <dgm:spPr/>
      <dgm:t>
        <a:bodyPr/>
        <a:lstStyle/>
        <a:p>
          <a:pPr algn="just">
            <a:buFont typeface="Symbol" panose="05050102010706020507" pitchFamily="18" charset="2"/>
            <a:buChar char="-"/>
          </a:pPr>
          <a:endParaRPr lang="en-US" sz="1900" dirty="0"/>
        </a:p>
      </dgm:t>
    </dgm:pt>
    <dgm:pt modelId="{31425217-FAE6-4816-A72B-AC45A04C81BB}" type="parTrans" cxnId="{609DFFFF-CEB8-4354-B24D-76D0B29EAFFE}">
      <dgm:prSet/>
      <dgm:spPr/>
      <dgm:t>
        <a:bodyPr/>
        <a:lstStyle/>
        <a:p>
          <a:endParaRPr lang="de-CH"/>
        </a:p>
      </dgm:t>
    </dgm:pt>
    <dgm:pt modelId="{B6FF1243-2A0E-499C-84DD-102E1592A785}" type="sibTrans" cxnId="{609DFFFF-CEB8-4354-B24D-76D0B29EAFFE}">
      <dgm:prSet/>
      <dgm:spPr/>
      <dgm:t>
        <a:bodyPr/>
        <a:lstStyle/>
        <a:p>
          <a:endParaRPr lang="de-CH"/>
        </a:p>
      </dgm:t>
    </dgm:pt>
    <dgm:pt modelId="{DF1A3054-7ADF-42DF-B8B0-76779EAB0230}">
      <dgm:prSet custT="1"/>
      <dgm:spPr/>
      <dgm:t>
        <a:bodyPr/>
        <a:lstStyle/>
        <a:p>
          <a:pPr algn="just">
            <a:buFont typeface="Symbol" panose="05050102010706020507" pitchFamily="18" charset="2"/>
            <a:buChar char="-"/>
          </a:pPr>
          <a:r>
            <a:rPr lang="en-US" sz="2000" dirty="0" err="1"/>
            <a:t>Rôle</a:t>
          </a:r>
          <a:r>
            <a:rPr lang="en-US" sz="2000" dirty="0"/>
            <a:t> important des </a:t>
          </a:r>
          <a:r>
            <a:rPr lang="en-US" sz="2000" dirty="0" err="1"/>
            <a:t>greffiers</a:t>
          </a:r>
          <a:r>
            <a:rPr lang="en-US" sz="2000" dirty="0"/>
            <a:t>, </a:t>
          </a:r>
          <a:r>
            <a:rPr lang="en-US" sz="2000" dirty="0" err="1"/>
            <a:t>en</a:t>
          </a:r>
          <a:r>
            <a:rPr lang="en-US" sz="2000" dirty="0"/>
            <a:t> particulier </a:t>
          </a:r>
          <a:r>
            <a:rPr lang="en-US" sz="2000" dirty="0" err="1"/>
            <a:t>en</a:t>
          </a:r>
          <a:r>
            <a:rPr lang="en-US" sz="2000" dirty="0"/>
            <a:t> </a:t>
          </a:r>
          <a:r>
            <a:rPr lang="en-US" sz="2000" dirty="0" err="1"/>
            <a:t>ce</a:t>
          </a:r>
          <a:r>
            <a:rPr lang="en-US" sz="2000" dirty="0"/>
            <a:t> qui </a:t>
          </a:r>
          <a:r>
            <a:rPr lang="en-US" sz="2000" dirty="0" err="1"/>
            <a:t>concerne</a:t>
          </a:r>
          <a:r>
            <a:rPr lang="en-US" sz="2000" dirty="0"/>
            <a:t> les </a:t>
          </a:r>
          <a:r>
            <a:rPr lang="en-US" sz="2000" dirty="0" err="1"/>
            <a:t>cas</a:t>
          </a:r>
          <a:r>
            <a:rPr lang="en-US" sz="2000" dirty="0"/>
            <a:t> de langue </a:t>
          </a:r>
          <a:r>
            <a:rPr lang="en-US" sz="2000" dirty="0" err="1"/>
            <a:t>italienne</a:t>
          </a:r>
          <a:r>
            <a:rPr lang="en-US" sz="2000" dirty="0"/>
            <a:t>.</a:t>
          </a:r>
        </a:p>
      </dgm:t>
    </dgm:pt>
    <dgm:pt modelId="{AFCD0D42-6D0A-4833-AB7B-65E566712A23}" type="parTrans" cxnId="{AED93B0E-BAFC-4D10-B913-1B7D1C42FC6E}">
      <dgm:prSet/>
      <dgm:spPr/>
      <dgm:t>
        <a:bodyPr/>
        <a:lstStyle/>
        <a:p>
          <a:endParaRPr lang="de-CH"/>
        </a:p>
      </dgm:t>
    </dgm:pt>
    <dgm:pt modelId="{0CCD6A3C-CA39-407B-83B8-E44A12FAA442}" type="sibTrans" cxnId="{AED93B0E-BAFC-4D10-B913-1B7D1C42FC6E}">
      <dgm:prSet/>
      <dgm:spPr/>
      <dgm:t>
        <a:bodyPr/>
        <a:lstStyle/>
        <a:p>
          <a:endParaRPr lang="de-CH"/>
        </a:p>
      </dgm:t>
    </dgm:pt>
    <dgm:pt modelId="{F47B6A86-756A-4575-B35D-7275B7E21F87}">
      <dgm:prSet custT="1"/>
      <dgm:spPr/>
      <dgm:t>
        <a:bodyPr/>
        <a:lstStyle/>
        <a:p>
          <a:pPr algn="just">
            <a:buFont typeface="Symbol" panose="05050102010706020507" pitchFamily="18" charset="2"/>
            <a:buChar char="-"/>
          </a:pPr>
          <a:endParaRPr lang="en-US" sz="1900" dirty="0"/>
        </a:p>
      </dgm:t>
    </dgm:pt>
    <dgm:pt modelId="{31D81B98-0B15-443E-800A-817128617E17}" type="parTrans" cxnId="{D7BB58D0-4B73-48C9-8A56-81A95804B1FF}">
      <dgm:prSet/>
      <dgm:spPr/>
      <dgm:t>
        <a:bodyPr/>
        <a:lstStyle/>
        <a:p>
          <a:endParaRPr lang="de-CH"/>
        </a:p>
      </dgm:t>
    </dgm:pt>
    <dgm:pt modelId="{1D84CC47-2AC2-4565-9EA0-B44082103081}" type="sibTrans" cxnId="{D7BB58D0-4B73-48C9-8A56-81A95804B1FF}">
      <dgm:prSet/>
      <dgm:spPr/>
      <dgm:t>
        <a:bodyPr/>
        <a:lstStyle/>
        <a:p>
          <a:endParaRPr lang="de-CH"/>
        </a:p>
      </dgm:t>
    </dgm:pt>
    <dgm:pt modelId="{2D1D2CF5-C964-4644-98CC-6F59A2CC6462}">
      <dgm:prSet custT="1"/>
      <dgm:spPr/>
      <dgm:t>
        <a:bodyPr/>
        <a:lstStyle/>
        <a:p>
          <a:pPr algn="just">
            <a:buFont typeface="Symbol" panose="05050102010706020507" pitchFamily="18" charset="2"/>
            <a:buChar char="-"/>
          </a:pPr>
          <a:endParaRPr lang="en-US" sz="1900" dirty="0"/>
        </a:p>
      </dgm:t>
    </dgm:pt>
    <dgm:pt modelId="{73F657BB-4DFE-48D0-8E01-A1311319395C}" type="parTrans" cxnId="{074E4F37-AF30-441E-898E-4FEFBE0201D7}">
      <dgm:prSet/>
      <dgm:spPr/>
      <dgm:t>
        <a:bodyPr/>
        <a:lstStyle/>
        <a:p>
          <a:endParaRPr lang="de-CH"/>
        </a:p>
      </dgm:t>
    </dgm:pt>
    <dgm:pt modelId="{4B44E2AA-CF97-4046-B6A1-95B0DC5C9441}" type="sibTrans" cxnId="{074E4F37-AF30-441E-898E-4FEFBE0201D7}">
      <dgm:prSet/>
      <dgm:spPr/>
      <dgm:t>
        <a:bodyPr/>
        <a:lstStyle/>
        <a:p>
          <a:endParaRPr lang="de-CH"/>
        </a:p>
      </dgm:t>
    </dgm:pt>
    <dgm:pt modelId="{84F6F4DC-5BAA-41E9-96F6-2245DF226EA7}">
      <dgm:prSet custT="1"/>
      <dgm:spPr/>
      <dgm:t>
        <a:bodyPr/>
        <a:lstStyle/>
        <a:p>
          <a:pPr algn="just">
            <a:buFont typeface="Symbol" panose="05050102010706020507" pitchFamily="18" charset="2"/>
            <a:buChar char="-"/>
          </a:pPr>
          <a:r>
            <a:rPr lang="en-US" sz="2000" dirty="0" err="1"/>
            <a:t>Trés</a:t>
          </a:r>
          <a:r>
            <a:rPr lang="en-US" sz="2000" dirty="0"/>
            <a:t> bonne </a:t>
          </a:r>
          <a:r>
            <a:rPr lang="en-US" sz="2000" dirty="0" err="1"/>
            <a:t>connaissance</a:t>
          </a:r>
          <a:r>
            <a:rPr lang="en-US" sz="2000" dirty="0"/>
            <a:t> de deux </a:t>
          </a:r>
          <a:r>
            <a:rPr lang="en-US" sz="2000" dirty="0" err="1"/>
            <a:t>langues</a:t>
          </a:r>
          <a:r>
            <a:rPr lang="en-US" sz="2000" dirty="0"/>
            <a:t> </a:t>
          </a:r>
          <a:r>
            <a:rPr lang="en-US" sz="2000" dirty="0" err="1"/>
            <a:t>officielles</a:t>
          </a:r>
          <a:r>
            <a:rPr lang="en-US" sz="2000" dirty="0"/>
            <a:t> et </a:t>
          </a:r>
          <a:r>
            <a:rPr lang="en-US" sz="2000" dirty="0" err="1"/>
            <a:t>compréhension</a:t>
          </a:r>
          <a:r>
            <a:rPr lang="en-US" sz="2000" dirty="0"/>
            <a:t> passive de la </a:t>
          </a:r>
          <a:r>
            <a:rPr lang="en-US" sz="2000" dirty="0" err="1"/>
            <a:t>troisième</a:t>
          </a:r>
          <a:r>
            <a:rPr lang="en-US" sz="2000" dirty="0"/>
            <a:t> langue </a:t>
          </a:r>
          <a:r>
            <a:rPr lang="en-US" sz="2000" dirty="0" err="1"/>
            <a:t>officielle</a:t>
          </a:r>
          <a:r>
            <a:rPr lang="en-US" sz="2000" dirty="0"/>
            <a:t> </a:t>
          </a:r>
          <a:r>
            <a:rPr lang="en-US" sz="2000" dirty="0" err="1"/>
            <a:t>comme</a:t>
          </a:r>
          <a:r>
            <a:rPr lang="en-US" sz="2000" dirty="0"/>
            <a:t> condition de nomination pour les </a:t>
          </a:r>
          <a:r>
            <a:rPr lang="en-US" sz="2000" dirty="0" err="1"/>
            <a:t>postes</a:t>
          </a:r>
          <a:r>
            <a:rPr lang="en-US" sz="2000" dirty="0"/>
            <a:t> de </a:t>
          </a:r>
          <a:r>
            <a:rPr lang="en-US" sz="2000" dirty="0" err="1"/>
            <a:t>greffiers</a:t>
          </a:r>
          <a:r>
            <a:rPr lang="en-US" sz="2000" dirty="0"/>
            <a:t>.</a:t>
          </a:r>
        </a:p>
      </dgm:t>
    </dgm:pt>
    <dgm:pt modelId="{8A371520-53F6-455E-A668-C93A1581232A}" type="parTrans" cxnId="{00C4DB39-D185-42A0-B88C-7171D375ED9E}">
      <dgm:prSet/>
      <dgm:spPr/>
      <dgm:t>
        <a:bodyPr/>
        <a:lstStyle/>
        <a:p>
          <a:endParaRPr lang="de-CH"/>
        </a:p>
      </dgm:t>
    </dgm:pt>
    <dgm:pt modelId="{778A7E1D-4CA5-4955-B387-F6BB66157F6D}" type="sibTrans" cxnId="{00C4DB39-D185-42A0-B88C-7171D375ED9E}">
      <dgm:prSet/>
      <dgm:spPr/>
      <dgm:t>
        <a:bodyPr/>
        <a:lstStyle/>
        <a:p>
          <a:endParaRPr lang="de-CH"/>
        </a:p>
      </dgm:t>
    </dgm:pt>
    <dgm:pt modelId="{24E0283C-39E4-49BE-854A-B84243B65008}" type="pres">
      <dgm:prSet presAssocID="{22D29554-D7F8-4A5D-AC44-981FECB06031}" presName="linear" presStyleCnt="0">
        <dgm:presLayoutVars>
          <dgm:dir/>
          <dgm:animLvl val="lvl"/>
          <dgm:resizeHandles val="exact"/>
        </dgm:presLayoutVars>
      </dgm:prSet>
      <dgm:spPr/>
    </dgm:pt>
    <dgm:pt modelId="{4BDB6BE9-C634-414D-A556-A58D4FDC0AB3}" type="pres">
      <dgm:prSet presAssocID="{10D23BC5-40D0-4AB2-ACF7-A0C291E9A469}" presName="parentLin" presStyleCnt="0"/>
      <dgm:spPr/>
    </dgm:pt>
    <dgm:pt modelId="{AC4A9EA8-B5C7-46F9-8779-2FA331B86EAA}" type="pres">
      <dgm:prSet presAssocID="{10D23BC5-40D0-4AB2-ACF7-A0C291E9A469}" presName="parentLeftMargin" presStyleLbl="node1" presStyleIdx="0" presStyleCnt="1"/>
      <dgm:spPr/>
    </dgm:pt>
    <dgm:pt modelId="{1011DDB1-3799-4898-8131-C43A495880F4}" type="pres">
      <dgm:prSet presAssocID="{10D23BC5-40D0-4AB2-ACF7-A0C291E9A469}" presName="parentText" presStyleLbl="node1" presStyleIdx="0" presStyleCnt="1" custScaleX="113258" custScaleY="666418" custLinFactY="100000" custLinFactNeighborX="31870" custLinFactNeighborY="181717">
        <dgm:presLayoutVars>
          <dgm:chMax val="0"/>
          <dgm:bulletEnabled val="1"/>
        </dgm:presLayoutVars>
      </dgm:prSet>
      <dgm:spPr/>
    </dgm:pt>
    <dgm:pt modelId="{6A74B503-87D3-4BF0-A533-2CC21859173C}" type="pres">
      <dgm:prSet presAssocID="{10D23BC5-40D0-4AB2-ACF7-A0C291E9A469}" presName="negativeSpace" presStyleCnt="0"/>
      <dgm:spPr/>
    </dgm:pt>
    <dgm:pt modelId="{526DB2E4-C079-43DD-B412-DC2925A823D5}" type="pres">
      <dgm:prSet presAssocID="{10D23BC5-40D0-4AB2-ACF7-A0C291E9A469}" presName="childText" presStyleLbl="conFgAcc1" presStyleIdx="0" presStyleCnt="1" custScaleY="203273">
        <dgm:presLayoutVars>
          <dgm:bulletEnabled val="1"/>
        </dgm:presLayoutVars>
      </dgm:prSet>
      <dgm:spPr/>
    </dgm:pt>
  </dgm:ptLst>
  <dgm:cxnLst>
    <dgm:cxn modelId="{AED93B0E-BAFC-4D10-B913-1B7D1C42FC6E}" srcId="{10D23BC5-40D0-4AB2-ACF7-A0C291E9A469}" destId="{DF1A3054-7ADF-42DF-B8B0-76779EAB0230}" srcOrd="2" destOrd="0" parTransId="{AFCD0D42-6D0A-4833-AB7B-65E566712A23}" sibTransId="{0CCD6A3C-CA39-407B-83B8-E44A12FAA442}"/>
    <dgm:cxn modelId="{074E4F37-AF30-441E-898E-4FEFBE0201D7}" srcId="{10D23BC5-40D0-4AB2-ACF7-A0C291E9A469}" destId="{2D1D2CF5-C964-4644-98CC-6F59A2CC6462}" srcOrd="4" destOrd="0" parTransId="{73F657BB-4DFE-48D0-8E01-A1311319395C}" sibTransId="{4B44E2AA-CF97-4046-B6A1-95B0DC5C9441}"/>
    <dgm:cxn modelId="{00C4DB39-D185-42A0-B88C-7171D375ED9E}" srcId="{10D23BC5-40D0-4AB2-ACF7-A0C291E9A469}" destId="{84F6F4DC-5BAA-41E9-96F6-2245DF226EA7}" srcOrd="3" destOrd="0" parTransId="{8A371520-53F6-455E-A668-C93A1581232A}" sibTransId="{778A7E1D-4CA5-4955-B387-F6BB66157F6D}"/>
    <dgm:cxn modelId="{9147383A-0B1C-4403-94C1-99832BA4EE9E}" type="presOf" srcId="{10D23BC5-40D0-4AB2-ACF7-A0C291E9A469}" destId="{AC4A9EA8-B5C7-46F9-8779-2FA331B86EAA}" srcOrd="0" destOrd="0" presId="urn:microsoft.com/office/officeart/2005/8/layout/list1"/>
    <dgm:cxn modelId="{0DF6A93B-73D9-4EC4-ABD7-F5DB81F5DA09}" type="presOf" srcId="{22D29554-D7F8-4A5D-AC44-981FECB06031}" destId="{24E0283C-39E4-49BE-854A-B84243B65008}" srcOrd="0" destOrd="0" presId="urn:microsoft.com/office/officeart/2005/8/layout/list1"/>
    <dgm:cxn modelId="{0C39725B-EDF2-4089-82FB-80D72A5FCD70}" type="presOf" srcId="{84F6F4DC-5BAA-41E9-96F6-2245DF226EA7}" destId="{526DB2E4-C079-43DD-B412-DC2925A823D5}" srcOrd="0" destOrd="3" presId="urn:microsoft.com/office/officeart/2005/8/layout/list1"/>
    <dgm:cxn modelId="{B8631D65-DD2A-47C5-986D-10866D1BDD45}" type="presOf" srcId="{F47B6A86-756A-4575-B35D-7275B7E21F87}" destId="{526DB2E4-C079-43DD-B412-DC2925A823D5}" srcOrd="0" destOrd="5" presId="urn:microsoft.com/office/officeart/2005/8/layout/list1"/>
    <dgm:cxn modelId="{E8455448-ADE8-47AC-A319-4F06E353B068}" type="presOf" srcId="{10D23BC5-40D0-4AB2-ACF7-A0C291E9A469}" destId="{1011DDB1-3799-4898-8131-C43A495880F4}" srcOrd="1" destOrd="0" presId="urn:microsoft.com/office/officeart/2005/8/layout/list1"/>
    <dgm:cxn modelId="{BFAD886C-2F5C-4E69-9BF6-4E9064A3FDDF}" srcId="{22D29554-D7F8-4A5D-AC44-981FECB06031}" destId="{10D23BC5-40D0-4AB2-ACF7-A0C291E9A469}" srcOrd="0" destOrd="0" parTransId="{ADABC354-DAB0-44AE-B05D-476B927A5381}" sibTransId="{E1B3F212-A7FC-4387-A03C-54824A135641}"/>
    <dgm:cxn modelId="{5B3BFF4F-74E6-491F-81D0-A2A1A483EC5D}" type="presOf" srcId="{C3BF40CF-D806-414D-8EAE-CCF47D435664}" destId="{526DB2E4-C079-43DD-B412-DC2925A823D5}" srcOrd="0" destOrd="0" presId="urn:microsoft.com/office/officeart/2005/8/layout/list1"/>
    <dgm:cxn modelId="{72F41971-7102-46E8-A559-D4FCF46FFB4A}" srcId="{10D23BC5-40D0-4AB2-ACF7-A0C291E9A469}" destId="{1573C855-D093-4F97-8A8A-C394CA410D7A}" srcOrd="1" destOrd="0" parTransId="{C984ADD5-2855-4E1E-A3A0-D4A88331DAE7}" sibTransId="{8E9EADC5-276A-4891-A3A1-0DA63B928D31}"/>
    <dgm:cxn modelId="{A9CF25A0-E6B1-4F06-8515-415F9FA13009}" type="presOf" srcId="{2D1D2CF5-C964-4644-98CC-6F59A2CC6462}" destId="{526DB2E4-C079-43DD-B412-DC2925A823D5}" srcOrd="0" destOrd="4" presId="urn:microsoft.com/office/officeart/2005/8/layout/list1"/>
    <dgm:cxn modelId="{F898CAC0-F1E9-4C10-B54F-51F1EAD40338}" srcId="{10D23BC5-40D0-4AB2-ACF7-A0C291E9A469}" destId="{C3BF40CF-D806-414D-8EAE-CCF47D435664}" srcOrd="0" destOrd="0" parTransId="{AB1DCFFB-2A06-4C0E-9D23-3AA521B76A52}" sibTransId="{5CE5B8D1-9187-4505-90EF-02CCE938350F}"/>
    <dgm:cxn modelId="{D7BB58D0-4B73-48C9-8A56-81A95804B1FF}" srcId="{10D23BC5-40D0-4AB2-ACF7-A0C291E9A469}" destId="{F47B6A86-756A-4575-B35D-7275B7E21F87}" srcOrd="5" destOrd="0" parTransId="{31D81B98-0B15-443E-800A-817128617E17}" sibTransId="{1D84CC47-2AC2-4565-9EA0-B44082103081}"/>
    <dgm:cxn modelId="{642A72D1-3F6E-4880-B06F-2DFF1380BEF6}" type="presOf" srcId="{DF1A3054-7ADF-42DF-B8B0-76779EAB0230}" destId="{526DB2E4-C079-43DD-B412-DC2925A823D5}" srcOrd="0" destOrd="2" presId="urn:microsoft.com/office/officeart/2005/8/layout/list1"/>
    <dgm:cxn modelId="{09A82FFC-D189-4FD4-89CE-8AD96F4B96DF}" type="presOf" srcId="{1573C855-D093-4F97-8A8A-C394CA410D7A}" destId="{526DB2E4-C079-43DD-B412-DC2925A823D5}" srcOrd="0" destOrd="1" presId="urn:microsoft.com/office/officeart/2005/8/layout/list1"/>
    <dgm:cxn modelId="{7E58B7FF-3C78-412A-AA51-DC4AA818A448}" type="presOf" srcId="{261C1B3B-F157-4160-BA3E-58FDBE93D468}" destId="{526DB2E4-C079-43DD-B412-DC2925A823D5}" srcOrd="0" destOrd="6" presId="urn:microsoft.com/office/officeart/2005/8/layout/list1"/>
    <dgm:cxn modelId="{609DFFFF-CEB8-4354-B24D-76D0B29EAFFE}" srcId="{10D23BC5-40D0-4AB2-ACF7-A0C291E9A469}" destId="{261C1B3B-F157-4160-BA3E-58FDBE93D468}" srcOrd="6" destOrd="0" parTransId="{31425217-FAE6-4816-A72B-AC45A04C81BB}" sibTransId="{B6FF1243-2A0E-499C-84DD-102E1592A785}"/>
    <dgm:cxn modelId="{E902C8E0-8424-4157-B5C8-B4171FDA86E7}" type="presParOf" srcId="{24E0283C-39E4-49BE-854A-B84243B65008}" destId="{4BDB6BE9-C634-414D-A556-A58D4FDC0AB3}" srcOrd="0" destOrd="0" presId="urn:microsoft.com/office/officeart/2005/8/layout/list1"/>
    <dgm:cxn modelId="{1D5FCC64-92EA-4E4C-8EFC-FF6A2BF1485D}" type="presParOf" srcId="{4BDB6BE9-C634-414D-A556-A58D4FDC0AB3}" destId="{AC4A9EA8-B5C7-46F9-8779-2FA331B86EAA}" srcOrd="0" destOrd="0" presId="urn:microsoft.com/office/officeart/2005/8/layout/list1"/>
    <dgm:cxn modelId="{48FB5105-54E9-420F-972D-B6FCED7A602C}" type="presParOf" srcId="{4BDB6BE9-C634-414D-A556-A58D4FDC0AB3}" destId="{1011DDB1-3799-4898-8131-C43A495880F4}" srcOrd="1" destOrd="0" presId="urn:microsoft.com/office/officeart/2005/8/layout/list1"/>
    <dgm:cxn modelId="{3FA017C5-A08F-4F41-ADFA-505169F316BF}" type="presParOf" srcId="{24E0283C-39E4-49BE-854A-B84243B65008}" destId="{6A74B503-87D3-4BF0-A533-2CC21859173C}" srcOrd="1" destOrd="0" presId="urn:microsoft.com/office/officeart/2005/8/layout/list1"/>
    <dgm:cxn modelId="{AE1A0127-43C0-4382-A850-4EFC1986A774}" type="presParOf" srcId="{24E0283C-39E4-49BE-854A-B84243B65008}" destId="{526DB2E4-C079-43DD-B412-DC2925A823D5}"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D29554-D7F8-4A5D-AC44-981FECB0603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0D23BC5-40D0-4AB2-ACF7-A0C291E9A469}">
      <dgm:prSet custT="1"/>
      <dgm:spPr/>
      <dgm:t>
        <a:bodyPr/>
        <a:lstStyle/>
        <a:p>
          <a:r>
            <a:rPr lang="de-CH" sz="2200" dirty="0" err="1"/>
            <a:t>Les</a:t>
          </a:r>
          <a:r>
            <a:rPr lang="de-CH" sz="2200" dirty="0"/>
            <a:t> </a:t>
          </a:r>
          <a:r>
            <a:rPr lang="de-CH" sz="2200" dirty="0" err="1"/>
            <a:t>langues</a:t>
          </a:r>
          <a:r>
            <a:rPr lang="de-CH" sz="2200" dirty="0"/>
            <a:t> </a:t>
          </a:r>
          <a:r>
            <a:rPr lang="de-CH" sz="2200" dirty="0" err="1"/>
            <a:t>officielles</a:t>
          </a:r>
          <a:r>
            <a:rPr lang="de-CH" sz="2200" dirty="0"/>
            <a:t> </a:t>
          </a:r>
          <a:r>
            <a:rPr lang="de-CH" sz="2200" dirty="0" err="1"/>
            <a:t>dans</a:t>
          </a:r>
          <a:r>
            <a:rPr lang="de-CH" sz="2200" dirty="0"/>
            <a:t> la </a:t>
          </a:r>
          <a:r>
            <a:rPr lang="de-CH" sz="2200" dirty="0" err="1"/>
            <a:t>procédure</a:t>
          </a:r>
          <a:endParaRPr lang="en-US" sz="2200" dirty="0"/>
        </a:p>
      </dgm:t>
    </dgm:pt>
    <dgm:pt modelId="{ADABC354-DAB0-44AE-B05D-476B927A5381}" type="parTrans" cxnId="{BFAD886C-2F5C-4E69-9BF6-4E9064A3FDDF}">
      <dgm:prSet/>
      <dgm:spPr/>
      <dgm:t>
        <a:bodyPr/>
        <a:lstStyle/>
        <a:p>
          <a:endParaRPr lang="en-US"/>
        </a:p>
      </dgm:t>
    </dgm:pt>
    <dgm:pt modelId="{E1B3F212-A7FC-4387-A03C-54824A135641}" type="sibTrans" cxnId="{BFAD886C-2F5C-4E69-9BF6-4E9064A3FDDF}">
      <dgm:prSet/>
      <dgm:spPr/>
      <dgm:t>
        <a:bodyPr/>
        <a:lstStyle/>
        <a:p>
          <a:endParaRPr lang="en-US"/>
        </a:p>
      </dgm:t>
    </dgm:pt>
    <dgm:pt modelId="{C3BF40CF-D806-414D-8EAE-CCF47D435664}">
      <dgm:prSet custT="1"/>
      <dgm:spPr/>
      <dgm:t>
        <a:bodyPr/>
        <a:lstStyle/>
        <a:p>
          <a:pPr algn="just">
            <a:buFont typeface="Symbol" panose="05050102010706020507" pitchFamily="18" charset="2"/>
            <a:buChar char="-"/>
          </a:pPr>
          <a:r>
            <a:rPr lang="en-US" sz="2000" dirty="0"/>
            <a:t>Les </a:t>
          </a:r>
          <a:r>
            <a:rPr lang="en-US" sz="2000" dirty="0" err="1"/>
            <a:t>recours</a:t>
          </a:r>
          <a:r>
            <a:rPr lang="en-US" sz="2000" dirty="0"/>
            <a:t> </a:t>
          </a:r>
          <a:r>
            <a:rPr lang="en-US" sz="2000" dirty="0" err="1"/>
            <a:t>déposés</a:t>
          </a:r>
          <a:r>
            <a:rPr lang="en-US" sz="2000" dirty="0"/>
            <a:t> au Tribunal </a:t>
          </a:r>
          <a:r>
            <a:rPr lang="en-US" sz="2000" dirty="0" err="1"/>
            <a:t>Fédéral</a:t>
          </a:r>
          <a:r>
            <a:rPr lang="en-US" sz="2000" dirty="0"/>
            <a:t> </a:t>
          </a:r>
          <a:r>
            <a:rPr lang="en-US" sz="2000" dirty="0" err="1"/>
            <a:t>doivent</a:t>
          </a:r>
          <a:r>
            <a:rPr lang="en-US" sz="2000" dirty="0"/>
            <a:t> </a:t>
          </a:r>
          <a:r>
            <a:rPr lang="en-US" sz="2000" dirty="0" err="1"/>
            <a:t>être</a:t>
          </a:r>
          <a:r>
            <a:rPr lang="en-US" sz="2000" dirty="0"/>
            <a:t> </a:t>
          </a:r>
          <a:r>
            <a:rPr lang="en-US" sz="2000" dirty="0" err="1"/>
            <a:t>rédigés</a:t>
          </a:r>
          <a:r>
            <a:rPr lang="en-US" sz="2000" dirty="0"/>
            <a:t> dans </a:t>
          </a:r>
          <a:r>
            <a:rPr lang="en-US" sz="2000" dirty="0" err="1"/>
            <a:t>une</a:t>
          </a:r>
          <a:r>
            <a:rPr lang="en-US" sz="2000" dirty="0"/>
            <a:t> des </a:t>
          </a:r>
          <a:r>
            <a:rPr lang="en-US" sz="2000" dirty="0" err="1"/>
            <a:t>langues</a:t>
          </a:r>
          <a:r>
            <a:rPr lang="en-US" sz="2000" dirty="0"/>
            <a:t> </a:t>
          </a:r>
          <a:r>
            <a:rPr lang="en-US" sz="2000" dirty="0" err="1"/>
            <a:t>officielles</a:t>
          </a:r>
          <a:r>
            <a:rPr lang="en-US" sz="2000" dirty="0"/>
            <a:t> (42.1 LTF).</a:t>
          </a:r>
        </a:p>
      </dgm:t>
    </dgm:pt>
    <dgm:pt modelId="{AB1DCFFB-2A06-4C0E-9D23-3AA521B76A52}" type="parTrans" cxnId="{F898CAC0-F1E9-4C10-B54F-51F1EAD40338}">
      <dgm:prSet/>
      <dgm:spPr/>
      <dgm:t>
        <a:bodyPr/>
        <a:lstStyle/>
        <a:p>
          <a:endParaRPr lang="en-US"/>
        </a:p>
      </dgm:t>
    </dgm:pt>
    <dgm:pt modelId="{5CE5B8D1-9187-4505-90EF-02CCE938350F}" type="sibTrans" cxnId="{F898CAC0-F1E9-4C10-B54F-51F1EAD40338}">
      <dgm:prSet/>
      <dgm:spPr/>
      <dgm:t>
        <a:bodyPr/>
        <a:lstStyle/>
        <a:p>
          <a:endParaRPr lang="en-US"/>
        </a:p>
      </dgm:t>
    </dgm:pt>
    <dgm:pt modelId="{261C1B3B-F157-4160-BA3E-58FDBE93D468}">
      <dgm:prSet custT="1"/>
      <dgm:spPr/>
      <dgm:t>
        <a:bodyPr/>
        <a:lstStyle/>
        <a:p>
          <a:pPr algn="just">
            <a:buFont typeface="Symbol" panose="05050102010706020507" pitchFamily="18" charset="2"/>
            <a:buChar char="-"/>
          </a:pPr>
          <a:endParaRPr lang="en-US" sz="1900" dirty="0"/>
        </a:p>
      </dgm:t>
    </dgm:pt>
    <dgm:pt modelId="{31425217-FAE6-4816-A72B-AC45A04C81BB}" type="parTrans" cxnId="{609DFFFF-CEB8-4354-B24D-76D0B29EAFFE}">
      <dgm:prSet/>
      <dgm:spPr/>
      <dgm:t>
        <a:bodyPr/>
        <a:lstStyle/>
        <a:p>
          <a:endParaRPr lang="de-CH"/>
        </a:p>
      </dgm:t>
    </dgm:pt>
    <dgm:pt modelId="{B6FF1243-2A0E-499C-84DD-102E1592A785}" type="sibTrans" cxnId="{609DFFFF-CEB8-4354-B24D-76D0B29EAFFE}">
      <dgm:prSet/>
      <dgm:spPr/>
      <dgm:t>
        <a:bodyPr/>
        <a:lstStyle/>
        <a:p>
          <a:endParaRPr lang="de-CH"/>
        </a:p>
      </dgm:t>
    </dgm:pt>
    <dgm:pt modelId="{F47B6A86-756A-4575-B35D-7275B7E21F87}">
      <dgm:prSet custT="1"/>
      <dgm:spPr/>
      <dgm:t>
        <a:bodyPr/>
        <a:lstStyle/>
        <a:p>
          <a:pPr algn="just">
            <a:buFont typeface="Symbol" panose="05050102010706020507" pitchFamily="18" charset="2"/>
            <a:buChar char="-"/>
          </a:pPr>
          <a:endParaRPr lang="en-US" sz="1900" dirty="0"/>
        </a:p>
      </dgm:t>
    </dgm:pt>
    <dgm:pt modelId="{31D81B98-0B15-443E-800A-817128617E17}" type="parTrans" cxnId="{D7BB58D0-4B73-48C9-8A56-81A95804B1FF}">
      <dgm:prSet/>
      <dgm:spPr/>
      <dgm:t>
        <a:bodyPr/>
        <a:lstStyle/>
        <a:p>
          <a:endParaRPr lang="de-CH"/>
        </a:p>
      </dgm:t>
    </dgm:pt>
    <dgm:pt modelId="{1D84CC47-2AC2-4565-9EA0-B44082103081}" type="sibTrans" cxnId="{D7BB58D0-4B73-48C9-8A56-81A95804B1FF}">
      <dgm:prSet/>
      <dgm:spPr/>
      <dgm:t>
        <a:bodyPr/>
        <a:lstStyle/>
        <a:p>
          <a:endParaRPr lang="de-CH"/>
        </a:p>
      </dgm:t>
    </dgm:pt>
    <dgm:pt modelId="{882F477B-AE07-41E0-9321-ACDF374B159A}">
      <dgm:prSet custT="1"/>
      <dgm:spPr/>
      <dgm:t>
        <a:bodyPr/>
        <a:lstStyle/>
        <a:p>
          <a:pPr algn="just">
            <a:buFont typeface="Symbol" panose="05050102010706020507" pitchFamily="18" charset="2"/>
            <a:buChar char="-"/>
          </a:pPr>
          <a:r>
            <a:rPr lang="en-US" sz="2000" dirty="0"/>
            <a:t>La </a:t>
          </a:r>
          <a:r>
            <a:rPr lang="en-US" sz="2000" dirty="0" err="1"/>
            <a:t>procédure</a:t>
          </a:r>
          <a:r>
            <a:rPr lang="en-US" sz="2000" dirty="0"/>
            <a:t> </a:t>
          </a:r>
          <a:r>
            <a:rPr lang="en-US" sz="2000" dirty="0" err="1"/>
            <a:t>est</a:t>
          </a:r>
          <a:r>
            <a:rPr lang="en-US" sz="2000" dirty="0"/>
            <a:t> </a:t>
          </a:r>
          <a:r>
            <a:rPr lang="en-US" sz="2000" dirty="0" err="1"/>
            <a:t>conduite</a:t>
          </a:r>
          <a:r>
            <a:rPr lang="en-US" sz="2000" dirty="0"/>
            <a:t> </a:t>
          </a:r>
          <a:r>
            <a:rPr lang="en-US" sz="2000" dirty="0" err="1"/>
            <a:t>en</a:t>
          </a:r>
          <a:r>
            <a:rPr lang="en-US" sz="2000" dirty="0"/>
            <a:t> </a:t>
          </a:r>
          <a:r>
            <a:rPr lang="en-US" sz="2000" dirty="0" err="1"/>
            <a:t>principe</a:t>
          </a:r>
          <a:r>
            <a:rPr lang="en-US" sz="2000" dirty="0"/>
            <a:t> dans la langue de la </a:t>
          </a:r>
          <a:r>
            <a:rPr lang="fr-CH" sz="2000" noProof="0" dirty="0"/>
            <a:t>décision</a:t>
          </a:r>
          <a:r>
            <a:rPr lang="en-US" sz="2000" dirty="0"/>
            <a:t> </a:t>
          </a:r>
          <a:r>
            <a:rPr lang="en-US" sz="2000" dirty="0" err="1"/>
            <a:t>attaquée</a:t>
          </a:r>
          <a:r>
            <a:rPr lang="en-US" sz="2000" dirty="0"/>
            <a:t>. Si les parties </a:t>
          </a:r>
          <a:r>
            <a:rPr lang="en-US" sz="2000" dirty="0" err="1"/>
            <a:t>utilisent</a:t>
          </a:r>
          <a:r>
            <a:rPr lang="en-US" sz="2000" dirty="0"/>
            <a:t> </a:t>
          </a:r>
          <a:r>
            <a:rPr lang="en-US" sz="2000" dirty="0" err="1"/>
            <a:t>une</a:t>
          </a:r>
          <a:r>
            <a:rPr lang="en-US" sz="2000" dirty="0"/>
            <a:t> </a:t>
          </a:r>
          <a:r>
            <a:rPr lang="en-US" sz="2000" dirty="0" err="1"/>
            <a:t>autre</a:t>
          </a:r>
          <a:r>
            <a:rPr lang="en-US" sz="2000" dirty="0"/>
            <a:t> langue </a:t>
          </a:r>
          <a:r>
            <a:rPr lang="en-US" sz="2000" dirty="0" err="1"/>
            <a:t>officielle</a:t>
          </a:r>
          <a:r>
            <a:rPr lang="en-US" sz="2000" dirty="0"/>
            <a:t>, </a:t>
          </a:r>
          <a:r>
            <a:rPr lang="en-US" sz="2000" dirty="0" err="1"/>
            <a:t>celle</a:t>
          </a:r>
          <a:r>
            <a:rPr lang="en-US" sz="2000" dirty="0"/>
            <a:t>-ci </a:t>
          </a:r>
          <a:r>
            <a:rPr lang="en-US" sz="2000" dirty="0" err="1"/>
            <a:t>peut</a:t>
          </a:r>
          <a:r>
            <a:rPr lang="en-US" sz="2000" dirty="0"/>
            <a:t> </a:t>
          </a:r>
          <a:r>
            <a:rPr lang="en-US" sz="2000" dirty="0" err="1"/>
            <a:t>être</a:t>
          </a:r>
          <a:r>
            <a:rPr lang="en-US" sz="2000" dirty="0"/>
            <a:t> </a:t>
          </a:r>
          <a:r>
            <a:rPr lang="en-US" sz="2000" dirty="0" err="1"/>
            <a:t>adoptée</a:t>
          </a:r>
          <a:r>
            <a:rPr lang="en-US" sz="2000" dirty="0"/>
            <a:t> (54.1 LTF).</a:t>
          </a:r>
        </a:p>
      </dgm:t>
    </dgm:pt>
    <dgm:pt modelId="{081AE01E-0E34-49A0-81C7-653BAFEACFBC}" type="parTrans" cxnId="{34943F7B-252F-4C6F-BDF7-9026DFF49B1D}">
      <dgm:prSet/>
      <dgm:spPr/>
    </dgm:pt>
    <dgm:pt modelId="{6ABDD8C0-16C6-409F-B1C3-43CE2CEF8DD2}" type="sibTrans" cxnId="{34943F7B-252F-4C6F-BDF7-9026DFF49B1D}">
      <dgm:prSet/>
      <dgm:spPr/>
    </dgm:pt>
    <dgm:pt modelId="{4A9482C4-509E-4B7C-8E61-B76A4089559B}">
      <dgm:prSet custT="1"/>
      <dgm:spPr/>
      <dgm:t>
        <a:bodyPr/>
        <a:lstStyle/>
        <a:p>
          <a:pPr algn="just">
            <a:buFont typeface="Symbol" panose="05050102010706020507" pitchFamily="18" charset="2"/>
            <a:buChar char="-"/>
          </a:pPr>
          <a:r>
            <a:rPr lang="en-US" sz="2000" dirty="0"/>
            <a:t>Pratique (de la </a:t>
          </a:r>
          <a:r>
            <a:rPr lang="en-US" sz="2000" dirty="0" err="1"/>
            <a:t>II</a:t>
          </a:r>
          <a:r>
            <a:rPr lang="en-US" sz="2000" baseline="30000" dirty="0" err="1"/>
            <a:t>ème</a:t>
          </a:r>
          <a:r>
            <a:rPr lang="en-US" sz="2000" dirty="0"/>
            <a:t> </a:t>
          </a:r>
          <a:r>
            <a:rPr lang="en-US" sz="2000" dirty="0" err="1"/>
            <a:t>Cour</a:t>
          </a:r>
          <a:r>
            <a:rPr lang="en-US" sz="2000" dirty="0"/>
            <a:t> de droit </a:t>
          </a:r>
          <a:r>
            <a:rPr lang="en-US" sz="2000" dirty="0" err="1"/>
            <a:t>publique</a:t>
          </a:r>
          <a:r>
            <a:rPr lang="en-US" sz="2000" dirty="0"/>
            <a:t>): La pr</a:t>
          </a:r>
          <a:r>
            <a:rPr lang="fr-CH" sz="2000" noProof="0" dirty="0" err="1"/>
            <a:t>océdure</a:t>
          </a:r>
          <a:r>
            <a:rPr lang="fr-CH" sz="2000" noProof="0" dirty="0"/>
            <a:t> est menée dans la langue du recours.</a:t>
          </a:r>
          <a:endParaRPr lang="en-US" sz="2000" dirty="0"/>
        </a:p>
      </dgm:t>
    </dgm:pt>
    <dgm:pt modelId="{6EA84B1D-1F24-4321-AD58-A586A54CDAEA}" type="parTrans" cxnId="{F7827DA4-A20D-42B3-9D44-51270382E0D4}">
      <dgm:prSet/>
      <dgm:spPr/>
    </dgm:pt>
    <dgm:pt modelId="{C73B1CE2-F356-4F25-A142-EB7B62E8C280}" type="sibTrans" cxnId="{F7827DA4-A20D-42B3-9D44-51270382E0D4}">
      <dgm:prSet/>
      <dgm:spPr/>
    </dgm:pt>
    <dgm:pt modelId="{293A1F52-7978-44A3-8AFE-99AC955F3979}">
      <dgm:prSet custT="1"/>
      <dgm:spPr/>
      <dgm:t>
        <a:bodyPr/>
        <a:lstStyle/>
        <a:p>
          <a:pPr algn="just">
            <a:buFont typeface="Symbol" panose="05050102010706020507" pitchFamily="18" charset="2"/>
            <a:buChar char="-"/>
          </a:pPr>
          <a:r>
            <a:rPr lang="en-US" sz="2000" dirty="0" err="1"/>
            <a:t>Nécéssite</a:t>
          </a:r>
          <a:r>
            <a:rPr lang="en-US" sz="2000" dirty="0"/>
            <a:t>, que le personnel </a:t>
          </a:r>
          <a:r>
            <a:rPr lang="fr-CH" sz="2000" noProof="0" dirty="0"/>
            <a:t>des chancelleries et du service d’information, maîtrise parfaitement les trois langues officielles.</a:t>
          </a:r>
          <a:endParaRPr lang="en-US" sz="2000" dirty="0"/>
        </a:p>
      </dgm:t>
    </dgm:pt>
    <dgm:pt modelId="{B98B92CD-655A-47C3-B8C3-A1710631A3B9}" type="parTrans" cxnId="{DD3A802B-57D6-4C2A-AAA3-6AA0AFEF64CB}">
      <dgm:prSet/>
      <dgm:spPr/>
    </dgm:pt>
    <dgm:pt modelId="{021FA62A-B8A0-4F7F-BDB8-4A09F10AA17C}" type="sibTrans" cxnId="{DD3A802B-57D6-4C2A-AAA3-6AA0AFEF64CB}">
      <dgm:prSet/>
      <dgm:spPr/>
    </dgm:pt>
    <dgm:pt modelId="{24E0283C-39E4-49BE-854A-B84243B65008}" type="pres">
      <dgm:prSet presAssocID="{22D29554-D7F8-4A5D-AC44-981FECB06031}" presName="linear" presStyleCnt="0">
        <dgm:presLayoutVars>
          <dgm:dir/>
          <dgm:animLvl val="lvl"/>
          <dgm:resizeHandles val="exact"/>
        </dgm:presLayoutVars>
      </dgm:prSet>
      <dgm:spPr/>
    </dgm:pt>
    <dgm:pt modelId="{4BDB6BE9-C634-414D-A556-A58D4FDC0AB3}" type="pres">
      <dgm:prSet presAssocID="{10D23BC5-40D0-4AB2-ACF7-A0C291E9A469}" presName="parentLin" presStyleCnt="0"/>
      <dgm:spPr/>
    </dgm:pt>
    <dgm:pt modelId="{AC4A9EA8-B5C7-46F9-8779-2FA331B86EAA}" type="pres">
      <dgm:prSet presAssocID="{10D23BC5-40D0-4AB2-ACF7-A0C291E9A469}" presName="parentLeftMargin" presStyleLbl="node1" presStyleIdx="0" presStyleCnt="1"/>
      <dgm:spPr/>
    </dgm:pt>
    <dgm:pt modelId="{1011DDB1-3799-4898-8131-C43A495880F4}" type="pres">
      <dgm:prSet presAssocID="{10D23BC5-40D0-4AB2-ACF7-A0C291E9A469}" presName="parentText" presStyleLbl="node1" presStyleIdx="0" presStyleCnt="1" custScaleX="113258" custScaleY="666418" custLinFactY="100000" custLinFactNeighborX="31870" custLinFactNeighborY="181717">
        <dgm:presLayoutVars>
          <dgm:chMax val="0"/>
          <dgm:bulletEnabled val="1"/>
        </dgm:presLayoutVars>
      </dgm:prSet>
      <dgm:spPr/>
    </dgm:pt>
    <dgm:pt modelId="{6A74B503-87D3-4BF0-A533-2CC21859173C}" type="pres">
      <dgm:prSet presAssocID="{10D23BC5-40D0-4AB2-ACF7-A0C291E9A469}" presName="negativeSpace" presStyleCnt="0"/>
      <dgm:spPr/>
    </dgm:pt>
    <dgm:pt modelId="{526DB2E4-C079-43DD-B412-DC2925A823D5}" type="pres">
      <dgm:prSet presAssocID="{10D23BC5-40D0-4AB2-ACF7-A0C291E9A469}" presName="childText" presStyleLbl="conFgAcc1" presStyleIdx="0" presStyleCnt="1" custScaleY="203273">
        <dgm:presLayoutVars>
          <dgm:bulletEnabled val="1"/>
        </dgm:presLayoutVars>
      </dgm:prSet>
      <dgm:spPr/>
    </dgm:pt>
  </dgm:ptLst>
  <dgm:cxnLst>
    <dgm:cxn modelId="{DD3A802B-57D6-4C2A-AAA3-6AA0AFEF64CB}" srcId="{10D23BC5-40D0-4AB2-ACF7-A0C291E9A469}" destId="{293A1F52-7978-44A3-8AFE-99AC955F3979}" srcOrd="3" destOrd="0" parTransId="{B98B92CD-655A-47C3-B8C3-A1710631A3B9}" sibTransId="{021FA62A-B8A0-4F7F-BDB8-4A09F10AA17C}"/>
    <dgm:cxn modelId="{9147383A-0B1C-4403-94C1-99832BA4EE9E}" type="presOf" srcId="{10D23BC5-40D0-4AB2-ACF7-A0C291E9A469}" destId="{AC4A9EA8-B5C7-46F9-8779-2FA331B86EAA}" srcOrd="0" destOrd="0" presId="urn:microsoft.com/office/officeart/2005/8/layout/list1"/>
    <dgm:cxn modelId="{0DF6A93B-73D9-4EC4-ABD7-F5DB81F5DA09}" type="presOf" srcId="{22D29554-D7F8-4A5D-AC44-981FECB06031}" destId="{24E0283C-39E4-49BE-854A-B84243B65008}" srcOrd="0" destOrd="0" presId="urn:microsoft.com/office/officeart/2005/8/layout/list1"/>
    <dgm:cxn modelId="{2A63EF3F-1385-4A09-87C8-3BC3945EE4A1}" type="presOf" srcId="{4A9482C4-509E-4B7C-8E61-B76A4089559B}" destId="{526DB2E4-C079-43DD-B412-DC2925A823D5}" srcOrd="0" destOrd="2" presId="urn:microsoft.com/office/officeart/2005/8/layout/list1"/>
    <dgm:cxn modelId="{B8631D65-DD2A-47C5-986D-10866D1BDD45}" type="presOf" srcId="{F47B6A86-756A-4575-B35D-7275B7E21F87}" destId="{526DB2E4-C079-43DD-B412-DC2925A823D5}" srcOrd="0" destOrd="4" presId="urn:microsoft.com/office/officeart/2005/8/layout/list1"/>
    <dgm:cxn modelId="{E8455448-ADE8-47AC-A319-4F06E353B068}" type="presOf" srcId="{10D23BC5-40D0-4AB2-ACF7-A0C291E9A469}" destId="{1011DDB1-3799-4898-8131-C43A495880F4}" srcOrd="1" destOrd="0" presId="urn:microsoft.com/office/officeart/2005/8/layout/list1"/>
    <dgm:cxn modelId="{BFAD886C-2F5C-4E69-9BF6-4E9064A3FDDF}" srcId="{22D29554-D7F8-4A5D-AC44-981FECB06031}" destId="{10D23BC5-40D0-4AB2-ACF7-A0C291E9A469}" srcOrd="0" destOrd="0" parTransId="{ADABC354-DAB0-44AE-B05D-476B927A5381}" sibTransId="{E1B3F212-A7FC-4387-A03C-54824A135641}"/>
    <dgm:cxn modelId="{5B3BFF4F-74E6-491F-81D0-A2A1A483EC5D}" type="presOf" srcId="{C3BF40CF-D806-414D-8EAE-CCF47D435664}" destId="{526DB2E4-C079-43DD-B412-DC2925A823D5}" srcOrd="0" destOrd="0" presId="urn:microsoft.com/office/officeart/2005/8/layout/list1"/>
    <dgm:cxn modelId="{34943F7B-252F-4C6F-BDF7-9026DFF49B1D}" srcId="{10D23BC5-40D0-4AB2-ACF7-A0C291E9A469}" destId="{882F477B-AE07-41E0-9321-ACDF374B159A}" srcOrd="1" destOrd="0" parTransId="{081AE01E-0E34-49A0-81C7-653BAFEACFBC}" sibTransId="{6ABDD8C0-16C6-409F-B1C3-43CE2CEF8DD2}"/>
    <dgm:cxn modelId="{FD53B782-7169-4939-8419-02EBA3D6C2E2}" type="presOf" srcId="{293A1F52-7978-44A3-8AFE-99AC955F3979}" destId="{526DB2E4-C079-43DD-B412-DC2925A823D5}" srcOrd="0" destOrd="3" presId="urn:microsoft.com/office/officeart/2005/8/layout/list1"/>
    <dgm:cxn modelId="{3B0C579F-63DE-410E-A1EE-390A42B416D4}" type="presOf" srcId="{882F477B-AE07-41E0-9321-ACDF374B159A}" destId="{526DB2E4-C079-43DD-B412-DC2925A823D5}" srcOrd="0" destOrd="1" presId="urn:microsoft.com/office/officeart/2005/8/layout/list1"/>
    <dgm:cxn modelId="{F7827DA4-A20D-42B3-9D44-51270382E0D4}" srcId="{10D23BC5-40D0-4AB2-ACF7-A0C291E9A469}" destId="{4A9482C4-509E-4B7C-8E61-B76A4089559B}" srcOrd="2" destOrd="0" parTransId="{6EA84B1D-1F24-4321-AD58-A586A54CDAEA}" sibTransId="{C73B1CE2-F356-4F25-A142-EB7B62E8C280}"/>
    <dgm:cxn modelId="{F898CAC0-F1E9-4C10-B54F-51F1EAD40338}" srcId="{10D23BC5-40D0-4AB2-ACF7-A0C291E9A469}" destId="{C3BF40CF-D806-414D-8EAE-CCF47D435664}" srcOrd="0" destOrd="0" parTransId="{AB1DCFFB-2A06-4C0E-9D23-3AA521B76A52}" sibTransId="{5CE5B8D1-9187-4505-90EF-02CCE938350F}"/>
    <dgm:cxn modelId="{D7BB58D0-4B73-48C9-8A56-81A95804B1FF}" srcId="{10D23BC5-40D0-4AB2-ACF7-A0C291E9A469}" destId="{F47B6A86-756A-4575-B35D-7275B7E21F87}" srcOrd="4" destOrd="0" parTransId="{31D81B98-0B15-443E-800A-817128617E17}" sibTransId="{1D84CC47-2AC2-4565-9EA0-B44082103081}"/>
    <dgm:cxn modelId="{7E58B7FF-3C78-412A-AA51-DC4AA818A448}" type="presOf" srcId="{261C1B3B-F157-4160-BA3E-58FDBE93D468}" destId="{526DB2E4-C079-43DD-B412-DC2925A823D5}" srcOrd="0" destOrd="5" presId="urn:microsoft.com/office/officeart/2005/8/layout/list1"/>
    <dgm:cxn modelId="{609DFFFF-CEB8-4354-B24D-76D0B29EAFFE}" srcId="{10D23BC5-40D0-4AB2-ACF7-A0C291E9A469}" destId="{261C1B3B-F157-4160-BA3E-58FDBE93D468}" srcOrd="5" destOrd="0" parTransId="{31425217-FAE6-4816-A72B-AC45A04C81BB}" sibTransId="{B6FF1243-2A0E-499C-84DD-102E1592A785}"/>
    <dgm:cxn modelId="{E902C8E0-8424-4157-B5C8-B4171FDA86E7}" type="presParOf" srcId="{24E0283C-39E4-49BE-854A-B84243B65008}" destId="{4BDB6BE9-C634-414D-A556-A58D4FDC0AB3}" srcOrd="0" destOrd="0" presId="urn:microsoft.com/office/officeart/2005/8/layout/list1"/>
    <dgm:cxn modelId="{1D5FCC64-92EA-4E4C-8EFC-FF6A2BF1485D}" type="presParOf" srcId="{4BDB6BE9-C634-414D-A556-A58D4FDC0AB3}" destId="{AC4A9EA8-B5C7-46F9-8779-2FA331B86EAA}" srcOrd="0" destOrd="0" presId="urn:microsoft.com/office/officeart/2005/8/layout/list1"/>
    <dgm:cxn modelId="{48FB5105-54E9-420F-972D-B6FCED7A602C}" type="presParOf" srcId="{4BDB6BE9-C634-414D-A556-A58D4FDC0AB3}" destId="{1011DDB1-3799-4898-8131-C43A495880F4}" srcOrd="1" destOrd="0" presId="urn:microsoft.com/office/officeart/2005/8/layout/list1"/>
    <dgm:cxn modelId="{3FA017C5-A08F-4F41-ADFA-505169F316BF}" type="presParOf" srcId="{24E0283C-39E4-49BE-854A-B84243B65008}" destId="{6A74B503-87D3-4BF0-A533-2CC21859173C}" srcOrd="1" destOrd="0" presId="urn:microsoft.com/office/officeart/2005/8/layout/list1"/>
    <dgm:cxn modelId="{AE1A0127-43C0-4382-A850-4EFC1986A774}" type="presParOf" srcId="{24E0283C-39E4-49BE-854A-B84243B65008}" destId="{526DB2E4-C079-43DD-B412-DC2925A823D5}"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D29554-D7F8-4A5D-AC44-981FECB0603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0D23BC5-40D0-4AB2-ACF7-A0C291E9A469}">
      <dgm:prSet custT="1"/>
      <dgm:spPr/>
      <dgm:t>
        <a:bodyPr/>
        <a:lstStyle/>
        <a:p>
          <a:r>
            <a:rPr lang="de-CH" sz="2200" dirty="0"/>
            <a:t>Le </a:t>
          </a:r>
          <a:r>
            <a:rPr lang="de-CH" sz="2200" dirty="0" err="1"/>
            <a:t>déroulement</a:t>
          </a:r>
          <a:r>
            <a:rPr lang="de-CH" sz="2200" dirty="0"/>
            <a:t> </a:t>
          </a:r>
          <a:r>
            <a:rPr lang="de-CH" sz="2200" dirty="0" err="1"/>
            <a:t>d’une</a:t>
          </a:r>
          <a:r>
            <a:rPr lang="de-CH" sz="2200" dirty="0"/>
            <a:t> </a:t>
          </a:r>
          <a:r>
            <a:rPr lang="de-CH" sz="2200" dirty="0" err="1"/>
            <a:t>procédure</a:t>
          </a:r>
          <a:r>
            <a:rPr lang="de-CH" sz="2200" dirty="0"/>
            <a:t> </a:t>
          </a:r>
          <a:r>
            <a:rPr lang="de-CH" sz="2200" dirty="0" err="1"/>
            <a:t>devant</a:t>
          </a:r>
          <a:r>
            <a:rPr lang="de-CH" sz="2200" dirty="0"/>
            <a:t> le Tribunal </a:t>
          </a:r>
          <a:r>
            <a:rPr lang="de-CH" sz="2200" dirty="0" err="1"/>
            <a:t>Fédéral</a:t>
          </a:r>
          <a:endParaRPr lang="en-US" sz="2200" dirty="0"/>
        </a:p>
      </dgm:t>
    </dgm:pt>
    <dgm:pt modelId="{ADABC354-DAB0-44AE-B05D-476B927A5381}" type="parTrans" cxnId="{BFAD886C-2F5C-4E69-9BF6-4E9064A3FDDF}">
      <dgm:prSet/>
      <dgm:spPr/>
      <dgm:t>
        <a:bodyPr/>
        <a:lstStyle/>
        <a:p>
          <a:endParaRPr lang="en-US"/>
        </a:p>
      </dgm:t>
    </dgm:pt>
    <dgm:pt modelId="{E1B3F212-A7FC-4387-A03C-54824A135641}" type="sibTrans" cxnId="{BFAD886C-2F5C-4E69-9BF6-4E9064A3FDDF}">
      <dgm:prSet/>
      <dgm:spPr/>
      <dgm:t>
        <a:bodyPr/>
        <a:lstStyle/>
        <a:p>
          <a:endParaRPr lang="en-US"/>
        </a:p>
      </dgm:t>
    </dgm:pt>
    <dgm:pt modelId="{C3BF40CF-D806-414D-8EAE-CCF47D435664}">
      <dgm:prSet custT="1"/>
      <dgm:spPr/>
      <dgm:t>
        <a:bodyPr/>
        <a:lstStyle/>
        <a:p>
          <a:pPr algn="just">
            <a:buFont typeface="Symbol" panose="05050102010706020507" pitchFamily="18" charset="2"/>
            <a:buChar char="-"/>
          </a:pPr>
          <a:r>
            <a:rPr lang="fr-CH" sz="2000" noProof="0" dirty="0"/>
            <a:t>Entrée du recours – enregistrement par la chancellerie</a:t>
          </a:r>
        </a:p>
      </dgm:t>
    </dgm:pt>
    <dgm:pt modelId="{AB1DCFFB-2A06-4C0E-9D23-3AA521B76A52}" type="parTrans" cxnId="{F898CAC0-F1E9-4C10-B54F-51F1EAD40338}">
      <dgm:prSet/>
      <dgm:spPr/>
      <dgm:t>
        <a:bodyPr/>
        <a:lstStyle/>
        <a:p>
          <a:endParaRPr lang="en-US"/>
        </a:p>
      </dgm:t>
    </dgm:pt>
    <dgm:pt modelId="{5CE5B8D1-9187-4505-90EF-02CCE938350F}" type="sibTrans" cxnId="{F898CAC0-F1E9-4C10-B54F-51F1EAD40338}">
      <dgm:prSet/>
      <dgm:spPr/>
      <dgm:t>
        <a:bodyPr/>
        <a:lstStyle/>
        <a:p>
          <a:endParaRPr lang="en-US"/>
        </a:p>
      </dgm:t>
    </dgm:pt>
    <dgm:pt modelId="{261C1B3B-F157-4160-BA3E-58FDBE93D468}">
      <dgm:prSet custT="1"/>
      <dgm:spPr/>
      <dgm:t>
        <a:bodyPr/>
        <a:lstStyle/>
        <a:p>
          <a:pPr algn="just">
            <a:buFont typeface="Symbol" panose="05050102010706020507" pitchFamily="18" charset="2"/>
            <a:buChar char="-"/>
          </a:pPr>
          <a:endParaRPr lang="en-US" sz="1900" dirty="0"/>
        </a:p>
      </dgm:t>
    </dgm:pt>
    <dgm:pt modelId="{31425217-FAE6-4816-A72B-AC45A04C81BB}" type="parTrans" cxnId="{609DFFFF-CEB8-4354-B24D-76D0B29EAFFE}">
      <dgm:prSet/>
      <dgm:spPr/>
      <dgm:t>
        <a:bodyPr/>
        <a:lstStyle/>
        <a:p>
          <a:endParaRPr lang="de-CH"/>
        </a:p>
      </dgm:t>
    </dgm:pt>
    <dgm:pt modelId="{B6FF1243-2A0E-499C-84DD-102E1592A785}" type="sibTrans" cxnId="{609DFFFF-CEB8-4354-B24D-76D0B29EAFFE}">
      <dgm:prSet/>
      <dgm:spPr/>
      <dgm:t>
        <a:bodyPr/>
        <a:lstStyle/>
        <a:p>
          <a:endParaRPr lang="de-CH"/>
        </a:p>
      </dgm:t>
    </dgm:pt>
    <dgm:pt modelId="{6A9D10F5-4333-482E-A3E4-B7BDA3DBB272}">
      <dgm:prSet custT="1"/>
      <dgm:spPr/>
      <dgm:t>
        <a:bodyPr/>
        <a:lstStyle/>
        <a:p>
          <a:pPr algn="just">
            <a:buFont typeface="Symbol" panose="05050102010706020507" pitchFamily="18" charset="2"/>
            <a:buChar char="-"/>
          </a:pPr>
          <a:r>
            <a:rPr lang="fr-CH" sz="2000" noProof="0" dirty="0"/>
            <a:t>Attribution du dossier au juge rapporteur (décision du Président); souvent délégation à un greffier (24.2 LTF); rédaction d’un projet d’arrêt</a:t>
          </a:r>
        </a:p>
      </dgm:t>
    </dgm:pt>
    <dgm:pt modelId="{EF05BEDA-6444-4EC9-BF20-68BCF5C9241B}" type="parTrans" cxnId="{88FDEA7F-4675-4D36-B1D9-58BCC2F60478}">
      <dgm:prSet/>
      <dgm:spPr/>
      <dgm:t>
        <a:bodyPr/>
        <a:lstStyle/>
        <a:p>
          <a:endParaRPr lang="fr-CH"/>
        </a:p>
      </dgm:t>
    </dgm:pt>
    <dgm:pt modelId="{8D0DA2E1-83B0-4885-80B8-0DB3883061B4}" type="sibTrans" cxnId="{88FDEA7F-4675-4D36-B1D9-58BCC2F60478}">
      <dgm:prSet/>
      <dgm:spPr/>
      <dgm:t>
        <a:bodyPr/>
        <a:lstStyle/>
        <a:p>
          <a:endParaRPr lang="fr-CH"/>
        </a:p>
      </dgm:t>
    </dgm:pt>
    <dgm:pt modelId="{0C2E7A77-D4EC-4B2F-944F-FC1F086CDD01}">
      <dgm:prSet custT="1"/>
      <dgm:spPr/>
      <dgm:t>
        <a:bodyPr/>
        <a:lstStyle/>
        <a:p>
          <a:pPr algn="just">
            <a:buFont typeface="Symbol" panose="05050102010706020507" pitchFamily="18" charset="2"/>
            <a:buChar char="-"/>
          </a:pPr>
          <a:r>
            <a:rPr lang="fr-CH" sz="2000" noProof="0" dirty="0"/>
            <a:t>Examen préliminaire du dossier par «l’équipe présidentielle» (les présidents des Cours sont en principe les juges instructeurs de tous les dossiers, 32.1 LTF).</a:t>
          </a:r>
        </a:p>
      </dgm:t>
    </dgm:pt>
    <dgm:pt modelId="{97F8F0F4-EFA6-47F8-A020-83E325CE6F6F}" type="parTrans" cxnId="{C6774896-E3D0-44B2-AA25-9A4B955261D0}">
      <dgm:prSet/>
      <dgm:spPr/>
      <dgm:t>
        <a:bodyPr/>
        <a:lstStyle/>
        <a:p>
          <a:endParaRPr lang="fr-CH"/>
        </a:p>
      </dgm:t>
    </dgm:pt>
    <dgm:pt modelId="{310648EB-5347-4216-A51B-6F5DC42C44AA}" type="sibTrans" cxnId="{C6774896-E3D0-44B2-AA25-9A4B955261D0}">
      <dgm:prSet/>
      <dgm:spPr/>
      <dgm:t>
        <a:bodyPr/>
        <a:lstStyle/>
        <a:p>
          <a:endParaRPr lang="fr-CH"/>
        </a:p>
      </dgm:t>
    </dgm:pt>
    <dgm:pt modelId="{B8A476C8-8E7B-400B-9C44-47F20A7C939E}">
      <dgm:prSet custT="1"/>
      <dgm:spPr/>
      <dgm:t>
        <a:bodyPr/>
        <a:lstStyle/>
        <a:p>
          <a:pPr algn="just">
            <a:buFont typeface="Symbol" panose="05050102010706020507" pitchFamily="18" charset="2"/>
            <a:buChar char="-"/>
          </a:pPr>
          <a:r>
            <a:rPr lang="fr-CH" sz="2000" noProof="0" dirty="0"/>
            <a:t>Liquidation du dossier sans instruction en procédure de juge unique (si le recours est 	manifestement irrecevable, si la motivation du recours est manifestement insuffisante 	où si le recours et procédurier ou abusif; 108 LTF) où en procédure simplifiée (recours manifestement infondés ou manifestement fondés; 109.3 LTF: motivation sommaire).</a:t>
          </a:r>
        </a:p>
      </dgm:t>
    </dgm:pt>
    <dgm:pt modelId="{8F11D8D2-D6AD-43DE-8F4A-0E3FB7908C0B}" type="parTrans" cxnId="{9D9A9E65-0CC5-489A-B9DE-9513750750AF}">
      <dgm:prSet/>
      <dgm:spPr/>
      <dgm:t>
        <a:bodyPr/>
        <a:lstStyle/>
        <a:p>
          <a:endParaRPr lang="fr-CH"/>
        </a:p>
      </dgm:t>
    </dgm:pt>
    <dgm:pt modelId="{108BF3A9-7663-4A3E-8A86-EB22693DDDDE}" type="sibTrans" cxnId="{9D9A9E65-0CC5-489A-B9DE-9513750750AF}">
      <dgm:prSet/>
      <dgm:spPr/>
      <dgm:t>
        <a:bodyPr/>
        <a:lstStyle/>
        <a:p>
          <a:endParaRPr lang="fr-CH"/>
        </a:p>
      </dgm:t>
    </dgm:pt>
    <dgm:pt modelId="{9566EDAB-87FD-45A0-BEAD-F8C76AD3BF6E}">
      <dgm:prSet custT="1"/>
      <dgm:spPr/>
      <dgm:t>
        <a:bodyPr/>
        <a:lstStyle/>
        <a:p>
          <a:pPr algn="just">
            <a:buFont typeface="Symbol" panose="05050102010706020507" pitchFamily="18" charset="2"/>
            <a:buChar char="-"/>
          </a:pPr>
          <a:r>
            <a:rPr lang="fr-CH" sz="2000" noProof="0" dirty="0"/>
            <a:t>Instruction: demande de transmission de dossier (102.2 LTF), si nécessaire en ordonnant un échange d’écritures (102 LTF)</a:t>
          </a:r>
        </a:p>
      </dgm:t>
    </dgm:pt>
    <dgm:pt modelId="{012921C0-29C3-4B1C-A5FB-E7AC62369452}" type="parTrans" cxnId="{37F94639-F957-4DF3-907E-520A1EE42273}">
      <dgm:prSet/>
      <dgm:spPr/>
      <dgm:t>
        <a:bodyPr/>
        <a:lstStyle/>
        <a:p>
          <a:endParaRPr lang="fr-CH"/>
        </a:p>
      </dgm:t>
    </dgm:pt>
    <dgm:pt modelId="{5DFCA090-7DD7-4F97-B984-886847B55470}" type="sibTrans" cxnId="{37F94639-F957-4DF3-907E-520A1EE42273}">
      <dgm:prSet/>
      <dgm:spPr/>
      <dgm:t>
        <a:bodyPr/>
        <a:lstStyle/>
        <a:p>
          <a:endParaRPr lang="fr-CH"/>
        </a:p>
      </dgm:t>
    </dgm:pt>
    <dgm:pt modelId="{3B5FB86F-39ED-4A00-B67D-358048E46A76}">
      <dgm:prSet custT="1"/>
      <dgm:spPr/>
      <dgm:t>
        <a:bodyPr/>
        <a:lstStyle/>
        <a:p>
          <a:pPr algn="just">
            <a:buFont typeface="Symbol" panose="05050102010706020507" pitchFamily="18" charset="2"/>
            <a:buChar char="-"/>
          </a:pPr>
          <a:r>
            <a:rPr lang="fr-CH" sz="2000" noProof="0" dirty="0"/>
            <a:t>Le Tribunal Fédéral statue en principe par voie de circulation (58.2 LTF) en composition de trois juges (20.1 LTF); exception: s’il n’y a pas unanimité où si le président l’ordonne (58.1 LTF): Séance interne où publique, en général à cinq juges (20.2 LTF).</a:t>
          </a:r>
        </a:p>
      </dgm:t>
    </dgm:pt>
    <dgm:pt modelId="{A13C958E-0F05-4E72-9B50-16A044F9E858}" type="parTrans" cxnId="{7A4135EE-9C5F-444E-965E-D391FBEAFED3}">
      <dgm:prSet/>
      <dgm:spPr/>
      <dgm:t>
        <a:bodyPr/>
        <a:lstStyle/>
        <a:p>
          <a:endParaRPr lang="fr-CH"/>
        </a:p>
      </dgm:t>
    </dgm:pt>
    <dgm:pt modelId="{9DDCB2DD-E12D-40A6-BF9A-7A9653F6593E}" type="sibTrans" cxnId="{7A4135EE-9C5F-444E-965E-D391FBEAFED3}">
      <dgm:prSet/>
      <dgm:spPr/>
      <dgm:t>
        <a:bodyPr/>
        <a:lstStyle/>
        <a:p>
          <a:endParaRPr lang="fr-CH"/>
        </a:p>
      </dgm:t>
    </dgm:pt>
    <dgm:pt modelId="{24E0283C-39E4-49BE-854A-B84243B65008}" type="pres">
      <dgm:prSet presAssocID="{22D29554-D7F8-4A5D-AC44-981FECB06031}" presName="linear" presStyleCnt="0">
        <dgm:presLayoutVars>
          <dgm:dir/>
          <dgm:animLvl val="lvl"/>
          <dgm:resizeHandles val="exact"/>
        </dgm:presLayoutVars>
      </dgm:prSet>
      <dgm:spPr/>
    </dgm:pt>
    <dgm:pt modelId="{4BDB6BE9-C634-414D-A556-A58D4FDC0AB3}" type="pres">
      <dgm:prSet presAssocID="{10D23BC5-40D0-4AB2-ACF7-A0C291E9A469}" presName="parentLin" presStyleCnt="0"/>
      <dgm:spPr/>
    </dgm:pt>
    <dgm:pt modelId="{AC4A9EA8-B5C7-46F9-8779-2FA331B86EAA}" type="pres">
      <dgm:prSet presAssocID="{10D23BC5-40D0-4AB2-ACF7-A0C291E9A469}" presName="parentLeftMargin" presStyleLbl="node1" presStyleIdx="0" presStyleCnt="1"/>
      <dgm:spPr/>
    </dgm:pt>
    <dgm:pt modelId="{1011DDB1-3799-4898-8131-C43A495880F4}" type="pres">
      <dgm:prSet presAssocID="{10D23BC5-40D0-4AB2-ACF7-A0C291E9A469}" presName="parentText" presStyleLbl="node1" presStyleIdx="0" presStyleCnt="1" custScaleX="113258" custScaleY="666418" custLinFactY="100000" custLinFactNeighborX="31870" custLinFactNeighborY="181717">
        <dgm:presLayoutVars>
          <dgm:chMax val="0"/>
          <dgm:bulletEnabled val="1"/>
        </dgm:presLayoutVars>
      </dgm:prSet>
      <dgm:spPr/>
    </dgm:pt>
    <dgm:pt modelId="{6A74B503-87D3-4BF0-A533-2CC21859173C}" type="pres">
      <dgm:prSet presAssocID="{10D23BC5-40D0-4AB2-ACF7-A0C291E9A469}" presName="negativeSpace" presStyleCnt="0"/>
      <dgm:spPr/>
    </dgm:pt>
    <dgm:pt modelId="{526DB2E4-C079-43DD-B412-DC2925A823D5}" type="pres">
      <dgm:prSet presAssocID="{10D23BC5-40D0-4AB2-ACF7-A0C291E9A469}" presName="childText" presStyleLbl="conFgAcc1" presStyleIdx="0" presStyleCnt="1" custScaleY="203273">
        <dgm:presLayoutVars>
          <dgm:bulletEnabled val="1"/>
        </dgm:presLayoutVars>
      </dgm:prSet>
      <dgm:spPr/>
    </dgm:pt>
  </dgm:ptLst>
  <dgm:cxnLst>
    <dgm:cxn modelId="{10BA8A04-5C77-44FD-88DB-5D235700B15C}" type="presOf" srcId="{9566EDAB-87FD-45A0-BEAD-F8C76AD3BF6E}" destId="{526DB2E4-C079-43DD-B412-DC2925A823D5}" srcOrd="0" destOrd="3" presId="urn:microsoft.com/office/officeart/2005/8/layout/list1"/>
    <dgm:cxn modelId="{37F94639-F957-4DF3-907E-520A1EE42273}" srcId="{0C2E7A77-D4EC-4B2F-944F-FC1F086CDD01}" destId="{9566EDAB-87FD-45A0-BEAD-F8C76AD3BF6E}" srcOrd="1" destOrd="0" parTransId="{012921C0-29C3-4B1C-A5FB-E7AC62369452}" sibTransId="{5DFCA090-7DD7-4F97-B984-886847B55470}"/>
    <dgm:cxn modelId="{9147383A-0B1C-4403-94C1-99832BA4EE9E}" type="presOf" srcId="{10D23BC5-40D0-4AB2-ACF7-A0C291E9A469}" destId="{AC4A9EA8-B5C7-46F9-8779-2FA331B86EAA}" srcOrd="0" destOrd="0" presId="urn:microsoft.com/office/officeart/2005/8/layout/list1"/>
    <dgm:cxn modelId="{0DF6A93B-73D9-4EC4-ABD7-F5DB81F5DA09}" type="presOf" srcId="{22D29554-D7F8-4A5D-AC44-981FECB06031}" destId="{24E0283C-39E4-49BE-854A-B84243B65008}" srcOrd="0" destOrd="0" presId="urn:microsoft.com/office/officeart/2005/8/layout/list1"/>
    <dgm:cxn modelId="{CCD50C3D-E9E0-437F-BD4E-F7F3545953E5}" type="presOf" srcId="{6A9D10F5-4333-482E-A3E4-B7BDA3DBB272}" destId="{526DB2E4-C079-43DD-B412-DC2925A823D5}" srcOrd="0" destOrd="4" presId="urn:microsoft.com/office/officeart/2005/8/layout/list1"/>
    <dgm:cxn modelId="{CE3FA444-8BD5-4CC7-B891-50F95C737A07}" type="presOf" srcId="{0C2E7A77-D4EC-4B2F-944F-FC1F086CDD01}" destId="{526DB2E4-C079-43DD-B412-DC2925A823D5}" srcOrd="0" destOrd="1" presId="urn:microsoft.com/office/officeart/2005/8/layout/list1"/>
    <dgm:cxn modelId="{9D9A9E65-0CC5-489A-B9DE-9513750750AF}" srcId="{0C2E7A77-D4EC-4B2F-944F-FC1F086CDD01}" destId="{B8A476C8-8E7B-400B-9C44-47F20A7C939E}" srcOrd="0" destOrd="0" parTransId="{8F11D8D2-D6AD-43DE-8F4A-0E3FB7908C0B}" sibTransId="{108BF3A9-7663-4A3E-8A86-EB22693DDDDE}"/>
    <dgm:cxn modelId="{E8455448-ADE8-47AC-A319-4F06E353B068}" type="presOf" srcId="{10D23BC5-40D0-4AB2-ACF7-A0C291E9A469}" destId="{1011DDB1-3799-4898-8131-C43A495880F4}" srcOrd="1" destOrd="0" presId="urn:microsoft.com/office/officeart/2005/8/layout/list1"/>
    <dgm:cxn modelId="{BFAD886C-2F5C-4E69-9BF6-4E9064A3FDDF}" srcId="{22D29554-D7F8-4A5D-AC44-981FECB06031}" destId="{10D23BC5-40D0-4AB2-ACF7-A0C291E9A469}" srcOrd="0" destOrd="0" parTransId="{ADABC354-DAB0-44AE-B05D-476B927A5381}" sibTransId="{E1B3F212-A7FC-4387-A03C-54824A135641}"/>
    <dgm:cxn modelId="{5B3BFF4F-74E6-491F-81D0-A2A1A483EC5D}" type="presOf" srcId="{C3BF40CF-D806-414D-8EAE-CCF47D435664}" destId="{526DB2E4-C079-43DD-B412-DC2925A823D5}" srcOrd="0" destOrd="0" presId="urn:microsoft.com/office/officeart/2005/8/layout/list1"/>
    <dgm:cxn modelId="{4B1E7251-A90E-4724-82CD-0C734FEE3B7C}" type="presOf" srcId="{3B5FB86F-39ED-4A00-B67D-358048E46A76}" destId="{526DB2E4-C079-43DD-B412-DC2925A823D5}" srcOrd="0" destOrd="5" presId="urn:microsoft.com/office/officeart/2005/8/layout/list1"/>
    <dgm:cxn modelId="{88FDEA7F-4675-4D36-B1D9-58BCC2F60478}" srcId="{10D23BC5-40D0-4AB2-ACF7-A0C291E9A469}" destId="{6A9D10F5-4333-482E-A3E4-B7BDA3DBB272}" srcOrd="2" destOrd="0" parTransId="{EF05BEDA-6444-4EC9-BF20-68BCF5C9241B}" sibTransId="{8D0DA2E1-83B0-4885-80B8-0DB3883061B4}"/>
    <dgm:cxn modelId="{C6774896-E3D0-44B2-AA25-9A4B955261D0}" srcId="{10D23BC5-40D0-4AB2-ACF7-A0C291E9A469}" destId="{0C2E7A77-D4EC-4B2F-944F-FC1F086CDD01}" srcOrd="1" destOrd="0" parTransId="{97F8F0F4-EFA6-47F8-A020-83E325CE6F6F}" sibTransId="{310648EB-5347-4216-A51B-6F5DC42C44AA}"/>
    <dgm:cxn modelId="{0E5E1DB4-B83C-41EC-B114-6037BD7BEA52}" type="presOf" srcId="{B8A476C8-8E7B-400B-9C44-47F20A7C939E}" destId="{526DB2E4-C079-43DD-B412-DC2925A823D5}" srcOrd="0" destOrd="2" presId="urn:microsoft.com/office/officeart/2005/8/layout/list1"/>
    <dgm:cxn modelId="{F898CAC0-F1E9-4C10-B54F-51F1EAD40338}" srcId="{10D23BC5-40D0-4AB2-ACF7-A0C291E9A469}" destId="{C3BF40CF-D806-414D-8EAE-CCF47D435664}" srcOrd="0" destOrd="0" parTransId="{AB1DCFFB-2A06-4C0E-9D23-3AA521B76A52}" sibTransId="{5CE5B8D1-9187-4505-90EF-02CCE938350F}"/>
    <dgm:cxn modelId="{7A4135EE-9C5F-444E-965E-D391FBEAFED3}" srcId="{10D23BC5-40D0-4AB2-ACF7-A0C291E9A469}" destId="{3B5FB86F-39ED-4A00-B67D-358048E46A76}" srcOrd="3" destOrd="0" parTransId="{A13C958E-0F05-4E72-9B50-16A044F9E858}" sibTransId="{9DDCB2DD-E12D-40A6-BF9A-7A9653F6593E}"/>
    <dgm:cxn modelId="{7E58B7FF-3C78-412A-AA51-DC4AA818A448}" type="presOf" srcId="{261C1B3B-F157-4160-BA3E-58FDBE93D468}" destId="{526DB2E4-C079-43DD-B412-DC2925A823D5}" srcOrd="0" destOrd="6" presId="urn:microsoft.com/office/officeart/2005/8/layout/list1"/>
    <dgm:cxn modelId="{609DFFFF-CEB8-4354-B24D-76D0B29EAFFE}" srcId="{10D23BC5-40D0-4AB2-ACF7-A0C291E9A469}" destId="{261C1B3B-F157-4160-BA3E-58FDBE93D468}" srcOrd="4" destOrd="0" parTransId="{31425217-FAE6-4816-A72B-AC45A04C81BB}" sibTransId="{B6FF1243-2A0E-499C-84DD-102E1592A785}"/>
    <dgm:cxn modelId="{E902C8E0-8424-4157-B5C8-B4171FDA86E7}" type="presParOf" srcId="{24E0283C-39E4-49BE-854A-B84243B65008}" destId="{4BDB6BE9-C634-414D-A556-A58D4FDC0AB3}" srcOrd="0" destOrd="0" presId="urn:microsoft.com/office/officeart/2005/8/layout/list1"/>
    <dgm:cxn modelId="{1D5FCC64-92EA-4E4C-8EFC-FF6A2BF1485D}" type="presParOf" srcId="{4BDB6BE9-C634-414D-A556-A58D4FDC0AB3}" destId="{AC4A9EA8-B5C7-46F9-8779-2FA331B86EAA}" srcOrd="0" destOrd="0" presId="urn:microsoft.com/office/officeart/2005/8/layout/list1"/>
    <dgm:cxn modelId="{48FB5105-54E9-420F-972D-B6FCED7A602C}" type="presParOf" srcId="{4BDB6BE9-C634-414D-A556-A58D4FDC0AB3}" destId="{1011DDB1-3799-4898-8131-C43A495880F4}" srcOrd="1" destOrd="0" presId="urn:microsoft.com/office/officeart/2005/8/layout/list1"/>
    <dgm:cxn modelId="{3FA017C5-A08F-4F41-ADFA-505169F316BF}" type="presParOf" srcId="{24E0283C-39E4-49BE-854A-B84243B65008}" destId="{6A74B503-87D3-4BF0-A533-2CC21859173C}" srcOrd="1" destOrd="0" presId="urn:microsoft.com/office/officeart/2005/8/layout/list1"/>
    <dgm:cxn modelId="{AE1A0127-43C0-4382-A850-4EFC1986A774}" type="presParOf" srcId="{24E0283C-39E4-49BE-854A-B84243B65008}" destId="{526DB2E4-C079-43DD-B412-DC2925A823D5}"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D29554-D7F8-4A5D-AC44-981FECB0603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0D23BC5-40D0-4AB2-ACF7-A0C291E9A469}">
      <dgm:prSet custT="1"/>
      <dgm:spPr/>
      <dgm:t>
        <a:bodyPr/>
        <a:lstStyle/>
        <a:p>
          <a:r>
            <a:rPr lang="de-CH" sz="2200" dirty="0" err="1"/>
            <a:t>Objectifs</a:t>
          </a:r>
          <a:r>
            <a:rPr lang="de-CH" sz="2200" dirty="0"/>
            <a:t> </a:t>
          </a:r>
          <a:r>
            <a:rPr lang="de-CH" sz="2200" dirty="0" err="1"/>
            <a:t>pour</a:t>
          </a:r>
          <a:r>
            <a:rPr lang="de-CH" sz="2200" dirty="0"/>
            <a:t> </a:t>
          </a:r>
          <a:r>
            <a:rPr lang="de-CH" sz="2200" dirty="0" err="1"/>
            <a:t>les</a:t>
          </a:r>
          <a:r>
            <a:rPr lang="de-CH" sz="2200" dirty="0"/>
            <a:t> «</a:t>
          </a:r>
          <a:r>
            <a:rPr lang="de-CH" sz="2200" dirty="0" err="1"/>
            <a:t>discussions</a:t>
          </a:r>
          <a:r>
            <a:rPr lang="de-CH" sz="2200" dirty="0"/>
            <a:t> </a:t>
          </a:r>
          <a:r>
            <a:rPr lang="de-CH" sz="2200" dirty="0" err="1"/>
            <a:t>d’arrêts</a:t>
          </a:r>
          <a:r>
            <a:rPr lang="de-CH" sz="2200" dirty="0"/>
            <a:t>»</a:t>
          </a:r>
          <a:endParaRPr lang="en-US" sz="2200" dirty="0"/>
        </a:p>
      </dgm:t>
    </dgm:pt>
    <dgm:pt modelId="{ADABC354-DAB0-44AE-B05D-476B927A5381}" type="parTrans" cxnId="{BFAD886C-2F5C-4E69-9BF6-4E9064A3FDDF}">
      <dgm:prSet/>
      <dgm:spPr/>
      <dgm:t>
        <a:bodyPr/>
        <a:lstStyle/>
        <a:p>
          <a:endParaRPr lang="en-US"/>
        </a:p>
      </dgm:t>
    </dgm:pt>
    <dgm:pt modelId="{E1B3F212-A7FC-4387-A03C-54824A135641}" type="sibTrans" cxnId="{BFAD886C-2F5C-4E69-9BF6-4E9064A3FDDF}">
      <dgm:prSet/>
      <dgm:spPr/>
      <dgm:t>
        <a:bodyPr/>
        <a:lstStyle/>
        <a:p>
          <a:endParaRPr lang="en-US"/>
        </a:p>
      </dgm:t>
    </dgm:pt>
    <dgm:pt modelId="{C3BF40CF-D806-414D-8EAE-CCF47D435664}">
      <dgm:prSet custT="1"/>
      <dgm:spPr/>
      <dgm:t>
        <a:bodyPr/>
        <a:lstStyle/>
        <a:p>
          <a:pPr algn="just">
            <a:buFont typeface="Symbol" panose="05050102010706020507" pitchFamily="18" charset="2"/>
            <a:buChar char="-"/>
          </a:pPr>
          <a:r>
            <a:rPr lang="fr-CH" sz="2000" i="1" noProof="0" dirty="0"/>
            <a:t>Comprendre</a:t>
          </a:r>
          <a:r>
            <a:rPr lang="fr-CH" sz="2000" noProof="0" dirty="0"/>
            <a:t> et </a:t>
          </a:r>
          <a:r>
            <a:rPr lang="fr-CH" sz="2000" i="1" noProof="0" dirty="0"/>
            <a:t>discuter</a:t>
          </a:r>
          <a:r>
            <a:rPr lang="fr-CH" sz="2000" noProof="0" dirty="0"/>
            <a:t> des arrêts actuels du Tribunal fédéral (dans le domaine du droit publique)</a:t>
          </a:r>
        </a:p>
      </dgm:t>
    </dgm:pt>
    <dgm:pt modelId="{AB1DCFFB-2A06-4C0E-9D23-3AA521B76A52}" type="parTrans" cxnId="{F898CAC0-F1E9-4C10-B54F-51F1EAD40338}">
      <dgm:prSet/>
      <dgm:spPr/>
      <dgm:t>
        <a:bodyPr/>
        <a:lstStyle/>
        <a:p>
          <a:endParaRPr lang="en-US"/>
        </a:p>
      </dgm:t>
    </dgm:pt>
    <dgm:pt modelId="{5CE5B8D1-9187-4505-90EF-02CCE938350F}" type="sibTrans" cxnId="{F898CAC0-F1E9-4C10-B54F-51F1EAD40338}">
      <dgm:prSet/>
      <dgm:spPr/>
      <dgm:t>
        <a:bodyPr/>
        <a:lstStyle/>
        <a:p>
          <a:endParaRPr lang="en-US"/>
        </a:p>
      </dgm:t>
    </dgm:pt>
    <dgm:pt modelId="{0C2E7A77-D4EC-4B2F-944F-FC1F086CDD01}">
      <dgm:prSet custT="1"/>
      <dgm:spPr/>
      <dgm:t>
        <a:bodyPr/>
        <a:lstStyle/>
        <a:p>
          <a:pPr algn="just">
            <a:buFont typeface="Symbol" panose="05050102010706020507" pitchFamily="18" charset="2"/>
            <a:buChar char="-"/>
          </a:pPr>
          <a:r>
            <a:rPr lang="fr-CH" sz="2000" noProof="0" dirty="0"/>
            <a:t>Donner un aperçu sur le </a:t>
          </a:r>
          <a:r>
            <a:rPr lang="fr-CH" sz="2000" i="1" noProof="0" dirty="0"/>
            <a:t>déroulement d’une procédure</a:t>
          </a:r>
          <a:r>
            <a:rPr lang="fr-CH" sz="2000" noProof="0" dirty="0"/>
            <a:t> devant le Tribunal fédéral (et sur le rôle des différentes personnes impliquées).</a:t>
          </a:r>
        </a:p>
      </dgm:t>
    </dgm:pt>
    <dgm:pt modelId="{97F8F0F4-EFA6-47F8-A020-83E325CE6F6F}" type="parTrans" cxnId="{C6774896-E3D0-44B2-AA25-9A4B955261D0}">
      <dgm:prSet/>
      <dgm:spPr/>
      <dgm:t>
        <a:bodyPr/>
        <a:lstStyle/>
        <a:p>
          <a:endParaRPr lang="fr-CH"/>
        </a:p>
      </dgm:t>
    </dgm:pt>
    <dgm:pt modelId="{310648EB-5347-4216-A51B-6F5DC42C44AA}" type="sibTrans" cxnId="{C6774896-E3D0-44B2-AA25-9A4B955261D0}">
      <dgm:prSet/>
      <dgm:spPr/>
      <dgm:t>
        <a:bodyPr/>
        <a:lstStyle/>
        <a:p>
          <a:endParaRPr lang="fr-CH"/>
        </a:p>
      </dgm:t>
    </dgm:pt>
    <dgm:pt modelId="{BD4046A1-E59A-40DF-BDCB-1FD53A66C040}">
      <dgm:prSet custT="1"/>
      <dgm:spPr/>
      <dgm:t>
        <a:bodyPr/>
        <a:lstStyle/>
        <a:p>
          <a:pPr algn="just">
            <a:buFont typeface="Symbol" panose="05050102010706020507" pitchFamily="18" charset="2"/>
            <a:buChar char="-"/>
          </a:pPr>
          <a:r>
            <a:rPr lang="fr-CH" sz="2000" noProof="0" dirty="0"/>
            <a:t> En substance: Importance du droit de procédure de la LTF (surtout en ce qui regarde le </a:t>
          </a:r>
          <a:r>
            <a:rPr lang="fr-CH" sz="2000" i="1" noProof="0" dirty="0"/>
            <a:t>pouvoir d’examen du Tribunal fédéral</a:t>
          </a:r>
          <a:r>
            <a:rPr lang="fr-CH" sz="2000" noProof="0" dirty="0"/>
            <a:t>)</a:t>
          </a:r>
        </a:p>
      </dgm:t>
    </dgm:pt>
    <dgm:pt modelId="{9AAFD8B1-159A-47B2-A0CD-62A5DE7EAD03}" type="parTrans" cxnId="{621253D2-871D-4D19-9307-0A64D5EC6A75}">
      <dgm:prSet/>
      <dgm:spPr/>
      <dgm:t>
        <a:bodyPr/>
        <a:lstStyle/>
        <a:p>
          <a:endParaRPr lang="fr-CH"/>
        </a:p>
      </dgm:t>
    </dgm:pt>
    <dgm:pt modelId="{E700D662-B0B3-4592-BC09-2622539B83BB}" type="sibTrans" cxnId="{621253D2-871D-4D19-9307-0A64D5EC6A75}">
      <dgm:prSet/>
      <dgm:spPr/>
      <dgm:t>
        <a:bodyPr/>
        <a:lstStyle/>
        <a:p>
          <a:endParaRPr lang="fr-CH"/>
        </a:p>
      </dgm:t>
    </dgm:pt>
    <dgm:pt modelId="{172A174E-EDE5-4FC3-813D-61DB0DD8E3EF}">
      <dgm:prSet custT="1"/>
      <dgm:spPr/>
      <dgm:t>
        <a:bodyPr/>
        <a:lstStyle/>
        <a:p>
          <a:pPr algn="just">
            <a:buFont typeface="Symbol" panose="05050102010706020507" pitchFamily="18" charset="2"/>
            <a:buChar char="-"/>
          </a:pPr>
          <a:r>
            <a:rPr lang="fr-CH" sz="2000" noProof="0" dirty="0" err="1"/>
            <a:t>Quatres</a:t>
          </a:r>
          <a:r>
            <a:rPr lang="fr-CH" sz="2000" noProof="0" dirty="0"/>
            <a:t> cas à discuter:</a:t>
          </a:r>
        </a:p>
      </dgm:t>
    </dgm:pt>
    <dgm:pt modelId="{05D1E058-FFE5-45AD-BB5F-C4E8D4653C2C}" type="parTrans" cxnId="{544CAD12-74F0-4D0D-A81A-4AC0020951A9}">
      <dgm:prSet/>
      <dgm:spPr/>
      <dgm:t>
        <a:bodyPr/>
        <a:lstStyle/>
        <a:p>
          <a:endParaRPr lang="fr-CH"/>
        </a:p>
      </dgm:t>
    </dgm:pt>
    <dgm:pt modelId="{552ECE97-8C2C-4095-989E-001B49E68AC7}" type="sibTrans" cxnId="{544CAD12-74F0-4D0D-A81A-4AC0020951A9}">
      <dgm:prSet/>
      <dgm:spPr/>
      <dgm:t>
        <a:bodyPr/>
        <a:lstStyle/>
        <a:p>
          <a:endParaRPr lang="fr-CH"/>
        </a:p>
      </dgm:t>
    </dgm:pt>
    <dgm:pt modelId="{9713500B-D57B-49D8-9C67-2B669F93F7DF}">
      <dgm:prSet custT="1"/>
      <dgm:spPr/>
      <dgm:t>
        <a:bodyPr/>
        <a:lstStyle/>
        <a:p>
          <a:pPr algn="just">
            <a:buFont typeface="Symbol" panose="05050102010706020507" pitchFamily="18" charset="2"/>
            <a:buChar char="-"/>
          </a:pPr>
          <a:r>
            <a:rPr lang="fr-CH" sz="2000" noProof="0" dirty="0"/>
            <a:t>2D_34/2020 du 24 mars 2021 (cas relevant du droit des étrangers; thème principal: discrimination en raison de l'âge)</a:t>
          </a:r>
        </a:p>
      </dgm:t>
    </dgm:pt>
    <dgm:pt modelId="{1C8628EB-784A-4BCE-B6B3-BB370D3CD495}" type="parTrans" cxnId="{2AB91260-99D5-4681-B11D-F65320190974}">
      <dgm:prSet/>
      <dgm:spPr/>
      <dgm:t>
        <a:bodyPr/>
        <a:lstStyle/>
        <a:p>
          <a:endParaRPr lang="fr-CH"/>
        </a:p>
      </dgm:t>
    </dgm:pt>
    <dgm:pt modelId="{CB91C94B-49AE-40B5-B84C-D40F79D1C212}" type="sibTrans" cxnId="{2AB91260-99D5-4681-B11D-F65320190974}">
      <dgm:prSet/>
      <dgm:spPr/>
      <dgm:t>
        <a:bodyPr/>
        <a:lstStyle/>
        <a:p>
          <a:endParaRPr lang="fr-CH"/>
        </a:p>
      </dgm:t>
    </dgm:pt>
    <dgm:pt modelId="{5A1107FA-FD3D-4853-BAD4-7A9A06400119}">
      <dgm:prSet custT="1"/>
      <dgm:spPr/>
      <dgm:t>
        <a:bodyPr/>
        <a:lstStyle/>
        <a:p>
          <a:pPr algn="just">
            <a:buFont typeface="Symbol" panose="05050102010706020507" pitchFamily="18" charset="2"/>
            <a:buChar char="-"/>
          </a:pPr>
          <a:r>
            <a:rPr lang="fr-CH" sz="2000" noProof="0" dirty="0"/>
            <a:t>2D_32/2020 du 24 mars 2021 (indemnisations COVID-19; garantie de l’accès au juge)</a:t>
          </a:r>
        </a:p>
      </dgm:t>
    </dgm:pt>
    <dgm:pt modelId="{D9237742-8B20-48A2-962A-13E02741E7EB}" type="parTrans" cxnId="{F16C2A33-2225-420D-8646-D379460949CC}">
      <dgm:prSet/>
      <dgm:spPr/>
      <dgm:t>
        <a:bodyPr/>
        <a:lstStyle/>
        <a:p>
          <a:endParaRPr lang="fr-CH"/>
        </a:p>
      </dgm:t>
    </dgm:pt>
    <dgm:pt modelId="{E0F3DF9D-1F67-4959-B06F-3A0E15CBD4EF}" type="sibTrans" cxnId="{F16C2A33-2225-420D-8646-D379460949CC}">
      <dgm:prSet/>
      <dgm:spPr/>
      <dgm:t>
        <a:bodyPr/>
        <a:lstStyle/>
        <a:p>
          <a:endParaRPr lang="fr-CH"/>
        </a:p>
      </dgm:t>
    </dgm:pt>
    <dgm:pt modelId="{5D5E98B1-452C-44E3-98C7-63B91D55E8DC}">
      <dgm:prSet custT="1"/>
      <dgm:spPr/>
      <dgm:t>
        <a:bodyPr/>
        <a:lstStyle/>
        <a:p>
          <a:pPr algn="just">
            <a:buFont typeface="Symbol" panose="05050102010706020507" pitchFamily="18" charset="2"/>
            <a:buChar char="-"/>
          </a:pPr>
          <a:r>
            <a:rPr lang="fr-CH" sz="2000" noProof="0" dirty="0"/>
            <a:t>2C_300/2019 du 31 janvier 2020 (</a:t>
          </a:r>
          <a:r>
            <a:rPr lang="fr-CH" sz="2000" noProof="0" dirty="0" err="1"/>
            <a:t>Bachelor</a:t>
          </a:r>
          <a:r>
            <a:rPr lang="fr-CH" sz="2000" noProof="0" dirty="0"/>
            <a:t> en droit suisse comme condition pour être inscrit au registre vaudois des avocats stagiaires)</a:t>
          </a:r>
        </a:p>
      </dgm:t>
    </dgm:pt>
    <dgm:pt modelId="{0FB65DA2-1CA0-4C00-B266-F4A84D8F0EFD}" type="parTrans" cxnId="{EFF9C392-785A-47F3-9CAF-DC7A8B01E0C4}">
      <dgm:prSet/>
      <dgm:spPr/>
      <dgm:t>
        <a:bodyPr/>
        <a:lstStyle/>
        <a:p>
          <a:endParaRPr lang="fr-CH"/>
        </a:p>
      </dgm:t>
    </dgm:pt>
    <dgm:pt modelId="{58909EBC-92D9-4394-94AA-F67580C538DF}" type="sibTrans" cxnId="{EFF9C392-785A-47F3-9CAF-DC7A8B01E0C4}">
      <dgm:prSet/>
      <dgm:spPr/>
      <dgm:t>
        <a:bodyPr/>
        <a:lstStyle/>
        <a:p>
          <a:endParaRPr lang="fr-CH"/>
        </a:p>
      </dgm:t>
    </dgm:pt>
    <dgm:pt modelId="{AE22D48B-3DE0-49A0-90E0-5E776DC9FE42}">
      <dgm:prSet custT="1"/>
      <dgm:spPr/>
      <dgm:t>
        <a:bodyPr/>
        <a:lstStyle/>
        <a:p>
          <a:pPr algn="just">
            <a:buFont typeface="Symbol" panose="05050102010706020507" pitchFamily="18" charset="2"/>
            <a:buChar char="-"/>
          </a:pPr>
          <a:r>
            <a:rPr lang="fr-CH" sz="2000" noProof="0" dirty="0"/>
            <a:t>2C_415/2020 du 30 avril 2021 (reconnaissance du statut d’apatride)</a:t>
          </a:r>
        </a:p>
      </dgm:t>
    </dgm:pt>
    <dgm:pt modelId="{A554BCF8-9BAE-418D-9030-D74D5FDEE494}" type="parTrans" cxnId="{72AC4E9C-AF51-45B6-8C64-9F6285448935}">
      <dgm:prSet/>
      <dgm:spPr/>
      <dgm:t>
        <a:bodyPr/>
        <a:lstStyle/>
        <a:p>
          <a:endParaRPr lang="fr-CH"/>
        </a:p>
      </dgm:t>
    </dgm:pt>
    <dgm:pt modelId="{461CEB8E-90C2-4293-AD5D-6B29751455DD}" type="sibTrans" cxnId="{72AC4E9C-AF51-45B6-8C64-9F6285448935}">
      <dgm:prSet/>
      <dgm:spPr/>
      <dgm:t>
        <a:bodyPr/>
        <a:lstStyle/>
        <a:p>
          <a:endParaRPr lang="fr-CH"/>
        </a:p>
      </dgm:t>
    </dgm:pt>
    <dgm:pt modelId="{24E0283C-39E4-49BE-854A-B84243B65008}" type="pres">
      <dgm:prSet presAssocID="{22D29554-D7F8-4A5D-AC44-981FECB06031}" presName="linear" presStyleCnt="0">
        <dgm:presLayoutVars>
          <dgm:dir/>
          <dgm:animLvl val="lvl"/>
          <dgm:resizeHandles val="exact"/>
        </dgm:presLayoutVars>
      </dgm:prSet>
      <dgm:spPr/>
    </dgm:pt>
    <dgm:pt modelId="{4BDB6BE9-C634-414D-A556-A58D4FDC0AB3}" type="pres">
      <dgm:prSet presAssocID="{10D23BC5-40D0-4AB2-ACF7-A0C291E9A469}" presName="parentLin" presStyleCnt="0"/>
      <dgm:spPr/>
    </dgm:pt>
    <dgm:pt modelId="{AC4A9EA8-B5C7-46F9-8779-2FA331B86EAA}" type="pres">
      <dgm:prSet presAssocID="{10D23BC5-40D0-4AB2-ACF7-A0C291E9A469}" presName="parentLeftMargin" presStyleLbl="node1" presStyleIdx="0" presStyleCnt="1"/>
      <dgm:spPr/>
    </dgm:pt>
    <dgm:pt modelId="{1011DDB1-3799-4898-8131-C43A495880F4}" type="pres">
      <dgm:prSet presAssocID="{10D23BC5-40D0-4AB2-ACF7-A0C291E9A469}" presName="parentText" presStyleLbl="node1" presStyleIdx="0" presStyleCnt="1" custScaleX="113258" custScaleY="666418" custLinFactY="100000" custLinFactNeighborX="31870" custLinFactNeighborY="181717">
        <dgm:presLayoutVars>
          <dgm:chMax val="0"/>
          <dgm:bulletEnabled val="1"/>
        </dgm:presLayoutVars>
      </dgm:prSet>
      <dgm:spPr/>
    </dgm:pt>
    <dgm:pt modelId="{6A74B503-87D3-4BF0-A533-2CC21859173C}" type="pres">
      <dgm:prSet presAssocID="{10D23BC5-40D0-4AB2-ACF7-A0C291E9A469}" presName="negativeSpace" presStyleCnt="0"/>
      <dgm:spPr/>
    </dgm:pt>
    <dgm:pt modelId="{526DB2E4-C079-43DD-B412-DC2925A823D5}" type="pres">
      <dgm:prSet presAssocID="{10D23BC5-40D0-4AB2-ACF7-A0C291E9A469}" presName="childText" presStyleLbl="conFgAcc1" presStyleIdx="0" presStyleCnt="1" custScaleY="203273">
        <dgm:presLayoutVars>
          <dgm:bulletEnabled val="1"/>
        </dgm:presLayoutVars>
      </dgm:prSet>
      <dgm:spPr/>
    </dgm:pt>
  </dgm:ptLst>
  <dgm:cxnLst>
    <dgm:cxn modelId="{544CAD12-74F0-4D0D-A81A-4AC0020951A9}" srcId="{10D23BC5-40D0-4AB2-ACF7-A0C291E9A469}" destId="{172A174E-EDE5-4FC3-813D-61DB0DD8E3EF}" srcOrd="3" destOrd="0" parTransId="{05D1E058-FFE5-45AD-BB5F-C4E8D4653C2C}" sibTransId="{552ECE97-8C2C-4095-989E-001B49E68AC7}"/>
    <dgm:cxn modelId="{DBBB262F-6A9D-4916-92CE-BEC7032053EF}" type="presOf" srcId="{5A1107FA-FD3D-4853-BAD4-7A9A06400119}" destId="{526DB2E4-C079-43DD-B412-DC2925A823D5}" srcOrd="0" destOrd="5" presId="urn:microsoft.com/office/officeart/2005/8/layout/list1"/>
    <dgm:cxn modelId="{F16C2A33-2225-420D-8646-D379460949CC}" srcId="{172A174E-EDE5-4FC3-813D-61DB0DD8E3EF}" destId="{5A1107FA-FD3D-4853-BAD4-7A9A06400119}" srcOrd="1" destOrd="0" parTransId="{D9237742-8B20-48A2-962A-13E02741E7EB}" sibTransId="{E0F3DF9D-1F67-4959-B06F-3A0E15CBD4EF}"/>
    <dgm:cxn modelId="{9147383A-0B1C-4403-94C1-99832BA4EE9E}" type="presOf" srcId="{10D23BC5-40D0-4AB2-ACF7-A0C291E9A469}" destId="{AC4A9EA8-B5C7-46F9-8779-2FA331B86EAA}" srcOrd="0" destOrd="0" presId="urn:microsoft.com/office/officeart/2005/8/layout/list1"/>
    <dgm:cxn modelId="{0DF6A93B-73D9-4EC4-ABD7-F5DB81F5DA09}" type="presOf" srcId="{22D29554-D7F8-4A5D-AC44-981FECB06031}" destId="{24E0283C-39E4-49BE-854A-B84243B65008}" srcOrd="0" destOrd="0" presId="urn:microsoft.com/office/officeart/2005/8/layout/list1"/>
    <dgm:cxn modelId="{2AB91260-99D5-4681-B11D-F65320190974}" srcId="{172A174E-EDE5-4FC3-813D-61DB0DD8E3EF}" destId="{9713500B-D57B-49D8-9C67-2B669F93F7DF}" srcOrd="0" destOrd="0" parTransId="{1C8628EB-784A-4BCE-B6B3-BB370D3CD495}" sibTransId="{CB91C94B-49AE-40B5-B84C-D40F79D1C212}"/>
    <dgm:cxn modelId="{CE3FA444-8BD5-4CC7-B891-50F95C737A07}" type="presOf" srcId="{0C2E7A77-D4EC-4B2F-944F-FC1F086CDD01}" destId="{526DB2E4-C079-43DD-B412-DC2925A823D5}" srcOrd="0" destOrd="1" presId="urn:microsoft.com/office/officeart/2005/8/layout/list1"/>
    <dgm:cxn modelId="{5320D847-25D4-47F4-A0C9-6811AF72A512}" type="presOf" srcId="{9713500B-D57B-49D8-9C67-2B669F93F7DF}" destId="{526DB2E4-C079-43DD-B412-DC2925A823D5}" srcOrd="0" destOrd="4" presId="urn:microsoft.com/office/officeart/2005/8/layout/list1"/>
    <dgm:cxn modelId="{E8455448-ADE8-47AC-A319-4F06E353B068}" type="presOf" srcId="{10D23BC5-40D0-4AB2-ACF7-A0C291E9A469}" destId="{1011DDB1-3799-4898-8131-C43A495880F4}" srcOrd="1" destOrd="0" presId="urn:microsoft.com/office/officeart/2005/8/layout/list1"/>
    <dgm:cxn modelId="{BFAD886C-2F5C-4E69-9BF6-4E9064A3FDDF}" srcId="{22D29554-D7F8-4A5D-AC44-981FECB06031}" destId="{10D23BC5-40D0-4AB2-ACF7-A0C291E9A469}" srcOrd="0" destOrd="0" parTransId="{ADABC354-DAB0-44AE-B05D-476B927A5381}" sibTransId="{E1B3F212-A7FC-4387-A03C-54824A135641}"/>
    <dgm:cxn modelId="{5B3BFF4F-74E6-491F-81D0-A2A1A483EC5D}" type="presOf" srcId="{C3BF40CF-D806-414D-8EAE-CCF47D435664}" destId="{526DB2E4-C079-43DD-B412-DC2925A823D5}" srcOrd="0" destOrd="0" presId="urn:microsoft.com/office/officeart/2005/8/layout/list1"/>
    <dgm:cxn modelId="{A1F88F72-9C7A-4FFB-8F2C-1EB71EC75DC1}" type="presOf" srcId="{AE22D48B-3DE0-49A0-90E0-5E776DC9FE42}" destId="{526DB2E4-C079-43DD-B412-DC2925A823D5}" srcOrd="0" destOrd="7" presId="urn:microsoft.com/office/officeart/2005/8/layout/list1"/>
    <dgm:cxn modelId="{0027A178-EFF6-4D6F-B141-3B6CEE45BD8F}" type="presOf" srcId="{BD4046A1-E59A-40DF-BDCB-1FD53A66C040}" destId="{526DB2E4-C079-43DD-B412-DC2925A823D5}" srcOrd="0" destOrd="2" presId="urn:microsoft.com/office/officeart/2005/8/layout/list1"/>
    <dgm:cxn modelId="{65193283-C4EA-4BA2-8CF1-BAA554050535}" type="presOf" srcId="{5D5E98B1-452C-44E3-98C7-63B91D55E8DC}" destId="{526DB2E4-C079-43DD-B412-DC2925A823D5}" srcOrd="0" destOrd="6" presId="urn:microsoft.com/office/officeart/2005/8/layout/list1"/>
    <dgm:cxn modelId="{EFF9C392-785A-47F3-9CAF-DC7A8B01E0C4}" srcId="{172A174E-EDE5-4FC3-813D-61DB0DD8E3EF}" destId="{5D5E98B1-452C-44E3-98C7-63B91D55E8DC}" srcOrd="2" destOrd="0" parTransId="{0FB65DA2-1CA0-4C00-B266-F4A84D8F0EFD}" sibTransId="{58909EBC-92D9-4394-94AA-F67580C538DF}"/>
    <dgm:cxn modelId="{C6774896-E3D0-44B2-AA25-9A4B955261D0}" srcId="{10D23BC5-40D0-4AB2-ACF7-A0C291E9A469}" destId="{0C2E7A77-D4EC-4B2F-944F-FC1F086CDD01}" srcOrd="1" destOrd="0" parTransId="{97F8F0F4-EFA6-47F8-A020-83E325CE6F6F}" sibTransId="{310648EB-5347-4216-A51B-6F5DC42C44AA}"/>
    <dgm:cxn modelId="{72AC4E9C-AF51-45B6-8C64-9F6285448935}" srcId="{172A174E-EDE5-4FC3-813D-61DB0DD8E3EF}" destId="{AE22D48B-3DE0-49A0-90E0-5E776DC9FE42}" srcOrd="3" destOrd="0" parTransId="{A554BCF8-9BAE-418D-9030-D74D5FDEE494}" sibTransId="{461CEB8E-90C2-4293-AD5D-6B29751455DD}"/>
    <dgm:cxn modelId="{F898CAC0-F1E9-4C10-B54F-51F1EAD40338}" srcId="{10D23BC5-40D0-4AB2-ACF7-A0C291E9A469}" destId="{C3BF40CF-D806-414D-8EAE-CCF47D435664}" srcOrd="0" destOrd="0" parTransId="{AB1DCFFB-2A06-4C0E-9D23-3AA521B76A52}" sibTransId="{5CE5B8D1-9187-4505-90EF-02CCE938350F}"/>
    <dgm:cxn modelId="{75D13EC3-3025-4AF8-B6C0-3AE057CC80E1}" type="presOf" srcId="{172A174E-EDE5-4FC3-813D-61DB0DD8E3EF}" destId="{526DB2E4-C079-43DD-B412-DC2925A823D5}" srcOrd="0" destOrd="3" presId="urn:microsoft.com/office/officeart/2005/8/layout/list1"/>
    <dgm:cxn modelId="{621253D2-871D-4D19-9307-0A64D5EC6A75}" srcId="{10D23BC5-40D0-4AB2-ACF7-A0C291E9A469}" destId="{BD4046A1-E59A-40DF-BDCB-1FD53A66C040}" srcOrd="2" destOrd="0" parTransId="{9AAFD8B1-159A-47B2-A0CD-62A5DE7EAD03}" sibTransId="{E700D662-B0B3-4592-BC09-2622539B83BB}"/>
    <dgm:cxn modelId="{E902C8E0-8424-4157-B5C8-B4171FDA86E7}" type="presParOf" srcId="{24E0283C-39E4-49BE-854A-B84243B65008}" destId="{4BDB6BE9-C634-414D-A556-A58D4FDC0AB3}" srcOrd="0" destOrd="0" presId="urn:microsoft.com/office/officeart/2005/8/layout/list1"/>
    <dgm:cxn modelId="{1D5FCC64-92EA-4E4C-8EFC-FF6A2BF1485D}" type="presParOf" srcId="{4BDB6BE9-C634-414D-A556-A58D4FDC0AB3}" destId="{AC4A9EA8-B5C7-46F9-8779-2FA331B86EAA}" srcOrd="0" destOrd="0" presId="urn:microsoft.com/office/officeart/2005/8/layout/list1"/>
    <dgm:cxn modelId="{48FB5105-54E9-420F-972D-B6FCED7A602C}" type="presParOf" srcId="{4BDB6BE9-C634-414D-A556-A58D4FDC0AB3}" destId="{1011DDB1-3799-4898-8131-C43A495880F4}" srcOrd="1" destOrd="0" presId="urn:microsoft.com/office/officeart/2005/8/layout/list1"/>
    <dgm:cxn modelId="{3FA017C5-A08F-4F41-ADFA-505169F316BF}" type="presParOf" srcId="{24E0283C-39E4-49BE-854A-B84243B65008}" destId="{6A74B503-87D3-4BF0-A533-2CC21859173C}" srcOrd="1" destOrd="0" presId="urn:microsoft.com/office/officeart/2005/8/layout/list1"/>
    <dgm:cxn modelId="{AE1A0127-43C0-4382-A850-4EFC1986A774}" type="presParOf" srcId="{24E0283C-39E4-49BE-854A-B84243B65008}" destId="{526DB2E4-C079-43DD-B412-DC2925A823D5}"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DB2E4-C079-43DD-B412-DC2925A823D5}">
      <dsp:nvSpPr>
        <dsp:cNvPr id="0" name=""/>
        <dsp:cNvSpPr/>
      </dsp:nvSpPr>
      <dsp:spPr>
        <a:xfrm>
          <a:off x="0" y="790889"/>
          <a:ext cx="10745665" cy="525370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3983" tIns="989232" rIns="833983" bIns="142240" numCol="1" spcCol="1270" anchor="t" anchorCtr="0">
          <a:noAutofit/>
        </a:bodyPr>
        <a:lstStyle/>
        <a:p>
          <a:pPr marL="228600" lvl="1" indent="-228600" algn="just" defTabSz="889000">
            <a:lnSpc>
              <a:spcPct val="90000"/>
            </a:lnSpc>
            <a:spcBef>
              <a:spcPct val="0"/>
            </a:spcBef>
            <a:spcAft>
              <a:spcPct val="15000"/>
            </a:spcAft>
            <a:buFont typeface="Symbol" panose="05050102010706020507" pitchFamily="18" charset="2"/>
            <a:buChar char="-"/>
          </a:pPr>
          <a:r>
            <a:rPr lang="de-CH" sz="2000" kern="1200" dirty="0" err="1"/>
            <a:t>Sièges</a:t>
          </a:r>
          <a:r>
            <a:rPr lang="de-CH" sz="2000" kern="1200" dirty="0"/>
            <a:t>: Lausanne (Cours de </a:t>
          </a:r>
          <a:r>
            <a:rPr lang="de-CH" sz="2000" kern="1200" dirty="0" err="1"/>
            <a:t>droit</a:t>
          </a:r>
          <a:r>
            <a:rPr lang="de-CH" sz="2000" kern="1200" dirty="0"/>
            <a:t> </a:t>
          </a:r>
          <a:r>
            <a:rPr lang="de-CH" sz="2000" kern="1200" dirty="0" err="1"/>
            <a:t>privé</a:t>
          </a:r>
          <a:r>
            <a:rPr lang="de-CH" sz="2000" kern="1200" dirty="0"/>
            <a:t>, Cours de </a:t>
          </a:r>
          <a:r>
            <a:rPr lang="de-CH" sz="2000" kern="1200" dirty="0" err="1"/>
            <a:t>droit</a:t>
          </a:r>
          <a:r>
            <a:rPr lang="de-CH" sz="2000" kern="1200" dirty="0"/>
            <a:t> </a:t>
          </a:r>
          <a:r>
            <a:rPr lang="de-CH" sz="2000" kern="1200" dirty="0" err="1"/>
            <a:t>publique</a:t>
          </a:r>
          <a:r>
            <a:rPr lang="de-CH" sz="2000" kern="1200" dirty="0"/>
            <a:t>, Cour de </a:t>
          </a:r>
          <a:r>
            <a:rPr lang="de-CH" sz="2000" kern="1200" dirty="0" err="1"/>
            <a:t>droit</a:t>
          </a:r>
          <a:r>
            <a:rPr lang="de-CH" sz="2000" kern="1200" dirty="0"/>
            <a:t> </a:t>
          </a:r>
          <a:r>
            <a:rPr lang="de-CH" sz="2000" kern="1200" dirty="0" err="1"/>
            <a:t>pénal</a:t>
          </a:r>
          <a:r>
            <a:rPr lang="de-CH" sz="2000" kern="1200" dirty="0"/>
            <a:t>) et </a:t>
          </a:r>
          <a:r>
            <a:rPr lang="en-US" sz="2000" kern="1200" dirty="0"/>
            <a:t>Lucerne (</a:t>
          </a:r>
          <a:r>
            <a:rPr lang="en-US" sz="2000" kern="1200" dirty="0" err="1"/>
            <a:t>Cours</a:t>
          </a:r>
          <a:r>
            <a:rPr lang="en-US" sz="2000" kern="1200" dirty="0"/>
            <a:t> de droit social)</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38 </a:t>
          </a:r>
          <a:r>
            <a:rPr lang="en-US" sz="2000" kern="1200" dirty="0" err="1"/>
            <a:t>juges</a:t>
          </a:r>
          <a:r>
            <a:rPr lang="en-US" sz="2000" kern="1200" dirty="0"/>
            <a:t> ordinaires, 19 </a:t>
          </a:r>
          <a:r>
            <a:rPr lang="en-US" sz="2000" kern="1200" dirty="0" err="1"/>
            <a:t>juges</a:t>
          </a:r>
          <a:r>
            <a:rPr lang="en-US" sz="2000" kern="1200" dirty="0"/>
            <a:t> </a:t>
          </a:r>
          <a:r>
            <a:rPr lang="en-US" sz="2000" kern="1200" dirty="0" err="1"/>
            <a:t>suppléant</a:t>
          </a:r>
          <a:r>
            <a:rPr lang="en-US" sz="2000" kern="1200" dirty="0"/>
            <a:t>(e)s, environ 131.1 </a:t>
          </a:r>
          <a:r>
            <a:rPr lang="en-US" sz="2000" kern="1200" dirty="0" err="1"/>
            <a:t>greffières</a:t>
          </a:r>
          <a:r>
            <a:rPr lang="en-US" sz="2000" kern="1200" dirty="0"/>
            <a:t> et </a:t>
          </a:r>
          <a:r>
            <a:rPr lang="en-US" sz="2000" kern="1200" dirty="0" err="1"/>
            <a:t>greffiers</a:t>
          </a:r>
          <a:r>
            <a:rPr lang="en-US" sz="2000" kern="1200" dirty="0"/>
            <a:t>, 151 </a:t>
          </a:r>
          <a:r>
            <a:rPr lang="en-US" sz="2000" kern="1200" dirty="0" err="1"/>
            <a:t>d’autres</a:t>
          </a:r>
          <a:r>
            <a:rPr lang="en-US" sz="2000" kern="1200" dirty="0"/>
            <a:t> </a:t>
          </a:r>
          <a:r>
            <a:rPr lang="en-US" sz="2000" kern="1200" dirty="0" err="1"/>
            <a:t>collaborateurs</a:t>
          </a:r>
          <a:r>
            <a:rPr lang="en-US" sz="2000" kern="1200" dirty="0"/>
            <a:t> (</a:t>
          </a:r>
          <a:r>
            <a:rPr lang="fr-CH" sz="2000" kern="1200" noProof="0" dirty="0"/>
            <a:t>secrétariat général, chancelleries des cours, </a:t>
          </a:r>
          <a:r>
            <a:rPr lang="fr-CH" sz="2000" kern="1200" noProof="0" dirty="0" err="1"/>
            <a:t>mensa</a:t>
          </a:r>
          <a:r>
            <a:rPr lang="fr-CH" sz="2000" kern="1200" noProof="0" dirty="0"/>
            <a:t>)</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Cas traités (2020): 7863 (dont 2654 par le cours de droit publique, 2196 par le cours de droit civile, 1389 par la cour de droit pénal et 1621 par les cours de droit social)</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Film de présentation: </a:t>
          </a:r>
          <a:r>
            <a:rPr lang="fr-FR" sz="2000" kern="1200" dirty="0">
              <a:hlinkClick xmlns:r="http://schemas.openxmlformats.org/officeDocument/2006/relationships" r:id="rId1"/>
            </a:rPr>
            <a:t>Tribunal fédéral - Film de présentation / Visite virtuelle (bger.ch)</a:t>
          </a:r>
          <a:endParaRPr lang="fr-CH" sz="2000" kern="1200" noProof="0" dirty="0"/>
        </a:p>
        <a:p>
          <a:pPr marL="228600" lvl="1" indent="-228600" algn="just" defTabSz="889000">
            <a:lnSpc>
              <a:spcPct val="90000"/>
            </a:lnSpc>
            <a:spcBef>
              <a:spcPct val="0"/>
            </a:spcBef>
            <a:spcAft>
              <a:spcPct val="15000"/>
            </a:spcAft>
            <a:buFont typeface="Symbol" panose="05050102010706020507" pitchFamily="18" charset="2"/>
            <a:buChar char="-"/>
          </a:pPr>
          <a:endParaRPr lang="en-US" sz="2000" kern="1200" dirty="0"/>
        </a:p>
        <a:p>
          <a:pPr marL="228600" lvl="1" indent="-228600" algn="just" defTabSz="889000">
            <a:lnSpc>
              <a:spcPct val="90000"/>
            </a:lnSpc>
            <a:spcBef>
              <a:spcPct val="0"/>
            </a:spcBef>
            <a:spcAft>
              <a:spcPct val="15000"/>
            </a:spcAft>
            <a:buFont typeface="Symbol" panose="05050102010706020507" pitchFamily="18" charset="2"/>
            <a:buChar char="-"/>
          </a:pPr>
          <a:endParaRPr lang="en-US" sz="2000" kern="1200" dirty="0"/>
        </a:p>
        <a:p>
          <a:pPr marL="228600" lvl="1" indent="-228600" algn="just" defTabSz="889000">
            <a:lnSpc>
              <a:spcPct val="90000"/>
            </a:lnSpc>
            <a:spcBef>
              <a:spcPct val="0"/>
            </a:spcBef>
            <a:spcAft>
              <a:spcPct val="15000"/>
            </a:spcAft>
            <a:buFont typeface="Symbol" panose="05050102010706020507" pitchFamily="18" charset="2"/>
            <a:buChar char="-"/>
          </a:pPr>
          <a:endParaRPr lang="en-US" sz="20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dsp:txBody>
      <dsp:txXfrm>
        <a:off x="0" y="790889"/>
        <a:ext cx="10745665" cy="5253703"/>
      </dsp:txXfrm>
    </dsp:sp>
    <dsp:sp modelId="{1011DDB1-3799-4898-8131-C43A495880F4}">
      <dsp:nvSpPr>
        <dsp:cNvPr id="0" name=""/>
        <dsp:cNvSpPr/>
      </dsp:nvSpPr>
      <dsp:spPr>
        <a:xfrm>
          <a:off x="707823" y="361518"/>
          <a:ext cx="8510908" cy="8549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312" tIns="0" rIns="284312" bIns="0" numCol="1" spcCol="1270" anchor="ctr" anchorCtr="0">
          <a:noAutofit/>
        </a:bodyPr>
        <a:lstStyle/>
        <a:p>
          <a:pPr marL="0" lvl="0" indent="0" algn="l" defTabSz="977900">
            <a:lnSpc>
              <a:spcPct val="90000"/>
            </a:lnSpc>
            <a:spcBef>
              <a:spcPct val="0"/>
            </a:spcBef>
            <a:spcAft>
              <a:spcPct val="35000"/>
            </a:spcAft>
            <a:buNone/>
          </a:pPr>
          <a:r>
            <a:rPr lang="de-CH" sz="2200" kern="1200" dirty="0"/>
            <a:t>Le Tribunal </a:t>
          </a:r>
          <a:r>
            <a:rPr lang="de-CH" sz="2200" kern="1200" dirty="0" err="1"/>
            <a:t>fédéral</a:t>
          </a:r>
          <a:endParaRPr lang="en-US" sz="2200" kern="1200" dirty="0"/>
        </a:p>
      </dsp:txBody>
      <dsp:txXfrm>
        <a:off x="749557" y="403252"/>
        <a:ext cx="8427440" cy="771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DB2E4-C079-43DD-B412-DC2925A823D5}">
      <dsp:nvSpPr>
        <dsp:cNvPr id="0" name=""/>
        <dsp:cNvSpPr/>
      </dsp:nvSpPr>
      <dsp:spPr>
        <a:xfrm>
          <a:off x="0" y="790889"/>
          <a:ext cx="10745665" cy="525370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3983" tIns="958088" rIns="833983" bIns="142240" numCol="1" spcCol="1270" anchor="t" anchorCtr="0">
          <a:noAutofit/>
        </a:bodyPr>
        <a:lstStyle/>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Constitution des </a:t>
          </a:r>
          <a:r>
            <a:rPr lang="en-US" sz="2000" kern="1200" dirty="0" err="1"/>
            <a:t>cours</a:t>
          </a:r>
          <a:r>
            <a:rPr lang="en-US" sz="2000" kern="1200" dirty="0"/>
            <a:t>: La </a:t>
          </a:r>
          <a:r>
            <a:rPr lang="en-US" sz="2000" kern="1200" dirty="0" err="1"/>
            <a:t>cour</a:t>
          </a:r>
          <a:r>
            <a:rPr lang="en-US" sz="2000" kern="1200" dirty="0"/>
            <a:t> </a:t>
          </a:r>
          <a:r>
            <a:rPr lang="en-US" sz="2000" kern="1200" dirty="0" err="1"/>
            <a:t>plénière</a:t>
          </a:r>
          <a:r>
            <a:rPr lang="en-US" sz="2000" kern="1200" dirty="0"/>
            <a:t> </a:t>
          </a:r>
          <a:r>
            <a:rPr lang="en-US" sz="2000" kern="1200" dirty="0" err="1"/>
            <a:t>tient</a:t>
          </a:r>
          <a:r>
            <a:rPr lang="en-US" sz="2000" kern="1200" dirty="0"/>
            <a:t> </a:t>
          </a:r>
          <a:r>
            <a:rPr lang="en-US" sz="2000" kern="1200" dirty="0" err="1"/>
            <a:t>compte</a:t>
          </a:r>
          <a:r>
            <a:rPr lang="en-US" sz="2000" kern="1200" dirty="0"/>
            <a:t> des </a:t>
          </a:r>
          <a:r>
            <a:rPr lang="en-US" sz="2000" kern="1200" dirty="0" err="1"/>
            <a:t>compétences</a:t>
          </a:r>
          <a:r>
            <a:rPr lang="en-US" sz="2000" kern="1200" dirty="0"/>
            <a:t> des </a:t>
          </a:r>
          <a:r>
            <a:rPr lang="en-US" sz="2000" kern="1200" dirty="0" err="1"/>
            <a:t>juges</a:t>
          </a:r>
          <a:r>
            <a:rPr lang="en-US" sz="2000" kern="1200" dirty="0"/>
            <a:t> et de la </a:t>
          </a:r>
          <a:r>
            <a:rPr lang="en-US" sz="2000" kern="1200" dirty="0" err="1"/>
            <a:t>représentation</a:t>
          </a:r>
          <a:r>
            <a:rPr lang="en-US" sz="2000" kern="1200" dirty="0"/>
            <a:t> des </a:t>
          </a:r>
          <a:r>
            <a:rPr lang="en-US" sz="2000" kern="1200" dirty="0" err="1"/>
            <a:t>langues</a:t>
          </a:r>
          <a:r>
            <a:rPr lang="en-US" sz="2000" kern="1200" dirty="0"/>
            <a:t> </a:t>
          </a:r>
          <a:r>
            <a:rPr lang="en-US" sz="2000" kern="1200" dirty="0" err="1"/>
            <a:t>officielles</a:t>
          </a:r>
          <a:r>
            <a:rPr lang="en-US" sz="2000" kern="1200" dirty="0"/>
            <a:t> (18.2 LTF); </a:t>
          </a:r>
          <a:r>
            <a:rPr lang="en-US" sz="2000" kern="1200" dirty="0" err="1"/>
            <a:t>nécessite</a:t>
          </a:r>
          <a:r>
            <a:rPr lang="en-US" sz="2000" kern="1200" dirty="0"/>
            <a:t> un accord </a:t>
          </a:r>
          <a:r>
            <a:rPr lang="en-US" sz="2000" kern="1200" dirty="0" err="1"/>
            <a:t>tacite</a:t>
          </a:r>
          <a:r>
            <a:rPr lang="en-US" sz="2000" kern="1200" dirty="0"/>
            <a:t> dans </a:t>
          </a:r>
          <a:r>
            <a:rPr lang="en-US" sz="2000" kern="1200" dirty="0" err="1"/>
            <a:t>l’Assemblée</a:t>
          </a:r>
          <a:r>
            <a:rPr lang="en-US" sz="2000" kern="1200" dirty="0"/>
            <a:t> </a:t>
          </a:r>
          <a:r>
            <a:rPr lang="en-US" sz="2000" kern="1200" dirty="0" err="1"/>
            <a:t>fédérale</a:t>
          </a:r>
          <a:r>
            <a:rPr lang="en-US" sz="2000" kern="1200" dirty="0"/>
            <a:t>, que la </a:t>
          </a:r>
          <a:r>
            <a:rPr lang="en-US" sz="2000" kern="1200" dirty="0" err="1"/>
            <a:t>représentation</a:t>
          </a:r>
          <a:r>
            <a:rPr lang="en-US" sz="2000" kern="1200" dirty="0"/>
            <a:t> </a:t>
          </a:r>
          <a:r>
            <a:rPr lang="en-US" sz="2000" kern="1200" dirty="0" err="1"/>
            <a:t>équilibrée</a:t>
          </a:r>
          <a:r>
            <a:rPr lang="en-US" sz="2000" kern="1200" dirty="0"/>
            <a:t> des </a:t>
          </a:r>
          <a:r>
            <a:rPr lang="en-US" sz="2000" kern="1200" dirty="0" err="1"/>
            <a:t>langues</a:t>
          </a:r>
          <a:r>
            <a:rPr lang="en-US" sz="2000" kern="1200" dirty="0"/>
            <a:t> </a:t>
          </a:r>
          <a:r>
            <a:rPr lang="en-US" sz="2000" kern="1200" dirty="0" err="1"/>
            <a:t>officielles</a:t>
          </a:r>
          <a:r>
            <a:rPr lang="en-US" sz="2000" kern="1200" dirty="0"/>
            <a:t> </a:t>
          </a:r>
          <a:r>
            <a:rPr lang="en-US" sz="2000" kern="1200" dirty="0" err="1"/>
            <a:t>est</a:t>
          </a:r>
          <a:r>
            <a:rPr lang="en-US" sz="2000" kern="1200" dirty="0"/>
            <a:t> un </a:t>
          </a:r>
          <a:r>
            <a:rPr lang="en-US" sz="2000" kern="1200" dirty="0" err="1"/>
            <a:t>critère</a:t>
          </a:r>
          <a:r>
            <a:rPr lang="en-US" sz="2000" kern="1200" dirty="0"/>
            <a:t> </a:t>
          </a:r>
          <a:r>
            <a:rPr lang="fr-CH" sz="2000" kern="1200" noProof="0" dirty="0"/>
            <a:t>prédominant</a:t>
          </a:r>
          <a:r>
            <a:rPr lang="en-US" sz="2000" kern="1200" dirty="0"/>
            <a:t> pour </a:t>
          </a:r>
          <a:r>
            <a:rPr lang="en-US" sz="2000" kern="1200" dirty="0" err="1"/>
            <a:t>l’élection</a:t>
          </a:r>
          <a:r>
            <a:rPr lang="en-US" sz="2000" kern="1200" dirty="0"/>
            <a:t> des </a:t>
          </a:r>
          <a:r>
            <a:rPr lang="en-US" sz="2000" kern="1200" dirty="0" err="1"/>
            <a:t>juges</a:t>
          </a:r>
          <a:r>
            <a:rPr lang="en-US" sz="2000" kern="1200" dirty="0"/>
            <a:t> (</a:t>
          </a:r>
          <a:r>
            <a:rPr lang="en-US" sz="2000" kern="1200" dirty="0" err="1"/>
            <a:t>auparavant</a:t>
          </a:r>
          <a:r>
            <a:rPr lang="en-US" sz="2000" kern="1200" dirty="0"/>
            <a:t>: 188.4 </a:t>
          </a:r>
          <a:r>
            <a:rPr lang="en-US" sz="2000" kern="1200" dirty="0" err="1"/>
            <a:t>Cst</a:t>
          </a:r>
          <a:r>
            <a:rPr lang="en-US" sz="2000" kern="1200" dirty="0"/>
            <a:t>.).</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Dans la pratique, </a:t>
          </a:r>
          <a:r>
            <a:rPr lang="en-US" sz="2000" kern="1200" dirty="0" err="1"/>
            <a:t>tous</a:t>
          </a:r>
          <a:r>
            <a:rPr lang="en-US" sz="2000" kern="1200" dirty="0"/>
            <a:t> les </a:t>
          </a:r>
          <a:r>
            <a:rPr lang="en-US" sz="2000" kern="1200" dirty="0" err="1"/>
            <a:t>juges</a:t>
          </a:r>
          <a:r>
            <a:rPr lang="en-US" sz="2000" kern="1200" dirty="0"/>
            <a:t> </a:t>
          </a:r>
          <a:r>
            <a:rPr lang="en-US" sz="2000" kern="1200" dirty="0" err="1"/>
            <a:t>travaillent</a:t>
          </a:r>
          <a:r>
            <a:rPr lang="en-US" sz="2000" kern="1200" dirty="0"/>
            <a:t> dans </a:t>
          </a:r>
          <a:r>
            <a:rPr lang="en-US" sz="2000" kern="1200" dirty="0" err="1"/>
            <a:t>toutes</a:t>
          </a:r>
          <a:r>
            <a:rPr lang="en-US" sz="2000" kern="1200" dirty="0"/>
            <a:t> les </a:t>
          </a:r>
          <a:r>
            <a:rPr lang="en-US" sz="2000" kern="1200" dirty="0" err="1"/>
            <a:t>langues</a:t>
          </a:r>
          <a:r>
            <a:rPr lang="en-US" sz="2000" kern="1200" dirty="0"/>
            <a:t> </a:t>
          </a:r>
          <a:r>
            <a:rPr lang="en-US" sz="2000" kern="1200" dirty="0" err="1"/>
            <a:t>officielles</a:t>
          </a:r>
          <a:r>
            <a:rPr lang="en-US" sz="2000" kern="1200" dirty="0"/>
            <a:t>; le </a:t>
          </a:r>
          <a:r>
            <a:rPr lang="en-US" sz="2000" kern="1200" dirty="0" err="1"/>
            <a:t>juge</a:t>
          </a:r>
          <a:r>
            <a:rPr lang="en-US" sz="2000" kern="1200" dirty="0"/>
            <a:t> rapporteur </a:t>
          </a:r>
          <a:r>
            <a:rPr lang="en-US" sz="2000" kern="1200" dirty="0" err="1"/>
            <a:t>est</a:t>
          </a:r>
          <a:r>
            <a:rPr lang="en-US" sz="2000" kern="1200" dirty="0"/>
            <a:t> </a:t>
          </a:r>
          <a:r>
            <a:rPr lang="en-US" sz="2000" kern="1200" dirty="0" err="1"/>
            <a:t>en</a:t>
          </a:r>
          <a:r>
            <a:rPr lang="en-US" sz="2000" kern="1200" dirty="0"/>
            <a:t> </a:t>
          </a:r>
          <a:r>
            <a:rPr lang="en-US" sz="2000" kern="1200" dirty="0" err="1"/>
            <a:t>principe</a:t>
          </a:r>
          <a:r>
            <a:rPr lang="en-US" sz="2000" kern="1200" dirty="0"/>
            <a:t> un </a:t>
          </a:r>
          <a:r>
            <a:rPr lang="en-US" sz="2000" kern="1200" dirty="0" err="1"/>
            <a:t>locuteur</a:t>
          </a:r>
          <a:r>
            <a:rPr lang="en-US" sz="2000" kern="1200" dirty="0"/>
            <a:t> </a:t>
          </a:r>
          <a:r>
            <a:rPr lang="en-US" sz="2000" kern="1200" dirty="0" err="1"/>
            <a:t>natif</a:t>
          </a:r>
          <a:r>
            <a:rPr lang="en-US" sz="2000" kern="1200" dirty="0"/>
            <a:t>.</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err="1"/>
            <a:t>Rôle</a:t>
          </a:r>
          <a:r>
            <a:rPr lang="en-US" sz="2000" kern="1200" dirty="0"/>
            <a:t> important des </a:t>
          </a:r>
          <a:r>
            <a:rPr lang="en-US" sz="2000" kern="1200" dirty="0" err="1"/>
            <a:t>greffiers</a:t>
          </a:r>
          <a:r>
            <a:rPr lang="en-US" sz="2000" kern="1200" dirty="0"/>
            <a:t>, </a:t>
          </a:r>
          <a:r>
            <a:rPr lang="en-US" sz="2000" kern="1200" dirty="0" err="1"/>
            <a:t>en</a:t>
          </a:r>
          <a:r>
            <a:rPr lang="en-US" sz="2000" kern="1200" dirty="0"/>
            <a:t> particulier </a:t>
          </a:r>
          <a:r>
            <a:rPr lang="en-US" sz="2000" kern="1200" dirty="0" err="1"/>
            <a:t>en</a:t>
          </a:r>
          <a:r>
            <a:rPr lang="en-US" sz="2000" kern="1200" dirty="0"/>
            <a:t> </a:t>
          </a:r>
          <a:r>
            <a:rPr lang="en-US" sz="2000" kern="1200" dirty="0" err="1"/>
            <a:t>ce</a:t>
          </a:r>
          <a:r>
            <a:rPr lang="en-US" sz="2000" kern="1200" dirty="0"/>
            <a:t> qui </a:t>
          </a:r>
          <a:r>
            <a:rPr lang="en-US" sz="2000" kern="1200" dirty="0" err="1"/>
            <a:t>concerne</a:t>
          </a:r>
          <a:r>
            <a:rPr lang="en-US" sz="2000" kern="1200" dirty="0"/>
            <a:t> les </a:t>
          </a:r>
          <a:r>
            <a:rPr lang="en-US" sz="2000" kern="1200" dirty="0" err="1"/>
            <a:t>cas</a:t>
          </a:r>
          <a:r>
            <a:rPr lang="en-US" sz="2000" kern="1200" dirty="0"/>
            <a:t> de langue </a:t>
          </a:r>
          <a:r>
            <a:rPr lang="en-US" sz="2000" kern="1200" dirty="0" err="1"/>
            <a:t>italienne</a:t>
          </a:r>
          <a:r>
            <a:rPr lang="en-US" sz="2000" kern="1200" dirty="0"/>
            <a:t>.</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err="1"/>
            <a:t>Trés</a:t>
          </a:r>
          <a:r>
            <a:rPr lang="en-US" sz="2000" kern="1200" dirty="0"/>
            <a:t> bonne </a:t>
          </a:r>
          <a:r>
            <a:rPr lang="en-US" sz="2000" kern="1200" dirty="0" err="1"/>
            <a:t>connaissance</a:t>
          </a:r>
          <a:r>
            <a:rPr lang="en-US" sz="2000" kern="1200" dirty="0"/>
            <a:t> de deux </a:t>
          </a:r>
          <a:r>
            <a:rPr lang="en-US" sz="2000" kern="1200" dirty="0" err="1"/>
            <a:t>langues</a:t>
          </a:r>
          <a:r>
            <a:rPr lang="en-US" sz="2000" kern="1200" dirty="0"/>
            <a:t> </a:t>
          </a:r>
          <a:r>
            <a:rPr lang="en-US" sz="2000" kern="1200" dirty="0" err="1"/>
            <a:t>officielles</a:t>
          </a:r>
          <a:r>
            <a:rPr lang="en-US" sz="2000" kern="1200" dirty="0"/>
            <a:t> et </a:t>
          </a:r>
          <a:r>
            <a:rPr lang="en-US" sz="2000" kern="1200" dirty="0" err="1"/>
            <a:t>compréhension</a:t>
          </a:r>
          <a:r>
            <a:rPr lang="en-US" sz="2000" kern="1200" dirty="0"/>
            <a:t> passive de la </a:t>
          </a:r>
          <a:r>
            <a:rPr lang="en-US" sz="2000" kern="1200" dirty="0" err="1"/>
            <a:t>troisième</a:t>
          </a:r>
          <a:r>
            <a:rPr lang="en-US" sz="2000" kern="1200" dirty="0"/>
            <a:t> langue </a:t>
          </a:r>
          <a:r>
            <a:rPr lang="en-US" sz="2000" kern="1200" dirty="0" err="1"/>
            <a:t>officielle</a:t>
          </a:r>
          <a:r>
            <a:rPr lang="en-US" sz="2000" kern="1200" dirty="0"/>
            <a:t> </a:t>
          </a:r>
          <a:r>
            <a:rPr lang="en-US" sz="2000" kern="1200" dirty="0" err="1"/>
            <a:t>comme</a:t>
          </a:r>
          <a:r>
            <a:rPr lang="en-US" sz="2000" kern="1200" dirty="0"/>
            <a:t> condition de nomination pour les </a:t>
          </a:r>
          <a:r>
            <a:rPr lang="en-US" sz="2000" kern="1200" dirty="0" err="1"/>
            <a:t>postes</a:t>
          </a:r>
          <a:r>
            <a:rPr lang="en-US" sz="2000" kern="1200" dirty="0"/>
            <a:t> de </a:t>
          </a:r>
          <a:r>
            <a:rPr lang="en-US" sz="2000" kern="1200" dirty="0" err="1"/>
            <a:t>greffiers</a:t>
          </a:r>
          <a:r>
            <a:rPr lang="en-US" sz="2000" kern="1200" dirty="0"/>
            <a:t>.</a:t>
          </a:r>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dsp:txBody>
      <dsp:txXfrm>
        <a:off x="0" y="790889"/>
        <a:ext cx="10745665" cy="5253703"/>
      </dsp:txXfrm>
    </dsp:sp>
    <dsp:sp modelId="{1011DDB1-3799-4898-8131-C43A495880F4}">
      <dsp:nvSpPr>
        <dsp:cNvPr id="0" name=""/>
        <dsp:cNvSpPr/>
      </dsp:nvSpPr>
      <dsp:spPr>
        <a:xfrm>
          <a:off x="707823" y="361518"/>
          <a:ext cx="8510908" cy="8549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312" tIns="0" rIns="284312" bIns="0" numCol="1" spcCol="1270" anchor="ctr" anchorCtr="0">
          <a:noAutofit/>
        </a:bodyPr>
        <a:lstStyle/>
        <a:p>
          <a:pPr marL="0" lvl="0" indent="0" algn="l" defTabSz="977900">
            <a:lnSpc>
              <a:spcPct val="90000"/>
            </a:lnSpc>
            <a:spcBef>
              <a:spcPct val="0"/>
            </a:spcBef>
            <a:spcAft>
              <a:spcPct val="35000"/>
            </a:spcAft>
            <a:buNone/>
          </a:pPr>
          <a:r>
            <a:rPr lang="de-CH" sz="2200" kern="1200" dirty="0"/>
            <a:t>La </a:t>
          </a:r>
          <a:r>
            <a:rPr lang="de-CH" sz="2200" kern="1200" dirty="0" err="1"/>
            <a:t>plurilingualité</a:t>
          </a:r>
          <a:r>
            <a:rPr lang="de-CH" sz="2200" kern="1200" dirty="0"/>
            <a:t> du Tribunal </a:t>
          </a:r>
          <a:r>
            <a:rPr lang="de-CH" sz="2200" kern="1200" dirty="0" err="1"/>
            <a:t>fédéral</a:t>
          </a:r>
          <a:endParaRPr lang="en-US" sz="2200" kern="1200" dirty="0"/>
        </a:p>
      </dsp:txBody>
      <dsp:txXfrm>
        <a:off x="749557" y="403252"/>
        <a:ext cx="8427440" cy="7714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DB2E4-C079-43DD-B412-DC2925A823D5}">
      <dsp:nvSpPr>
        <dsp:cNvPr id="0" name=""/>
        <dsp:cNvSpPr/>
      </dsp:nvSpPr>
      <dsp:spPr>
        <a:xfrm>
          <a:off x="0" y="790889"/>
          <a:ext cx="10745665" cy="525370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3983" tIns="989232" rIns="833983" bIns="142240" numCol="1" spcCol="1270" anchor="t" anchorCtr="0">
          <a:noAutofit/>
        </a:bodyPr>
        <a:lstStyle/>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Les </a:t>
          </a:r>
          <a:r>
            <a:rPr lang="en-US" sz="2000" kern="1200" dirty="0" err="1"/>
            <a:t>recours</a:t>
          </a:r>
          <a:r>
            <a:rPr lang="en-US" sz="2000" kern="1200" dirty="0"/>
            <a:t> </a:t>
          </a:r>
          <a:r>
            <a:rPr lang="en-US" sz="2000" kern="1200" dirty="0" err="1"/>
            <a:t>déposés</a:t>
          </a:r>
          <a:r>
            <a:rPr lang="en-US" sz="2000" kern="1200" dirty="0"/>
            <a:t> au Tribunal </a:t>
          </a:r>
          <a:r>
            <a:rPr lang="en-US" sz="2000" kern="1200" dirty="0" err="1"/>
            <a:t>Fédéral</a:t>
          </a:r>
          <a:r>
            <a:rPr lang="en-US" sz="2000" kern="1200" dirty="0"/>
            <a:t> </a:t>
          </a:r>
          <a:r>
            <a:rPr lang="en-US" sz="2000" kern="1200" dirty="0" err="1"/>
            <a:t>doivent</a:t>
          </a:r>
          <a:r>
            <a:rPr lang="en-US" sz="2000" kern="1200" dirty="0"/>
            <a:t> </a:t>
          </a:r>
          <a:r>
            <a:rPr lang="en-US" sz="2000" kern="1200" dirty="0" err="1"/>
            <a:t>être</a:t>
          </a:r>
          <a:r>
            <a:rPr lang="en-US" sz="2000" kern="1200" dirty="0"/>
            <a:t> </a:t>
          </a:r>
          <a:r>
            <a:rPr lang="en-US" sz="2000" kern="1200" dirty="0" err="1"/>
            <a:t>rédigés</a:t>
          </a:r>
          <a:r>
            <a:rPr lang="en-US" sz="2000" kern="1200" dirty="0"/>
            <a:t> dans </a:t>
          </a:r>
          <a:r>
            <a:rPr lang="en-US" sz="2000" kern="1200" dirty="0" err="1"/>
            <a:t>une</a:t>
          </a:r>
          <a:r>
            <a:rPr lang="en-US" sz="2000" kern="1200" dirty="0"/>
            <a:t> des </a:t>
          </a:r>
          <a:r>
            <a:rPr lang="en-US" sz="2000" kern="1200" dirty="0" err="1"/>
            <a:t>langues</a:t>
          </a:r>
          <a:r>
            <a:rPr lang="en-US" sz="2000" kern="1200" dirty="0"/>
            <a:t> </a:t>
          </a:r>
          <a:r>
            <a:rPr lang="en-US" sz="2000" kern="1200" dirty="0" err="1"/>
            <a:t>officielles</a:t>
          </a:r>
          <a:r>
            <a:rPr lang="en-US" sz="2000" kern="1200" dirty="0"/>
            <a:t> (42.1 LTF).</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La </a:t>
          </a:r>
          <a:r>
            <a:rPr lang="en-US" sz="2000" kern="1200" dirty="0" err="1"/>
            <a:t>procédure</a:t>
          </a:r>
          <a:r>
            <a:rPr lang="en-US" sz="2000" kern="1200" dirty="0"/>
            <a:t> </a:t>
          </a:r>
          <a:r>
            <a:rPr lang="en-US" sz="2000" kern="1200" dirty="0" err="1"/>
            <a:t>est</a:t>
          </a:r>
          <a:r>
            <a:rPr lang="en-US" sz="2000" kern="1200" dirty="0"/>
            <a:t> </a:t>
          </a:r>
          <a:r>
            <a:rPr lang="en-US" sz="2000" kern="1200" dirty="0" err="1"/>
            <a:t>conduite</a:t>
          </a:r>
          <a:r>
            <a:rPr lang="en-US" sz="2000" kern="1200" dirty="0"/>
            <a:t> </a:t>
          </a:r>
          <a:r>
            <a:rPr lang="en-US" sz="2000" kern="1200" dirty="0" err="1"/>
            <a:t>en</a:t>
          </a:r>
          <a:r>
            <a:rPr lang="en-US" sz="2000" kern="1200" dirty="0"/>
            <a:t> </a:t>
          </a:r>
          <a:r>
            <a:rPr lang="en-US" sz="2000" kern="1200" dirty="0" err="1"/>
            <a:t>principe</a:t>
          </a:r>
          <a:r>
            <a:rPr lang="en-US" sz="2000" kern="1200" dirty="0"/>
            <a:t> dans la langue de la </a:t>
          </a:r>
          <a:r>
            <a:rPr lang="fr-CH" sz="2000" kern="1200" noProof="0" dirty="0"/>
            <a:t>décision</a:t>
          </a:r>
          <a:r>
            <a:rPr lang="en-US" sz="2000" kern="1200" dirty="0"/>
            <a:t> </a:t>
          </a:r>
          <a:r>
            <a:rPr lang="en-US" sz="2000" kern="1200" dirty="0" err="1"/>
            <a:t>attaquée</a:t>
          </a:r>
          <a:r>
            <a:rPr lang="en-US" sz="2000" kern="1200" dirty="0"/>
            <a:t>. Si les parties </a:t>
          </a:r>
          <a:r>
            <a:rPr lang="en-US" sz="2000" kern="1200" dirty="0" err="1"/>
            <a:t>utilisent</a:t>
          </a:r>
          <a:r>
            <a:rPr lang="en-US" sz="2000" kern="1200" dirty="0"/>
            <a:t> </a:t>
          </a:r>
          <a:r>
            <a:rPr lang="en-US" sz="2000" kern="1200" dirty="0" err="1"/>
            <a:t>une</a:t>
          </a:r>
          <a:r>
            <a:rPr lang="en-US" sz="2000" kern="1200" dirty="0"/>
            <a:t> </a:t>
          </a:r>
          <a:r>
            <a:rPr lang="en-US" sz="2000" kern="1200" dirty="0" err="1"/>
            <a:t>autre</a:t>
          </a:r>
          <a:r>
            <a:rPr lang="en-US" sz="2000" kern="1200" dirty="0"/>
            <a:t> langue </a:t>
          </a:r>
          <a:r>
            <a:rPr lang="en-US" sz="2000" kern="1200" dirty="0" err="1"/>
            <a:t>officielle</a:t>
          </a:r>
          <a:r>
            <a:rPr lang="en-US" sz="2000" kern="1200" dirty="0"/>
            <a:t>, </a:t>
          </a:r>
          <a:r>
            <a:rPr lang="en-US" sz="2000" kern="1200" dirty="0" err="1"/>
            <a:t>celle</a:t>
          </a:r>
          <a:r>
            <a:rPr lang="en-US" sz="2000" kern="1200" dirty="0"/>
            <a:t>-ci </a:t>
          </a:r>
          <a:r>
            <a:rPr lang="en-US" sz="2000" kern="1200" dirty="0" err="1"/>
            <a:t>peut</a:t>
          </a:r>
          <a:r>
            <a:rPr lang="en-US" sz="2000" kern="1200" dirty="0"/>
            <a:t> </a:t>
          </a:r>
          <a:r>
            <a:rPr lang="en-US" sz="2000" kern="1200" dirty="0" err="1"/>
            <a:t>être</a:t>
          </a:r>
          <a:r>
            <a:rPr lang="en-US" sz="2000" kern="1200" dirty="0"/>
            <a:t> </a:t>
          </a:r>
          <a:r>
            <a:rPr lang="en-US" sz="2000" kern="1200" dirty="0" err="1"/>
            <a:t>adoptée</a:t>
          </a:r>
          <a:r>
            <a:rPr lang="en-US" sz="2000" kern="1200" dirty="0"/>
            <a:t> (54.1 LTF).</a:t>
          </a:r>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a:t>Pratique (de la </a:t>
          </a:r>
          <a:r>
            <a:rPr lang="en-US" sz="2000" kern="1200" dirty="0" err="1"/>
            <a:t>II</a:t>
          </a:r>
          <a:r>
            <a:rPr lang="en-US" sz="2000" kern="1200" baseline="30000" dirty="0" err="1"/>
            <a:t>ème</a:t>
          </a:r>
          <a:r>
            <a:rPr lang="en-US" sz="2000" kern="1200" dirty="0"/>
            <a:t> </a:t>
          </a:r>
          <a:r>
            <a:rPr lang="en-US" sz="2000" kern="1200" dirty="0" err="1"/>
            <a:t>Cour</a:t>
          </a:r>
          <a:r>
            <a:rPr lang="en-US" sz="2000" kern="1200" dirty="0"/>
            <a:t> de droit </a:t>
          </a:r>
          <a:r>
            <a:rPr lang="en-US" sz="2000" kern="1200" dirty="0" err="1"/>
            <a:t>publique</a:t>
          </a:r>
          <a:r>
            <a:rPr lang="en-US" sz="2000" kern="1200" dirty="0"/>
            <a:t>): La pr</a:t>
          </a:r>
          <a:r>
            <a:rPr lang="fr-CH" sz="2000" kern="1200" noProof="0" dirty="0" err="1"/>
            <a:t>océdure</a:t>
          </a:r>
          <a:r>
            <a:rPr lang="fr-CH" sz="2000" kern="1200" noProof="0" dirty="0"/>
            <a:t> est menée dans la langue du recours.</a:t>
          </a:r>
          <a:endParaRPr lang="en-US" sz="2000" kern="1200" dirty="0"/>
        </a:p>
        <a:p>
          <a:pPr marL="228600" lvl="1" indent="-228600" algn="just" defTabSz="889000">
            <a:lnSpc>
              <a:spcPct val="90000"/>
            </a:lnSpc>
            <a:spcBef>
              <a:spcPct val="0"/>
            </a:spcBef>
            <a:spcAft>
              <a:spcPct val="15000"/>
            </a:spcAft>
            <a:buFont typeface="Symbol" panose="05050102010706020507" pitchFamily="18" charset="2"/>
            <a:buChar char="-"/>
          </a:pPr>
          <a:r>
            <a:rPr lang="en-US" sz="2000" kern="1200" dirty="0" err="1"/>
            <a:t>Nécéssite</a:t>
          </a:r>
          <a:r>
            <a:rPr lang="en-US" sz="2000" kern="1200" dirty="0"/>
            <a:t>, que le personnel </a:t>
          </a:r>
          <a:r>
            <a:rPr lang="fr-CH" sz="2000" kern="1200" noProof="0" dirty="0"/>
            <a:t>des chancelleries et du service d’information, maîtrise parfaitement les trois langues officielles.</a:t>
          </a:r>
          <a:endParaRPr lang="en-US" sz="20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dsp:txBody>
      <dsp:txXfrm>
        <a:off x="0" y="790889"/>
        <a:ext cx="10745665" cy="5253703"/>
      </dsp:txXfrm>
    </dsp:sp>
    <dsp:sp modelId="{1011DDB1-3799-4898-8131-C43A495880F4}">
      <dsp:nvSpPr>
        <dsp:cNvPr id="0" name=""/>
        <dsp:cNvSpPr/>
      </dsp:nvSpPr>
      <dsp:spPr>
        <a:xfrm>
          <a:off x="707823" y="361518"/>
          <a:ext cx="8510908" cy="8549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312" tIns="0" rIns="284312" bIns="0" numCol="1" spcCol="1270" anchor="ctr" anchorCtr="0">
          <a:noAutofit/>
        </a:bodyPr>
        <a:lstStyle/>
        <a:p>
          <a:pPr marL="0" lvl="0" indent="0" algn="l" defTabSz="977900">
            <a:lnSpc>
              <a:spcPct val="90000"/>
            </a:lnSpc>
            <a:spcBef>
              <a:spcPct val="0"/>
            </a:spcBef>
            <a:spcAft>
              <a:spcPct val="35000"/>
            </a:spcAft>
            <a:buNone/>
          </a:pPr>
          <a:r>
            <a:rPr lang="de-CH" sz="2200" kern="1200" dirty="0" err="1"/>
            <a:t>Les</a:t>
          </a:r>
          <a:r>
            <a:rPr lang="de-CH" sz="2200" kern="1200" dirty="0"/>
            <a:t> </a:t>
          </a:r>
          <a:r>
            <a:rPr lang="de-CH" sz="2200" kern="1200" dirty="0" err="1"/>
            <a:t>langues</a:t>
          </a:r>
          <a:r>
            <a:rPr lang="de-CH" sz="2200" kern="1200" dirty="0"/>
            <a:t> </a:t>
          </a:r>
          <a:r>
            <a:rPr lang="de-CH" sz="2200" kern="1200" dirty="0" err="1"/>
            <a:t>officielles</a:t>
          </a:r>
          <a:r>
            <a:rPr lang="de-CH" sz="2200" kern="1200" dirty="0"/>
            <a:t> </a:t>
          </a:r>
          <a:r>
            <a:rPr lang="de-CH" sz="2200" kern="1200" dirty="0" err="1"/>
            <a:t>dans</a:t>
          </a:r>
          <a:r>
            <a:rPr lang="de-CH" sz="2200" kern="1200" dirty="0"/>
            <a:t> la </a:t>
          </a:r>
          <a:r>
            <a:rPr lang="de-CH" sz="2200" kern="1200" dirty="0" err="1"/>
            <a:t>procédure</a:t>
          </a:r>
          <a:endParaRPr lang="en-US" sz="2200" kern="1200" dirty="0"/>
        </a:p>
      </dsp:txBody>
      <dsp:txXfrm>
        <a:off x="749557" y="403252"/>
        <a:ext cx="8427440" cy="771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DB2E4-C079-43DD-B412-DC2925A823D5}">
      <dsp:nvSpPr>
        <dsp:cNvPr id="0" name=""/>
        <dsp:cNvSpPr/>
      </dsp:nvSpPr>
      <dsp:spPr>
        <a:xfrm>
          <a:off x="0" y="793069"/>
          <a:ext cx="10745665" cy="524857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3983" tIns="148295" rIns="833983" bIns="142240" numCol="1" spcCol="1270" anchor="t" anchorCtr="0">
          <a:noAutofit/>
        </a:bodyPr>
        <a:lstStyle/>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Entrée du recours – enregistrement par la chancellerie</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Examen préliminaire du dossier par «l’équipe présidentielle» (les présidents des Cours sont en principe les juges instructeurs de tous les dossiers, 32.1 LTF).</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Liquidation du dossier sans instruction en procédure de juge unique (si le recours est 	manifestement irrecevable, si la motivation du recours est manifestement insuffisante 	où si le recours et procédurier ou abusif; 108 LTF) où en procédure simplifiée (recours manifestement infondés ou manifestement fondés; 109.3 LTF: motivation sommaire).</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Instruction: demande de transmission de dossier (102.2 LTF), si nécessaire en ordonnant un échange d’écritures (102 LTF)</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Attribution du dossier au juge rapporteur (décision du Président); souvent délégation à un greffier (24.2 LTF); rédaction d’un projet d’arrêt</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Le Tribunal Fédéral statue en principe par voie de circulation (58.2 LTF) en composition de trois juges (20.1 LTF); exception: s’il n’y a pas unanimité où si le président l’ordonne (58.1 LTF): Séance interne où publique, en général à cinq juges (20.2 LTF).</a:t>
          </a:r>
        </a:p>
        <a:p>
          <a:pPr marL="171450" lvl="1" indent="-171450" algn="just" defTabSz="844550">
            <a:lnSpc>
              <a:spcPct val="90000"/>
            </a:lnSpc>
            <a:spcBef>
              <a:spcPct val="0"/>
            </a:spcBef>
            <a:spcAft>
              <a:spcPct val="15000"/>
            </a:spcAft>
            <a:buFont typeface="Symbol" panose="05050102010706020507" pitchFamily="18" charset="2"/>
            <a:buChar char="-"/>
          </a:pPr>
          <a:endParaRPr lang="en-US" sz="1900" kern="1200" dirty="0"/>
        </a:p>
      </dsp:txBody>
      <dsp:txXfrm>
        <a:off x="0" y="793069"/>
        <a:ext cx="10745665" cy="5248572"/>
      </dsp:txXfrm>
    </dsp:sp>
    <dsp:sp modelId="{1011DDB1-3799-4898-8131-C43A495880F4}">
      <dsp:nvSpPr>
        <dsp:cNvPr id="0" name=""/>
        <dsp:cNvSpPr/>
      </dsp:nvSpPr>
      <dsp:spPr>
        <a:xfrm>
          <a:off x="707823" y="364116"/>
          <a:ext cx="8510908" cy="8540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312" tIns="0" rIns="284312" bIns="0" numCol="1" spcCol="1270" anchor="ctr" anchorCtr="0">
          <a:noAutofit/>
        </a:bodyPr>
        <a:lstStyle/>
        <a:p>
          <a:pPr marL="0" lvl="0" indent="0" algn="l" defTabSz="977900">
            <a:lnSpc>
              <a:spcPct val="90000"/>
            </a:lnSpc>
            <a:spcBef>
              <a:spcPct val="0"/>
            </a:spcBef>
            <a:spcAft>
              <a:spcPct val="35000"/>
            </a:spcAft>
            <a:buNone/>
          </a:pPr>
          <a:r>
            <a:rPr lang="de-CH" sz="2200" kern="1200" dirty="0"/>
            <a:t>Le </a:t>
          </a:r>
          <a:r>
            <a:rPr lang="de-CH" sz="2200" kern="1200" dirty="0" err="1"/>
            <a:t>déroulement</a:t>
          </a:r>
          <a:r>
            <a:rPr lang="de-CH" sz="2200" kern="1200" dirty="0"/>
            <a:t> </a:t>
          </a:r>
          <a:r>
            <a:rPr lang="de-CH" sz="2200" kern="1200" dirty="0" err="1"/>
            <a:t>d’une</a:t>
          </a:r>
          <a:r>
            <a:rPr lang="de-CH" sz="2200" kern="1200" dirty="0"/>
            <a:t> </a:t>
          </a:r>
          <a:r>
            <a:rPr lang="de-CH" sz="2200" kern="1200" dirty="0" err="1"/>
            <a:t>procédure</a:t>
          </a:r>
          <a:r>
            <a:rPr lang="de-CH" sz="2200" kern="1200" dirty="0"/>
            <a:t> </a:t>
          </a:r>
          <a:r>
            <a:rPr lang="de-CH" sz="2200" kern="1200" dirty="0" err="1"/>
            <a:t>devant</a:t>
          </a:r>
          <a:r>
            <a:rPr lang="de-CH" sz="2200" kern="1200" dirty="0"/>
            <a:t> le Tribunal </a:t>
          </a:r>
          <a:r>
            <a:rPr lang="de-CH" sz="2200" kern="1200" dirty="0" err="1"/>
            <a:t>Fédéral</a:t>
          </a:r>
          <a:endParaRPr lang="en-US" sz="2200" kern="1200" dirty="0"/>
        </a:p>
      </dsp:txBody>
      <dsp:txXfrm>
        <a:off x="749516" y="405809"/>
        <a:ext cx="8427522" cy="7706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DB2E4-C079-43DD-B412-DC2925A823D5}">
      <dsp:nvSpPr>
        <dsp:cNvPr id="0" name=""/>
        <dsp:cNvSpPr/>
      </dsp:nvSpPr>
      <dsp:spPr>
        <a:xfrm>
          <a:off x="0" y="790889"/>
          <a:ext cx="10745665" cy="525370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3983" tIns="874776" rIns="833983" bIns="142240" numCol="1" spcCol="1270" anchor="t" anchorCtr="0">
          <a:noAutofit/>
        </a:bodyPr>
        <a:lstStyle/>
        <a:p>
          <a:pPr marL="228600" lvl="1" indent="-228600" algn="just" defTabSz="889000">
            <a:lnSpc>
              <a:spcPct val="90000"/>
            </a:lnSpc>
            <a:spcBef>
              <a:spcPct val="0"/>
            </a:spcBef>
            <a:spcAft>
              <a:spcPct val="15000"/>
            </a:spcAft>
            <a:buFont typeface="Symbol" panose="05050102010706020507" pitchFamily="18" charset="2"/>
            <a:buChar char="-"/>
          </a:pPr>
          <a:r>
            <a:rPr lang="fr-CH" sz="2000" i="1" kern="1200" noProof="0" dirty="0"/>
            <a:t>Comprendre</a:t>
          </a:r>
          <a:r>
            <a:rPr lang="fr-CH" sz="2000" kern="1200" noProof="0" dirty="0"/>
            <a:t> et </a:t>
          </a:r>
          <a:r>
            <a:rPr lang="fr-CH" sz="2000" i="1" kern="1200" noProof="0" dirty="0"/>
            <a:t>discuter</a:t>
          </a:r>
          <a:r>
            <a:rPr lang="fr-CH" sz="2000" kern="1200" noProof="0" dirty="0"/>
            <a:t> des arrêts actuels du Tribunal fédéral (dans le domaine du droit publique)</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Donner un aperçu sur le </a:t>
          </a:r>
          <a:r>
            <a:rPr lang="fr-CH" sz="2000" i="1" kern="1200" noProof="0" dirty="0"/>
            <a:t>déroulement d’une procédure</a:t>
          </a:r>
          <a:r>
            <a:rPr lang="fr-CH" sz="2000" kern="1200" noProof="0" dirty="0"/>
            <a:t> devant le Tribunal fédéral (et sur le rôle des différentes personnes impliquées).</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a:t> En substance: Importance du droit de procédure de la LTF (surtout en ce qui regarde le </a:t>
          </a:r>
          <a:r>
            <a:rPr lang="fr-CH" sz="2000" i="1" kern="1200" noProof="0" dirty="0"/>
            <a:t>pouvoir d’examen du Tribunal fédéral</a:t>
          </a:r>
          <a:r>
            <a:rPr lang="fr-CH" sz="2000" kern="1200" noProof="0" dirty="0"/>
            <a:t>)</a:t>
          </a:r>
        </a:p>
        <a:p>
          <a:pPr marL="228600" lvl="1" indent="-228600" algn="just" defTabSz="889000">
            <a:lnSpc>
              <a:spcPct val="90000"/>
            </a:lnSpc>
            <a:spcBef>
              <a:spcPct val="0"/>
            </a:spcBef>
            <a:spcAft>
              <a:spcPct val="15000"/>
            </a:spcAft>
            <a:buFont typeface="Symbol" panose="05050102010706020507" pitchFamily="18" charset="2"/>
            <a:buChar char="-"/>
          </a:pPr>
          <a:r>
            <a:rPr lang="fr-CH" sz="2000" kern="1200" noProof="0" dirty="0" err="1"/>
            <a:t>Quatres</a:t>
          </a:r>
          <a:r>
            <a:rPr lang="fr-CH" sz="2000" kern="1200" noProof="0" dirty="0"/>
            <a:t> cas à discuter:</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2D_34/2020 du 24 mars 2021 (cas relevant du droit des étrangers; thème principal: discrimination en raison de l'âge)</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2D_32/2020 du 24 mars 2021 (indemnisations COVID-19; garantie de l’accès au juge)</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2C_300/2019 du 31 janvier 2020 (</a:t>
          </a:r>
          <a:r>
            <a:rPr lang="fr-CH" sz="2000" kern="1200" noProof="0" dirty="0" err="1"/>
            <a:t>Bachelor</a:t>
          </a:r>
          <a:r>
            <a:rPr lang="fr-CH" sz="2000" kern="1200" noProof="0" dirty="0"/>
            <a:t> en droit suisse comme condition pour être inscrit au registre vaudois des avocats stagiaires)</a:t>
          </a:r>
        </a:p>
        <a:p>
          <a:pPr marL="457200" lvl="2" indent="-228600" algn="just" defTabSz="889000">
            <a:lnSpc>
              <a:spcPct val="90000"/>
            </a:lnSpc>
            <a:spcBef>
              <a:spcPct val="0"/>
            </a:spcBef>
            <a:spcAft>
              <a:spcPct val="15000"/>
            </a:spcAft>
            <a:buFont typeface="Symbol" panose="05050102010706020507" pitchFamily="18" charset="2"/>
            <a:buChar char="-"/>
          </a:pPr>
          <a:r>
            <a:rPr lang="fr-CH" sz="2000" kern="1200" noProof="0" dirty="0"/>
            <a:t>2C_415/2020 du 30 avril 2021 (reconnaissance du statut d’apatride)</a:t>
          </a:r>
        </a:p>
      </dsp:txBody>
      <dsp:txXfrm>
        <a:off x="0" y="790889"/>
        <a:ext cx="10745665" cy="5253703"/>
      </dsp:txXfrm>
    </dsp:sp>
    <dsp:sp modelId="{1011DDB1-3799-4898-8131-C43A495880F4}">
      <dsp:nvSpPr>
        <dsp:cNvPr id="0" name=""/>
        <dsp:cNvSpPr/>
      </dsp:nvSpPr>
      <dsp:spPr>
        <a:xfrm>
          <a:off x="707823" y="361518"/>
          <a:ext cx="8510908" cy="8549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312" tIns="0" rIns="284312" bIns="0" numCol="1" spcCol="1270" anchor="ctr" anchorCtr="0">
          <a:noAutofit/>
        </a:bodyPr>
        <a:lstStyle/>
        <a:p>
          <a:pPr marL="0" lvl="0" indent="0" algn="l" defTabSz="977900">
            <a:lnSpc>
              <a:spcPct val="90000"/>
            </a:lnSpc>
            <a:spcBef>
              <a:spcPct val="0"/>
            </a:spcBef>
            <a:spcAft>
              <a:spcPct val="35000"/>
            </a:spcAft>
            <a:buNone/>
          </a:pPr>
          <a:r>
            <a:rPr lang="de-CH" sz="2200" kern="1200" dirty="0" err="1"/>
            <a:t>Objectifs</a:t>
          </a:r>
          <a:r>
            <a:rPr lang="de-CH" sz="2200" kern="1200" dirty="0"/>
            <a:t> </a:t>
          </a:r>
          <a:r>
            <a:rPr lang="de-CH" sz="2200" kern="1200" dirty="0" err="1"/>
            <a:t>pour</a:t>
          </a:r>
          <a:r>
            <a:rPr lang="de-CH" sz="2200" kern="1200" dirty="0"/>
            <a:t> </a:t>
          </a:r>
          <a:r>
            <a:rPr lang="de-CH" sz="2200" kern="1200" dirty="0" err="1"/>
            <a:t>les</a:t>
          </a:r>
          <a:r>
            <a:rPr lang="de-CH" sz="2200" kern="1200" dirty="0"/>
            <a:t> «</a:t>
          </a:r>
          <a:r>
            <a:rPr lang="de-CH" sz="2200" kern="1200" dirty="0" err="1"/>
            <a:t>discussions</a:t>
          </a:r>
          <a:r>
            <a:rPr lang="de-CH" sz="2200" kern="1200" dirty="0"/>
            <a:t> </a:t>
          </a:r>
          <a:r>
            <a:rPr lang="de-CH" sz="2200" kern="1200" dirty="0" err="1"/>
            <a:t>d’arrêts</a:t>
          </a:r>
          <a:r>
            <a:rPr lang="de-CH" sz="2200" kern="1200" dirty="0"/>
            <a:t>»</a:t>
          </a:r>
          <a:endParaRPr lang="en-US" sz="2200" kern="1200" dirty="0"/>
        </a:p>
      </dsp:txBody>
      <dsp:txXfrm>
        <a:off x="749557" y="403252"/>
        <a:ext cx="8427440" cy="77144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A42DAE-5410-4191-9656-EC0AEC9ECE7F}" type="datetimeFigureOut">
              <a:rPr lang="de-CH" smtClean="0"/>
              <a:t>22.09.2021</a:t>
            </a:fld>
            <a:endParaRPr lang="de-CH"/>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2287A6-4A66-4512-9321-20274A7099BB}" type="slidenum">
              <a:rPr lang="de-CH" smtClean="0"/>
              <a:t>‹Nr.›</a:t>
            </a:fld>
            <a:endParaRPr lang="de-CH"/>
          </a:p>
        </p:txBody>
      </p:sp>
    </p:spTree>
    <p:extLst>
      <p:ext uri="{BB962C8B-B14F-4D97-AF65-F5344CB8AC3E}">
        <p14:creationId xmlns:p14="http://schemas.microsoft.com/office/powerpoint/2010/main" val="3543850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1</a:t>
            </a:fld>
            <a:endParaRPr lang="de-CH"/>
          </a:p>
        </p:txBody>
      </p:sp>
    </p:spTree>
    <p:extLst>
      <p:ext uri="{BB962C8B-B14F-4D97-AF65-F5344CB8AC3E}">
        <p14:creationId xmlns:p14="http://schemas.microsoft.com/office/powerpoint/2010/main" val="4138592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2</a:t>
            </a:fld>
            <a:endParaRPr lang="de-CH"/>
          </a:p>
        </p:txBody>
      </p:sp>
    </p:spTree>
    <p:extLst>
      <p:ext uri="{BB962C8B-B14F-4D97-AF65-F5344CB8AC3E}">
        <p14:creationId xmlns:p14="http://schemas.microsoft.com/office/powerpoint/2010/main" val="2299230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3</a:t>
            </a:fld>
            <a:endParaRPr lang="de-CH"/>
          </a:p>
        </p:txBody>
      </p:sp>
    </p:spTree>
    <p:extLst>
      <p:ext uri="{BB962C8B-B14F-4D97-AF65-F5344CB8AC3E}">
        <p14:creationId xmlns:p14="http://schemas.microsoft.com/office/powerpoint/2010/main" val="1959056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4</a:t>
            </a:fld>
            <a:endParaRPr lang="de-CH"/>
          </a:p>
        </p:txBody>
      </p:sp>
    </p:spTree>
    <p:extLst>
      <p:ext uri="{BB962C8B-B14F-4D97-AF65-F5344CB8AC3E}">
        <p14:creationId xmlns:p14="http://schemas.microsoft.com/office/powerpoint/2010/main" val="3624692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dirty="0"/>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5</a:t>
            </a:fld>
            <a:endParaRPr lang="de-CH" dirty="0"/>
          </a:p>
        </p:txBody>
      </p:sp>
    </p:spTree>
    <p:extLst>
      <p:ext uri="{BB962C8B-B14F-4D97-AF65-F5344CB8AC3E}">
        <p14:creationId xmlns:p14="http://schemas.microsoft.com/office/powerpoint/2010/main" val="1913919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dirty="0"/>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6</a:t>
            </a:fld>
            <a:endParaRPr lang="de-CH" dirty="0"/>
          </a:p>
        </p:txBody>
      </p:sp>
    </p:spTree>
    <p:extLst>
      <p:ext uri="{BB962C8B-B14F-4D97-AF65-F5344CB8AC3E}">
        <p14:creationId xmlns:p14="http://schemas.microsoft.com/office/powerpoint/2010/main" val="2865407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7</a:t>
            </a:fld>
            <a:endParaRPr lang="de-CH"/>
          </a:p>
        </p:txBody>
      </p:sp>
    </p:spTree>
    <p:extLst>
      <p:ext uri="{BB962C8B-B14F-4D97-AF65-F5344CB8AC3E}">
        <p14:creationId xmlns:p14="http://schemas.microsoft.com/office/powerpoint/2010/main" val="454709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de-CH"/>
          </a:p>
        </p:txBody>
      </p:sp>
      <p:sp>
        <p:nvSpPr>
          <p:cNvPr id="4" name="Espace réservé du numéro de diapositive 3"/>
          <p:cNvSpPr>
            <a:spLocks noGrp="1"/>
          </p:cNvSpPr>
          <p:nvPr>
            <p:ph type="sldNum" sz="quarter" idx="10"/>
          </p:nvPr>
        </p:nvSpPr>
        <p:spPr/>
        <p:txBody>
          <a:bodyPr/>
          <a:lstStyle/>
          <a:p>
            <a:fld id="{982287A6-4A66-4512-9321-20274A7099BB}" type="slidenum">
              <a:rPr lang="de-CH" smtClean="0"/>
              <a:t>8</a:t>
            </a:fld>
            <a:endParaRPr lang="de-CH"/>
          </a:p>
        </p:txBody>
      </p:sp>
    </p:spTree>
    <p:extLst>
      <p:ext uri="{BB962C8B-B14F-4D97-AF65-F5344CB8AC3E}">
        <p14:creationId xmlns:p14="http://schemas.microsoft.com/office/powerpoint/2010/main" val="406095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de-CH"/>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de-CH"/>
          </a:p>
        </p:txBody>
      </p:sp>
      <p:sp>
        <p:nvSpPr>
          <p:cNvPr id="4" name="Espace réservé de la date 3"/>
          <p:cNvSpPr>
            <a:spLocks noGrp="1"/>
          </p:cNvSpPr>
          <p:nvPr>
            <p:ph type="dt" sz="half" idx="10"/>
          </p:nvPr>
        </p:nvSpPr>
        <p:spPr/>
        <p:txBody>
          <a:bodyPr/>
          <a:lstStyle/>
          <a:p>
            <a:fld id="{FE4C586A-06CC-48BF-B315-1AC0BB73E73B}" type="datetime1">
              <a:rPr lang="de-CH" smtClean="0"/>
              <a:t>22.09.2021</a:t>
            </a:fld>
            <a:endParaRPr lang="de-CH"/>
          </a:p>
        </p:txBody>
      </p:sp>
      <p:sp>
        <p:nvSpPr>
          <p:cNvPr id="5" name="Espace réservé du pied de page 4"/>
          <p:cNvSpPr>
            <a:spLocks noGrp="1"/>
          </p:cNvSpPr>
          <p:nvPr>
            <p:ph type="ftr" sz="quarter" idx="11"/>
          </p:nvPr>
        </p:nvSpPr>
        <p:spPr/>
        <p:txBody>
          <a:bodyPr/>
          <a:lstStyle/>
          <a:p>
            <a:endParaRPr lang="de-CH"/>
          </a:p>
        </p:txBody>
      </p:sp>
      <p:sp>
        <p:nvSpPr>
          <p:cNvPr id="6" name="Espace réservé du numéro de diapositive 5"/>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3930342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CH"/>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e la date 3"/>
          <p:cNvSpPr>
            <a:spLocks noGrp="1"/>
          </p:cNvSpPr>
          <p:nvPr>
            <p:ph type="dt" sz="half" idx="10"/>
          </p:nvPr>
        </p:nvSpPr>
        <p:spPr/>
        <p:txBody>
          <a:bodyPr/>
          <a:lstStyle/>
          <a:p>
            <a:fld id="{FCCD1052-6D8D-4806-B1A7-10ED3C633E79}" type="datetime1">
              <a:rPr lang="de-CH" smtClean="0"/>
              <a:t>22.09.2021</a:t>
            </a:fld>
            <a:endParaRPr lang="de-CH"/>
          </a:p>
        </p:txBody>
      </p:sp>
      <p:sp>
        <p:nvSpPr>
          <p:cNvPr id="5" name="Espace réservé du pied de page 4"/>
          <p:cNvSpPr>
            <a:spLocks noGrp="1"/>
          </p:cNvSpPr>
          <p:nvPr>
            <p:ph type="ftr" sz="quarter" idx="11"/>
          </p:nvPr>
        </p:nvSpPr>
        <p:spPr/>
        <p:txBody>
          <a:bodyPr/>
          <a:lstStyle/>
          <a:p>
            <a:endParaRPr lang="de-CH"/>
          </a:p>
        </p:txBody>
      </p:sp>
      <p:sp>
        <p:nvSpPr>
          <p:cNvPr id="6" name="Espace réservé du numéro de diapositive 5"/>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3562463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de-CH"/>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e la date 3"/>
          <p:cNvSpPr>
            <a:spLocks noGrp="1"/>
          </p:cNvSpPr>
          <p:nvPr>
            <p:ph type="dt" sz="half" idx="10"/>
          </p:nvPr>
        </p:nvSpPr>
        <p:spPr/>
        <p:txBody>
          <a:bodyPr/>
          <a:lstStyle/>
          <a:p>
            <a:fld id="{6558694E-8829-42C5-8343-95F61EB2FDAE}" type="datetime1">
              <a:rPr lang="de-CH" smtClean="0"/>
              <a:t>22.09.2021</a:t>
            </a:fld>
            <a:endParaRPr lang="de-CH"/>
          </a:p>
        </p:txBody>
      </p:sp>
      <p:sp>
        <p:nvSpPr>
          <p:cNvPr id="5" name="Espace réservé du pied de page 4"/>
          <p:cNvSpPr>
            <a:spLocks noGrp="1"/>
          </p:cNvSpPr>
          <p:nvPr>
            <p:ph type="ftr" sz="quarter" idx="11"/>
          </p:nvPr>
        </p:nvSpPr>
        <p:spPr/>
        <p:txBody>
          <a:bodyPr/>
          <a:lstStyle/>
          <a:p>
            <a:endParaRPr lang="de-CH"/>
          </a:p>
        </p:txBody>
      </p:sp>
      <p:sp>
        <p:nvSpPr>
          <p:cNvPr id="6" name="Espace réservé du numéro de diapositive 5"/>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2844102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CH"/>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e la date 3"/>
          <p:cNvSpPr>
            <a:spLocks noGrp="1"/>
          </p:cNvSpPr>
          <p:nvPr>
            <p:ph type="dt" sz="half" idx="10"/>
          </p:nvPr>
        </p:nvSpPr>
        <p:spPr/>
        <p:txBody>
          <a:bodyPr/>
          <a:lstStyle/>
          <a:p>
            <a:fld id="{E1E45DE2-4B43-4826-A1C9-0067389C14A6}" type="datetime1">
              <a:rPr lang="de-CH" smtClean="0"/>
              <a:t>22.09.2021</a:t>
            </a:fld>
            <a:endParaRPr lang="de-CH"/>
          </a:p>
        </p:txBody>
      </p:sp>
      <p:sp>
        <p:nvSpPr>
          <p:cNvPr id="5" name="Espace réservé du pied de page 4"/>
          <p:cNvSpPr>
            <a:spLocks noGrp="1"/>
          </p:cNvSpPr>
          <p:nvPr>
            <p:ph type="ftr" sz="quarter" idx="11"/>
          </p:nvPr>
        </p:nvSpPr>
        <p:spPr/>
        <p:txBody>
          <a:bodyPr/>
          <a:lstStyle/>
          <a:p>
            <a:endParaRPr lang="de-CH"/>
          </a:p>
        </p:txBody>
      </p:sp>
      <p:sp>
        <p:nvSpPr>
          <p:cNvPr id="6" name="Espace réservé du numéro de diapositive 5"/>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3266446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de-CH"/>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5AA00D94-79B4-4872-AA29-FAFA41818827}" type="datetime1">
              <a:rPr lang="de-CH" smtClean="0"/>
              <a:t>22.09.2021</a:t>
            </a:fld>
            <a:endParaRPr lang="de-CH"/>
          </a:p>
        </p:txBody>
      </p:sp>
      <p:sp>
        <p:nvSpPr>
          <p:cNvPr id="5" name="Espace réservé du pied de page 4"/>
          <p:cNvSpPr>
            <a:spLocks noGrp="1"/>
          </p:cNvSpPr>
          <p:nvPr>
            <p:ph type="ftr" sz="quarter" idx="11"/>
          </p:nvPr>
        </p:nvSpPr>
        <p:spPr/>
        <p:txBody>
          <a:bodyPr/>
          <a:lstStyle/>
          <a:p>
            <a:endParaRPr lang="de-CH"/>
          </a:p>
        </p:txBody>
      </p:sp>
      <p:sp>
        <p:nvSpPr>
          <p:cNvPr id="6" name="Espace réservé du numéro de diapositive 5"/>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190604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CH"/>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5" name="Espace réservé de la date 4"/>
          <p:cNvSpPr>
            <a:spLocks noGrp="1"/>
          </p:cNvSpPr>
          <p:nvPr>
            <p:ph type="dt" sz="half" idx="10"/>
          </p:nvPr>
        </p:nvSpPr>
        <p:spPr/>
        <p:txBody>
          <a:bodyPr/>
          <a:lstStyle/>
          <a:p>
            <a:fld id="{753B8A79-8C02-4F63-A108-768D86891F06}" type="datetime1">
              <a:rPr lang="de-CH" smtClean="0"/>
              <a:t>22.09.2021</a:t>
            </a:fld>
            <a:endParaRPr lang="de-CH"/>
          </a:p>
        </p:txBody>
      </p:sp>
      <p:sp>
        <p:nvSpPr>
          <p:cNvPr id="6" name="Espace réservé du pied de page 5"/>
          <p:cNvSpPr>
            <a:spLocks noGrp="1"/>
          </p:cNvSpPr>
          <p:nvPr>
            <p:ph type="ftr" sz="quarter" idx="11"/>
          </p:nvPr>
        </p:nvSpPr>
        <p:spPr/>
        <p:txBody>
          <a:bodyPr/>
          <a:lstStyle/>
          <a:p>
            <a:endParaRPr lang="de-CH"/>
          </a:p>
        </p:txBody>
      </p:sp>
      <p:sp>
        <p:nvSpPr>
          <p:cNvPr id="7" name="Espace réservé du numéro de diapositive 6"/>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355388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de-CH"/>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7" name="Espace réservé de la date 6"/>
          <p:cNvSpPr>
            <a:spLocks noGrp="1"/>
          </p:cNvSpPr>
          <p:nvPr>
            <p:ph type="dt" sz="half" idx="10"/>
          </p:nvPr>
        </p:nvSpPr>
        <p:spPr/>
        <p:txBody>
          <a:bodyPr/>
          <a:lstStyle/>
          <a:p>
            <a:fld id="{332EA043-B0B3-4466-B41A-02B171F0E57F}" type="datetime1">
              <a:rPr lang="de-CH" smtClean="0"/>
              <a:t>22.09.2021</a:t>
            </a:fld>
            <a:endParaRPr lang="de-CH"/>
          </a:p>
        </p:txBody>
      </p:sp>
      <p:sp>
        <p:nvSpPr>
          <p:cNvPr id="8" name="Espace réservé du pied de page 7"/>
          <p:cNvSpPr>
            <a:spLocks noGrp="1"/>
          </p:cNvSpPr>
          <p:nvPr>
            <p:ph type="ftr" sz="quarter" idx="11"/>
          </p:nvPr>
        </p:nvSpPr>
        <p:spPr/>
        <p:txBody>
          <a:bodyPr/>
          <a:lstStyle/>
          <a:p>
            <a:endParaRPr lang="de-CH"/>
          </a:p>
        </p:txBody>
      </p:sp>
      <p:sp>
        <p:nvSpPr>
          <p:cNvPr id="9" name="Espace réservé du numéro de diapositive 8"/>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3761707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CH"/>
          </a:p>
        </p:txBody>
      </p:sp>
      <p:sp>
        <p:nvSpPr>
          <p:cNvPr id="3" name="Espace réservé de la date 2"/>
          <p:cNvSpPr>
            <a:spLocks noGrp="1"/>
          </p:cNvSpPr>
          <p:nvPr>
            <p:ph type="dt" sz="half" idx="10"/>
          </p:nvPr>
        </p:nvSpPr>
        <p:spPr/>
        <p:txBody>
          <a:bodyPr/>
          <a:lstStyle/>
          <a:p>
            <a:fld id="{35E38A4B-3DDD-4CBD-A313-4B9F5C3B0D4F}" type="datetime1">
              <a:rPr lang="de-CH" smtClean="0"/>
              <a:t>22.09.2021</a:t>
            </a:fld>
            <a:endParaRPr lang="de-CH"/>
          </a:p>
        </p:txBody>
      </p:sp>
      <p:sp>
        <p:nvSpPr>
          <p:cNvPr id="4" name="Espace réservé du pied de page 3"/>
          <p:cNvSpPr>
            <a:spLocks noGrp="1"/>
          </p:cNvSpPr>
          <p:nvPr>
            <p:ph type="ftr" sz="quarter" idx="11"/>
          </p:nvPr>
        </p:nvSpPr>
        <p:spPr/>
        <p:txBody>
          <a:bodyPr/>
          <a:lstStyle/>
          <a:p>
            <a:endParaRPr lang="de-CH"/>
          </a:p>
        </p:txBody>
      </p:sp>
      <p:sp>
        <p:nvSpPr>
          <p:cNvPr id="5" name="Espace réservé du numéro de diapositive 4"/>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227414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AD103DB-E8A6-40A1-8B15-DE1B98B731F0}" type="datetime1">
              <a:rPr lang="de-CH" smtClean="0"/>
              <a:t>22.09.2021</a:t>
            </a:fld>
            <a:endParaRPr lang="de-CH"/>
          </a:p>
        </p:txBody>
      </p:sp>
      <p:sp>
        <p:nvSpPr>
          <p:cNvPr id="3" name="Espace réservé du pied de page 2"/>
          <p:cNvSpPr>
            <a:spLocks noGrp="1"/>
          </p:cNvSpPr>
          <p:nvPr>
            <p:ph type="ftr" sz="quarter" idx="11"/>
          </p:nvPr>
        </p:nvSpPr>
        <p:spPr/>
        <p:txBody>
          <a:bodyPr/>
          <a:lstStyle/>
          <a:p>
            <a:endParaRPr lang="de-CH"/>
          </a:p>
        </p:txBody>
      </p:sp>
      <p:sp>
        <p:nvSpPr>
          <p:cNvPr id="4" name="Espace réservé du numéro de diapositive 3"/>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411235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CH"/>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7CECDF63-5631-4613-A38F-63BE325FB8E8}" type="datetime1">
              <a:rPr lang="de-CH" smtClean="0"/>
              <a:t>22.09.2021</a:t>
            </a:fld>
            <a:endParaRPr lang="de-CH"/>
          </a:p>
        </p:txBody>
      </p:sp>
      <p:sp>
        <p:nvSpPr>
          <p:cNvPr id="6" name="Espace réservé du pied de page 5"/>
          <p:cNvSpPr>
            <a:spLocks noGrp="1"/>
          </p:cNvSpPr>
          <p:nvPr>
            <p:ph type="ftr" sz="quarter" idx="11"/>
          </p:nvPr>
        </p:nvSpPr>
        <p:spPr/>
        <p:txBody>
          <a:bodyPr/>
          <a:lstStyle/>
          <a:p>
            <a:endParaRPr lang="de-CH"/>
          </a:p>
        </p:txBody>
      </p:sp>
      <p:sp>
        <p:nvSpPr>
          <p:cNvPr id="7" name="Espace réservé du numéro de diapositive 6"/>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502058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CH"/>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24ACB838-B59C-4809-9EB8-6D4B194EEA7D}" type="datetime1">
              <a:rPr lang="de-CH" smtClean="0"/>
              <a:t>22.09.2021</a:t>
            </a:fld>
            <a:endParaRPr lang="de-CH"/>
          </a:p>
        </p:txBody>
      </p:sp>
      <p:sp>
        <p:nvSpPr>
          <p:cNvPr id="6" name="Espace réservé du pied de page 5"/>
          <p:cNvSpPr>
            <a:spLocks noGrp="1"/>
          </p:cNvSpPr>
          <p:nvPr>
            <p:ph type="ftr" sz="quarter" idx="11"/>
          </p:nvPr>
        </p:nvSpPr>
        <p:spPr/>
        <p:txBody>
          <a:bodyPr/>
          <a:lstStyle/>
          <a:p>
            <a:endParaRPr lang="de-CH"/>
          </a:p>
        </p:txBody>
      </p:sp>
      <p:sp>
        <p:nvSpPr>
          <p:cNvPr id="7" name="Espace réservé du numéro de diapositive 6"/>
          <p:cNvSpPr>
            <a:spLocks noGrp="1"/>
          </p:cNvSpPr>
          <p:nvPr>
            <p:ph type="sldNum" sz="quarter" idx="12"/>
          </p:nvPr>
        </p:nvSpPr>
        <p:spPr/>
        <p:txBody>
          <a:bodyPr/>
          <a:lstStyle/>
          <a:p>
            <a:fld id="{5C69857F-0331-4D1C-9FBC-AC8C4A95EBE0}" type="slidenum">
              <a:rPr lang="de-CH" smtClean="0"/>
              <a:t>‹Nr.›</a:t>
            </a:fld>
            <a:endParaRPr lang="de-CH"/>
          </a:p>
        </p:txBody>
      </p:sp>
    </p:spTree>
    <p:extLst>
      <p:ext uri="{BB962C8B-B14F-4D97-AF65-F5344CB8AC3E}">
        <p14:creationId xmlns:p14="http://schemas.microsoft.com/office/powerpoint/2010/main" val="1826234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de-CH"/>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CH"/>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ACCFF-309C-4B18-8515-0FD4E5081A51}" type="datetime1">
              <a:rPr lang="de-CH" smtClean="0"/>
              <a:t>22.09.2021</a:t>
            </a:fld>
            <a:endParaRPr lang="de-CH"/>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69857F-0331-4D1C-9FBC-AC8C4A95EBE0}" type="slidenum">
              <a:rPr lang="de-CH" smtClean="0"/>
              <a:t>‹Nr.›</a:t>
            </a:fld>
            <a:endParaRPr lang="de-CH"/>
          </a:p>
        </p:txBody>
      </p:sp>
    </p:spTree>
    <p:extLst>
      <p:ext uri="{BB962C8B-B14F-4D97-AF65-F5344CB8AC3E}">
        <p14:creationId xmlns:p14="http://schemas.microsoft.com/office/powerpoint/2010/main" val="1376390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1.png"/><Relationship Id="rId4" Type="http://schemas.openxmlformats.org/officeDocument/2006/relationships/notesSlide" Target="../notesSlides/notesSlide3.xml"/><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1.png"/><Relationship Id="rId4" Type="http://schemas.openxmlformats.org/officeDocument/2006/relationships/notesSlide" Target="../notesSlides/notesSlide4.xml"/><Relationship Id="rId9" Type="http://schemas.microsoft.com/office/2007/relationships/diagramDrawing" Target="../diagrams/drawing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1.png"/><Relationship Id="rId4" Type="http://schemas.openxmlformats.org/officeDocument/2006/relationships/notesSlide" Target="../notesSlides/notesSlide5.xml"/><Relationship Id="rId9" Type="http://schemas.microsoft.com/office/2007/relationships/diagramDrawing" Target="../diagrams/drawing4.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1.png"/><Relationship Id="rId4" Type="http://schemas.openxmlformats.org/officeDocument/2006/relationships/notesSlide" Target="../notesSlides/notesSlide6.xml"/><Relationship Id="rId9"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re 1"/>
          <p:cNvSpPr>
            <a:spLocks noGrp="1"/>
          </p:cNvSpPr>
          <p:nvPr>
            <p:ph type="ctrTitle"/>
          </p:nvPr>
        </p:nvSpPr>
        <p:spPr>
          <a:xfrm>
            <a:off x="1314824" y="735106"/>
            <a:ext cx="10053763" cy="2928470"/>
          </a:xfrm>
        </p:spPr>
        <p:txBody>
          <a:bodyPr anchor="b">
            <a:normAutofit/>
          </a:bodyPr>
          <a:lstStyle/>
          <a:p>
            <a:pPr algn="l"/>
            <a:r>
              <a:rPr lang="de-CH" sz="4800" dirty="0" err="1">
                <a:solidFill>
                  <a:srgbClr val="FFFFFF"/>
                </a:solidFill>
              </a:rPr>
              <a:t>Discussion</a:t>
            </a:r>
            <a:r>
              <a:rPr lang="de-CH" sz="4800" dirty="0">
                <a:solidFill>
                  <a:srgbClr val="FFFFFF"/>
                </a:solidFill>
              </a:rPr>
              <a:t> </a:t>
            </a:r>
            <a:r>
              <a:rPr lang="de-CH" sz="4800" dirty="0" err="1">
                <a:solidFill>
                  <a:srgbClr val="FFFFFF"/>
                </a:solidFill>
              </a:rPr>
              <a:t>d’arrêts</a:t>
            </a:r>
            <a:r>
              <a:rPr lang="de-CH" sz="4800" dirty="0">
                <a:solidFill>
                  <a:srgbClr val="FFFFFF"/>
                </a:solidFill>
              </a:rPr>
              <a:t> du Tribunal </a:t>
            </a:r>
            <a:r>
              <a:rPr lang="de-CH" sz="4800" dirty="0" err="1">
                <a:solidFill>
                  <a:srgbClr val="FFFFFF"/>
                </a:solidFill>
              </a:rPr>
              <a:t>fédéral</a:t>
            </a:r>
            <a:r>
              <a:rPr lang="de-CH" sz="4800" dirty="0">
                <a:solidFill>
                  <a:srgbClr val="FFFFFF"/>
                </a:solidFill>
              </a:rPr>
              <a:t> – </a:t>
            </a:r>
            <a:r>
              <a:rPr lang="de-CH" sz="4800" dirty="0" err="1">
                <a:solidFill>
                  <a:srgbClr val="FFFFFF"/>
                </a:solidFill>
              </a:rPr>
              <a:t>remarques</a:t>
            </a:r>
            <a:r>
              <a:rPr lang="de-CH" sz="4800" dirty="0">
                <a:solidFill>
                  <a:srgbClr val="FFFFFF"/>
                </a:solidFill>
              </a:rPr>
              <a:t> </a:t>
            </a:r>
            <a:r>
              <a:rPr lang="de-CH" sz="4800" dirty="0" err="1">
                <a:solidFill>
                  <a:srgbClr val="FFFFFF"/>
                </a:solidFill>
              </a:rPr>
              <a:t>introductives</a:t>
            </a:r>
            <a:endParaRPr lang="de-CH" sz="4800" dirty="0">
              <a:solidFill>
                <a:srgbClr val="FFFFFF"/>
              </a:solidFill>
            </a:endParaRPr>
          </a:p>
        </p:txBody>
      </p:sp>
      <p:sp>
        <p:nvSpPr>
          <p:cNvPr id="3" name="Sous-titre 2"/>
          <p:cNvSpPr>
            <a:spLocks noGrp="1"/>
          </p:cNvSpPr>
          <p:nvPr>
            <p:ph type="subTitle" idx="1"/>
          </p:nvPr>
        </p:nvSpPr>
        <p:spPr>
          <a:xfrm>
            <a:off x="1350682" y="4870824"/>
            <a:ext cx="10005951" cy="1458258"/>
          </a:xfrm>
        </p:spPr>
        <p:txBody>
          <a:bodyPr anchor="ctr">
            <a:normAutofit/>
          </a:bodyPr>
          <a:lstStyle/>
          <a:p>
            <a:pPr algn="l"/>
            <a:r>
              <a:rPr lang="en-US" sz="1700" dirty="0"/>
              <a:t>Dr. </a:t>
            </a:r>
            <a:r>
              <a:rPr lang="en-US" sz="1700" dirty="0" err="1"/>
              <a:t>iur</a:t>
            </a:r>
            <a:r>
              <a:rPr lang="en-US" sz="1700" dirty="0"/>
              <a:t>. Arthur Brunner, avocat</a:t>
            </a:r>
          </a:p>
          <a:p>
            <a:pPr algn="l"/>
            <a:r>
              <a:rPr lang="en-US" sz="1700" dirty="0" err="1"/>
              <a:t>Greffier</a:t>
            </a:r>
            <a:r>
              <a:rPr lang="en-US" sz="1700" dirty="0"/>
              <a:t> au Tribunal </a:t>
            </a:r>
            <a:r>
              <a:rPr lang="en-US" sz="1700" dirty="0" err="1"/>
              <a:t>fédéral</a:t>
            </a:r>
            <a:r>
              <a:rPr lang="en-US" sz="1700" dirty="0"/>
              <a:t> (</a:t>
            </a:r>
            <a:r>
              <a:rPr lang="en-US" sz="1700" dirty="0" err="1"/>
              <a:t>II</a:t>
            </a:r>
            <a:r>
              <a:rPr lang="en-US" sz="1700" baseline="30000" dirty="0" err="1"/>
              <a:t>ème</a:t>
            </a:r>
            <a:r>
              <a:rPr lang="en-US" sz="1700" dirty="0"/>
              <a:t> </a:t>
            </a:r>
            <a:r>
              <a:rPr lang="en-US" sz="1700" dirty="0" err="1"/>
              <a:t>Cour</a:t>
            </a:r>
            <a:r>
              <a:rPr lang="en-US" sz="1700" dirty="0"/>
              <a:t> de droit </a:t>
            </a:r>
            <a:r>
              <a:rPr lang="en-US" sz="1700" dirty="0" err="1"/>
              <a:t>publique</a:t>
            </a:r>
            <a:r>
              <a:rPr lang="en-US" sz="1700" dirty="0"/>
              <a:t>)</a:t>
            </a:r>
          </a:p>
          <a:p>
            <a:pPr algn="l"/>
            <a:r>
              <a:rPr lang="en-US" sz="1700" dirty="0" err="1"/>
              <a:t>Juge</a:t>
            </a:r>
            <a:r>
              <a:rPr lang="en-US" sz="1700" dirty="0"/>
              <a:t> </a:t>
            </a:r>
            <a:r>
              <a:rPr lang="en-US" sz="1700" dirty="0" err="1"/>
              <a:t>suppléant</a:t>
            </a:r>
            <a:r>
              <a:rPr lang="en-US" sz="1700" dirty="0"/>
              <a:t> au Tribunal </a:t>
            </a:r>
            <a:r>
              <a:rPr lang="en-US" sz="1700" dirty="0" err="1"/>
              <a:t>administratif</a:t>
            </a:r>
            <a:r>
              <a:rPr lang="en-US" sz="1700" dirty="0"/>
              <a:t> du Canton de Zurich</a:t>
            </a:r>
          </a:p>
          <a:p>
            <a:pPr algn="l"/>
            <a:r>
              <a:rPr lang="en-US" sz="1700" dirty="0"/>
              <a:t>arthur.brunner@bger.ch</a:t>
            </a:r>
          </a:p>
          <a:p>
            <a:pPr algn="l"/>
            <a:endParaRPr lang="de-CH" sz="1700" dirty="0"/>
          </a:p>
        </p:txBody>
      </p:sp>
      <p:sp>
        <p:nvSpPr>
          <p:cNvPr id="4" name="Espace réservé du numéro de diapositive 3"/>
          <p:cNvSpPr>
            <a:spLocks noGrp="1"/>
          </p:cNvSpPr>
          <p:nvPr>
            <p:ph type="sldNum" sz="quarter" idx="12"/>
          </p:nvPr>
        </p:nvSpPr>
        <p:spPr>
          <a:xfrm>
            <a:off x="11704320" y="6446837"/>
            <a:ext cx="448056" cy="365125"/>
          </a:xfrm>
        </p:spPr>
        <p:txBody>
          <a:bodyPr>
            <a:normAutofit/>
          </a:bodyPr>
          <a:lstStyle/>
          <a:p>
            <a:pPr>
              <a:spcAft>
                <a:spcPts val="600"/>
              </a:spcAft>
            </a:pPr>
            <a:fld id="{5C69857F-0331-4D1C-9FBC-AC8C4A95EBE0}" type="slidenum">
              <a:rPr lang="de-CH" sz="1100">
                <a:solidFill>
                  <a:schemeClr val="tx1">
                    <a:lumMod val="50000"/>
                    <a:lumOff val="50000"/>
                  </a:schemeClr>
                </a:solidFill>
              </a:rPr>
              <a:pPr>
                <a:spcAft>
                  <a:spcPts val="600"/>
                </a:spcAft>
              </a:pPr>
              <a:t>1</a:t>
            </a:fld>
            <a:endParaRPr lang="de-CH" sz="1100">
              <a:solidFill>
                <a:schemeClr val="tx1">
                  <a:lumMod val="50000"/>
                  <a:lumOff val="50000"/>
                </a:schemeClr>
              </a:solidFill>
            </a:endParaRPr>
          </a:p>
        </p:txBody>
      </p:sp>
      <p:pic>
        <p:nvPicPr>
          <p:cNvPr id="6" name="Aufgezeichneter Sound">
            <a:hlinkClick r:id="" action="ppaction://media"/>
            <a:extLst>
              <a:ext uri="{FF2B5EF4-FFF2-40B4-BE49-F238E27FC236}">
                <a16:creationId xmlns:a16="http://schemas.microsoft.com/office/drawing/2014/main" id="{47418B9C-7020-4982-BCE4-C637F6BBD70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105068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374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2">
            <a:extLst>
              <a:ext uri="{FF2B5EF4-FFF2-40B4-BE49-F238E27FC236}">
                <a16:creationId xmlns:a16="http://schemas.microsoft.com/office/drawing/2014/main" id="{8C017ACF-4ADB-4812-9356-81324248B504}"/>
              </a:ext>
            </a:extLst>
          </p:cNvPr>
          <p:cNvGraphicFramePr>
            <a:graphicFrameLocks noGrp="1"/>
          </p:cNvGraphicFramePr>
          <p:nvPr>
            <p:ph idx="1"/>
            <p:extLst>
              <p:ext uri="{D42A27DB-BD31-4B8C-83A1-F6EECF244321}">
                <p14:modId xmlns:p14="http://schemas.microsoft.com/office/powerpoint/2010/main" val="179019217"/>
              </p:ext>
            </p:extLst>
          </p:nvPr>
        </p:nvGraphicFramePr>
        <p:xfrm>
          <a:off x="838200" y="272563"/>
          <a:ext cx="10745665" cy="6044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5"/>
          <p:cNvSpPr>
            <a:spLocks noGrp="1"/>
          </p:cNvSpPr>
          <p:nvPr>
            <p:ph type="sldNum" sz="quarter" idx="12"/>
          </p:nvPr>
        </p:nvSpPr>
        <p:spPr/>
        <p:txBody>
          <a:bodyPr/>
          <a:lstStyle/>
          <a:p>
            <a:fld id="{5C69857F-0331-4D1C-9FBC-AC8C4A95EBE0}" type="slidenum">
              <a:rPr lang="de-CH" smtClean="0"/>
              <a:t>2</a:t>
            </a:fld>
            <a:endParaRPr lang="de-CH"/>
          </a:p>
        </p:txBody>
      </p:sp>
      <p:pic>
        <p:nvPicPr>
          <p:cNvPr id="2" name="Aufgezeichneter Sound">
            <a:hlinkClick r:id="" action="ppaction://media"/>
            <a:extLst>
              <a:ext uri="{FF2B5EF4-FFF2-40B4-BE49-F238E27FC236}">
                <a16:creationId xmlns:a16="http://schemas.microsoft.com/office/drawing/2014/main" id="{D28FAB07-3E07-4453-A51A-EFDC8ED4980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424560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7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2">
            <a:extLst>
              <a:ext uri="{FF2B5EF4-FFF2-40B4-BE49-F238E27FC236}">
                <a16:creationId xmlns:a16="http://schemas.microsoft.com/office/drawing/2014/main" id="{8C017ACF-4ADB-4812-9356-81324248B504}"/>
              </a:ext>
            </a:extLst>
          </p:cNvPr>
          <p:cNvGraphicFramePr>
            <a:graphicFrameLocks noGrp="1"/>
          </p:cNvGraphicFramePr>
          <p:nvPr>
            <p:ph idx="1"/>
            <p:extLst>
              <p:ext uri="{D42A27DB-BD31-4B8C-83A1-F6EECF244321}">
                <p14:modId xmlns:p14="http://schemas.microsoft.com/office/powerpoint/2010/main" val="641381767"/>
              </p:ext>
            </p:extLst>
          </p:nvPr>
        </p:nvGraphicFramePr>
        <p:xfrm>
          <a:off x="838200" y="272563"/>
          <a:ext cx="10745665" cy="6044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5"/>
          <p:cNvSpPr>
            <a:spLocks noGrp="1"/>
          </p:cNvSpPr>
          <p:nvPr>
            <p:ph type="sldNum" sz="quarter" idx="12"/>
          </p:nvPr>
        </p:nvSpPr>
        <p:spPr/>
        <p:txBody>
          <a:bodyPr/>
          <a:lstStyle/>
          <a:p>
            <a:fld id="{5C69857F-0331-4D1C-9FBC-AC8C4A95EBE0}" type="slidenum">
              <a:rPr lang="de-CH" smtClean="0"/>
              <a:t>3</a:t>
            </a:fld>
            <a:endParaRPr lang="de-CH"/>
          </a:p>
        </p:txBody>
      </p:sp>
      <p:pic>
        <p:nvPicPr>
          <p:cNvPr id="4" name="Aufgezeichneter Sound">
            <a:hlinkClick r:id="" action="ppaction://media"/>
            <a:extLst>
              <a:ext uri="{FF2B5EF4-FFF2-40B4-BE49-F238E27FC236}">
                <a16:creationId xmlns:a16="http://schemas.microsoft.com/office/drawing/2014/main" id="{118283B8-3FB3-4F58-9288-D2ECC9384F42}"/>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225077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257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2">
            <a:extLst>
              <a:ext uri="{FF2B5EF4-FFF2-40B4-BE49-F238E27FC236}">
                <a16:creationId xmlns:a16="http://schemas.microsoft.com/office/drawing/2014/main" id="{8C017ACF-4ADB-4812-9356-81324248B504}"/>
              </a:ext>
            </a:extLst>
          </p:cNvPr>
          <p:cNvGraphicFramePr>
            <a:graphicFrameLocks noGrp="1"/>
          </p:cNvGraphicFramePr>
          <p:nvPr>
            <p:ph idx="1"/>
            <p:extLst>
              <p:ext uri="{D42A27DB-BD31-4B8C-83A1-F6EECF244321}">
                <p14:modId xmlns:p14="http://schemas.microsoft.com/office/powerpoint/2010/main" val="2190921398"/>
              </p:ext>
            </p:extLst>
          </p:nvPr>
        </p:nvGraphicFramePr>
        <p:xfrm>
          <a:off x="838200" y="272563"/>
          <a:ext cx="10745665" cy="6044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5"/>
          <p:cNvSpPr>
            <a:spLocks noGrp="1"/>
          </p:cNvSpPr>
          <p:nvPr>
            <p:ph type="sldNum" sz="quarter" idx="12"/>
          </p:nvPr>
        </p:nvSpPr>
        <p:spPr/>
        <p:txBody>
          <a:bodyPr/>
          <a:lstStyle/>
          <a:p>
            <a:fld id="{5C69857F-0331-4D1C-9FBC-AC8C4A95EBE0}" type="slidenum">
              <a:rPr lang="de-CH" smtClean="0"/>
              <a:t>4</a:t>
            </a:fld>
            <a:endParaRPr lang="de-CH"/>
          </a:p>
        </p:txBody>
      </p:sp>
      <p:pic>
        <p:nvPicPr>
          <p:cNvPr id="4" name="Aufgezeichneter Sound">
            <a:hlinkClick r:id="" action="ppaction://media"/>
            <a:extLst>
              <a:ext uri="{FF2B5EF4-FFF2-40B4-BE49-F238E27FC236}">
                <a16:creationId xmlns:a16="http://schemas.microsoft.com/office/drawing/2014/main" id="{3E84FB72-7F50-4C41-A91D-A955BF234C97}"/>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161900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89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2">
            <a:extLst>
              <a:ext uri="{FF2B5EF4-FFF2-40B4-BE49-F238E27FC236}">
                <a16:creationId xmlns:a16="http://schemas.microsoft.com/office/drawing/2014/main" id="{8C017ACF-4ADB-4812-9356-81324248B504}"/>
              </a:ext>
            </a:extLst>
          </p:cNvPr>
          <p:cNvGraphicFramePr>
            <a:graphicFrameLocks noGrp="1"/>
          </p:cNvGraphicFramePr>
          <p:nvPr>
            <p:ph idx="1"/>
          </p:nvPr>
        </p:nvGraphicFramePr>
        <p:xfrm>
          <a:off x="838200" y="272563"/>
          <a:ext cx="10745665" cy="6044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5"/>
          <p:cNvSpPr>
            <a:spLocks noGrp="1"/>
          </p:cNvSpPr>
          <p:nvPr>
            <p:ph type="sldNum" sz="quarter" idx="12"/>
          </p:nvPr>
        </p:nvSpPr>
        <p:spPr/>
        <p:txBody>
          <a:bodyPr/>
          <a:lstStyle/>
          <a:p>
            <a:fld id="{5C69857F-0331-4D1C-9FBC-AC8C4A95EBE0}" type="slidenum">
              <a:rPr lang="de-CH" smtClean="0"/>
              <a:t>5</a:t>
            </a:fld>
            <a:endParaRPr lang="de-CH" dirty="0"/>
          </a:p>
        </p:txBody>
      </p:sp>
      <p:pic>
        <p:nvPicPr>
          <p:cNvPr id="2" name="Aufgezeichneter Sound">
            <a:hlinkClick r:id="" action="ppaction://media"/>
            <a:extLst>
              <a:ext uri="{FF2B5EF4-FFF2-40B4-BE49-F238E27FC236}">
                <a16:creationId xmlns:a16="http://schemas.microsoft.com/office/drawing/2014/main" id="{CC75AB66-FACA-4DEF-B290-AEA9F00BCEF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4099974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4040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Espace réservé du contenu 2">
            <a:extLst>
              <a:ext uri="{FF2B5EF4-FFF2-40B4-BE49-F238E27FC236}">
                <a16:creationId xmlns:a16="http://schemas.microsoft.com/office/drawing/2014/main" id="{8C017ACF-4ADB-4812-9356-81324248B504}"/>
              </a:ext>
            </a:extLst>
          </p:cNvPr>
          <p:cNvGraphicFramePr>
            <a:graphicFrameLocks noGrp="1"/>
          </p:cNvGraphicFramePr>
          <p:nvPr>
            <p:ph idx="1"/>
          </p:nvPr>
        </p:nvGraphicFramePr>
        <p:xfrm>
          <a:off x="838200" y="272563"/>
          <a:ext cx="10745665" cy="6044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Espace réservé du numéro de diapositive 5"/>
          <p:cNvSpPr>
            <a:spLocks noGrp="1"/>
          </p:cNvSpPr>
          <p:nvPr>
            <p:ph type="sldNum" sz="quarter" idx="12"/>
          </p:nvPr>
        </p:nvSpPr>
        <p:spPr/>
        <p:txBody>
          <a:bodyPr/>
          <a:lstStyle/>
          <a:p>
            <a:fld id="{5C69857F-0331-4D1C-9FBC-AC8C4A95EBE0}" type="slidenum">
              <a:rPr lang="de-CH" smtClean="0"/>
              <a:t>6</a:t>
            </a:fld>
            <a:endParaRPr lang="de-CH" dirty="0"/>
          </a:p>
        </p:txBody>
      </p:sp>
      <p:pic>
        <p:nvPicPr>
          <p:cNvPr id="2" name="Aufgezeichneter Sound">
            <a:hlinkClick r:id="" action="ppaction://media"/>
            <a:extLst>
              <a:ext uri="{FF2B5EF4-FFF2-40B4-BE49-F238E27FC236}">
                <a16:creationId xmlns:a16="http://schemas.microsoft.com/office/drawing/2014/main" id="{9385A917-FE50-41C5-BD77-8161D62D6490}"/>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39424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823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838200" y="3224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CH" sz="3700" b="1" dirty="0" err="1">
                <a:solidFill>
                  <a:schemeClr val="accent1">
                    <a:lumMod val="75000"/>
                  </a:schemeClr>
                </a:solidFill>
              </a:rPr>
              <a:t>Référence</a:t>
            </a:r>
            <a:r>
              <a:rPr lang="de-CH" sz="3700" b="1" dirty="0">
                <a:solidFill>
                  <a:schemeClr val="accent1">
                    <a:lumMod val="75000"/>
                  </a:schemeClr>
                </a:solidFill>
              </a:rPr>
              <a:t> </a:t>
            </a:r>
            <a:r>
              <a:rPr lang="de-CH" sz="3700" b="1" dirty="0" err="1">
                <a:solidFill>
                  <a:schemeClr val="accent1">
                    <a:lumMod val="75000"/>
                  </a:schemeClr>
                </a:solidFill>
              </a:rPr>
              <a:t>bibliographique</a:t>
            </a:r>
            <a:endParaRPr lang="de-CH" sz="3700" b="1" dirty="0">
              <a:solidFill>
                <a:schemeClr val="accent1">
                  <a:lumMod val="75000"/>
                </a:schemeClr>
              </a:solidFill>
            </a:endParaRPr>
          </a:p>
        </p:txBody>
      </p:sp>
      <p:sp>
        <p:nvSpPr>
          <p:cNvPr id="8" name="Espace réservé du contenu 2"/>
          <p:cNvSpPr>
            <a:spLocks noGrp="1"/>
          </p:cNvSpPr>
          <p:nvPr>
            <p:ph idx="1"/>
          </p:nvPr>
        </p:nvSpPr>
        <p:spPr>
          <a:xfrm>
            <a:off x="838200" y="1647998"/>
            <a:ext cx="10515600" cy="5476008"/>
          </a:xfrm>
        </p:spPr>
        <p:txBody>
          <a:bodyPr>
            <a:normAutofit/>
          </a:bodyPr>
          <a:lstStyle/>
          <a:p>
            <a:pPr marL="0" indent="0">
              <a:buNone/>
            </a:pPr>
            <a:r>
              <a:rPr lang="de-CH" cap="small" dirty="0"/>
              <a:t>Johannes Reich</a:t>
            </a:r>
            <a:r>
              <a:rPr lang="de-CH" dirty="0"/>
              <a:t>, Auslegung mehrsprachigen Rechts unter den Bedingungen der </a:t>
            </a:r>
            <a:r>
              <a:rPr lang="de-CH" dirty="0" err="1"/>
              <a:t>Polyglossie</a:t>
            </a:r>
            <a:r>
              <a:rPr lang="de-CH" dirty="0"/>
              <a:t> in der Schweiz, in: Frank </a:t>
            </a:r>
            <a:r>
              <a:rPr lang="de-CH" dirty="0" err="1"/>
              <a:t>Schorkopf</a:t>
            </a:r>
            <a:r>
              <a:rPr lang="de-CH" dirty="0"/>
              <a:t>/Christian Starck (Hrsg.), Rechtsvergleichung – Sprache – Rechtsdogmatik, Nomos: Baden-Baden 2019, S. 145-173 (le texte </a:t>
            </a:r>
            <a:r>
              <a:rPr lang="de-CH" dirty="0" err="1"/>
              <a:t>est</a:t>
            </a:r>
            <a:r>
              <a:rPr lang="de-CH" dirty="0"/>
              <a:t> disponible </a:t>
            </a:r>
            <a:r>
              <a:rPr lang="de-CH" dirty="0" err="1"/>
              <a:t>sur</a:t>
            </a:r>
            <a:r>
              <a:rPr lang="de-CH" dirty="0"/>
              <a:t> le </a:t>
            </a:r>
            <a:r>
              <a:rPr lang="de-CH" dirty="0" err="1"/>
              <a:t>site</a:t>
            </a:r>
            <a:r>
              <a:rPr lang="de-CH" dirty="0"/>
              <a:t> Internet du Prof. Reich).</a:t>
            </a:r>
          </a:p>
        </p:txBody>
      </p:sp>
      <p:sp>
        <p:nvSpPr>
          <p:cNvPr id="2" name="Espace réservé du numéro de diapositive 1"/>
          <p:cNvSpPr>
            <a:spLocks noGrp="1"/>
          </p:cNvSpPr>
          <p:nvPr>
            <p:ph type="sldNum" sz="quarter" idx="12"/>
          </p:nvPr>
        </p:nvSpPr>
        <p:spPr/>
        <p:txBody>
          <a:bodyPr/>
          <a:lstStyle/>
          <a:p>
            <a:fld id="{5C69857F-0331-4D1C-9FBC-AC8C4A95EBE0}" type="slidenum">
              <a:rPr lang="de-CH" smtClean="0"/>
              <a:t>7</a:t>
            </a:fld>
            <a:endParaRPr lang="de-CH"/>
          </a:p>
        </p:txBody>
      </p:sp>
      <p:pic>
        <p:nvPicPr>
          <p:cNvPr id="3" name="Aufgezeichneter Sound">
            <a:hlinkClick r:id="" action="ppaction://media"/>
            <a:extLst>
              <a:ext uri="{FF2B5EF4-FFF2-40B4-BE49-F238E27FC236}">
                <a16:creationId xmlns:a16="http://schemas.microsoft.com/office/drawing/2014/main" id="{E556471F-0F3E-49B0-B584-8B0D8E3B58C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534147" y="4263764"/>
            <a:ext cx="244475" cy="244475"/>
          </a:xfrm>
          <a:prstGeom prst="rect">
            <a:avLst/>
          </a:prstGeom>
        </p:spPr>
      </p:pic>
    </p:spTree>
    <p:extLst>
      <p:ext uri="{BB962C8B-B14F-4D97-AF65-F5344CB8AC3E}">
        <p14:creationId xmlns:p14="http://schemas.microsoft.com/office/powerpoint/2010/main" val="327557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215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5C69857F-0331-4D1C-9FBC-AC8C4A95EBE0}" type="slidenum">
              <a:rPr lang="de-CH" smtClean="0"/>
              <a:t>8</a:t>
            </a:fld>
            <a:endParaRPr lang="de-CH"/>
          </a:p>
        </p:txBody>
      </p:sp>
      <p:pic>
        <p:nvPicPr>
          <p:cNvPr id="10" name="Aufgezeichneter Sound">
            <a:hlinkClick r:id="" action="ppaction://media"/>
            <a:extLst>
              <a:ext uri="{FF2B5EF4-FFF2-40B4-BE49-F238E27FC236}">
                <a16:creationId xmlns:a16="http://schemas.microsoft.com/office/drawing/2014/main" id="{9A824190-A28C-49C7-8040-33E5BA8E3E2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973763" y="3306763"/>
            <a:ext cx="244475" cy="244475"/>
          </a:xfrm>
          <a:prstGeom prst="rect">
            <a:avLst/>
          </a:prstGeom>
        </p:spPr>
      </p:pic>
    </p:spTree>
    <p:extLst>
      <p:ext uri="{BB962C8B-B14F-4D97-AF65-F5344CB8AC3E}">
        <p14:creationId xmlns:p14="http://schemas.microsoft.com/office/powerpoint/2010/main" val="334793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27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807</Words>
  <Application>Microsoft Office PowerPoint</Application>
  <PresentationFormat>Breitbild</PresentationFormat>
  <Paragraphs>54</Paragraphs>
  <Slides>8</Slides>
  <Notes>8</Notes>
  <HiddenSlides>0</HiddenSlides>
  <MMClips>8</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8</vt:i4>
      </vt:variant>
    </vt:vector>
  </HeadingPairs>
  <TitlesOfParts>
    <vt:vector size="13" baseType="lpstr">
      <vt:lpstr>Arial</vt:lpstr>
      <vt:lpstr>Calibri</vt:lpstr>
      <vt:lpstr>Calibri Light</vt:lpstr>
      <vt:lpstr>Symbol</vt:lpstr>
      <vt:lpstr>Thème Office</vt:lpstr>
      <vt:lpstr>Discussion d’arrêts du Tribunal fédéral – remarques introductives</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 1: Einordnung verwaltungsrechtlicher Sachverhalte</dc:title>
  <dc:creator>Arthur Brunner</dc:creator>
  <cp:lastModifiedBy>simone walser</cp:lastModifiedBy>
  <cp:revision>99</cp:revision>
  <dcterms:created xsi:type="dcterms:W3CDTF">2019-02-22T13:27:04Z</dcterms:created>
  <dcterms:modified xsi:type="dcterms:W3CDTF">2021-09-22T10:38:00Z</dcterms:modified>
</cp:coreProperties>
</file>