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0.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30.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5" r:id="rId4"/>
    <p:sldMasterId id="2147483729" r:id="rId5"/>
    <p:sldMasterId id="2147483711" r:id="rId6"/>
    <p:sldMasterId id="2147483692" r:id="rId7"/>
    <p:sldMasterId id="2147483725" r:id="rId8"/>
    <p:sldMasterId id="2147483733" r:id="rId9"/>
    <p:sldMasterId id="2147483731" r:id="rId10"/>
    <p:sldMasterId id="2147483717" r:id="rId11"/>
    <p:sldMasterId id="2147483727" r:id="rId12"/>
    <p:sldMasterId id="2147483672" r:id="rId13"/>
    <p:sldMasterId id="2147483723" r:id="rId14"/>
  </p:sldMasterIdLst>
  <p:notesMasterIdLst>
    <p:notesMasterId r:id="rId61"/>
  </p:notesMasterIdLst>
  <p:handoutMasterIdLst>
    <p:handoutMasterId r:id="rId62"/>
  </p:handoutMasterIdLst>
  <p:sldIdLst>
    <p:sldId id="437" r:id="rId15"/>
    <p:sldId id="406" r:id="rId16"/>
    <p:sldId id="404" r:id="rId17"/>
    <p:sldId id="413" r:id="rId18"/>
    <p:sldId id="424" r:id="rId19"/>
    <p:sldId id="403" r:id="rId20"/>
    <p:sldId id="423" r:id="rId21"/>
    <p:sldId id="415" r:id="rId22"/>
    <p:sldId id="416" r:id="rId23"/>
    <p:sldId id="417" r:id="rId24"/>
    <p:sldId id="421" r:id="rId25"/>
    <p:sldId id="422" r:id="rId26"/>
    <p:sldId id="399" r:id="rId27"/>
    <p:sldId id="409" r:id="rId28"/>
    <p:sldId id="397" r:id="rId29"/>
    <p:sldId id="439" r:id="rId30"/>
    <p:sldId id="355" r:id="rId31"/>
    <p:sldId id="357" r:id="rId32"/>
    <p:sldId id="360" r:id="rId33"/>
    <p:sldId id="363" r:id="rId34"/>
    <p:sldId id="358" r:id="rId35"/>
    <p:sldId id="365" r:id="rId36"/>
    <p:sldId id="364" r:id="rId37"/>
    <p:sldId id="366" r:id="rId38"/>
    <p:sldId id="434" r:id="rId39"/>
    <p:sldId id="367" r:id="rId40"/>
    <p:sldId id="368" r:id="rId41"/>
    <p:sldId id="369" r:id="rId42"/>
    <p:sldId id="390" r:id="rId43"/>
    <p:sldId id="387" r:id="rId44"/>
    <p:sldId id="427" r:id="rId45"/>
    <p:sldId id="428" r:id="rId46"/>
    <p:sldId id="429" r:id="rId47"/>
    <p:sldId id="430" r:id="rId48"/>
    <p:sldId id="431" r:id="rId49"/>
    <p:sldId id="432" r:id="rId50"/>
    <p:sldId id="433" r:id="rId51"/>
    <p:sldId id="370" r:id="rId52"/>
    <p:sldId id="377" r:id="rId53"/>
    <p:sldId id="378" r:id="rId54"/>
    <p:sldId id="388" r:id="rId55"/>
    <p:sldId id="435" r:id="rId56"/>
    <p:sldId id="381" r:id="rId57"/>
    <p:sldId id="436" r:id="rId58"/>
    <p:sldId id="383" r:id="rId59"/>
    <p:sldId id="394" r:id="rId60"/>
  </p:sldIdLst>
  <p:sldSz cx="12192000" cy="6858000"/>
  <p:notesSz cx="6808788" cy="99409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5586" userDrawn="1">
          <p15:clr>
            <a:srgbClr val="A4A3A4"/>
          </p15:clr>
        </p15:guide>
        <p15:guide id="4" orient="horz" pos="2137" userDrawn="1">
          <p15:clr>
            <a:srgbClr val="A4A3A4"/>
          </p15:clr>
        </p15:guide>
        <p15:guide id="5" orient="horz" pos="113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ata Kohlase" initials="DK" lastIdx="1" clrIdx="0">
    <p:extLst>
      <p:ext uri="{19B8F6BF-5375-455C-9EA6-DF929625EA0E}">
        <p15:presenceInfo xmlns:p15="http://schemas.microsoft.com/office/powerpoint/2012/main" userId="S::donata.kohlase@cmslegal.com::e0043f0c-5590-4325-8066-3928f253e6b4" providerId="AD"/>
      </p:ext>
    </p:extLst>
  </p:cmAuthor>
  <p:cmAuthor id="2" name="Donata" initials="D" lastIdx="1" clrIdx="1">
    <p:extLst>
      <p:ext uri="{19B8F6BF-5375-455C-9EA6-DF929625EA0E}">
        <p15:presenceInfo xmlns:p15="http://schemas.microsoft.com/office/powerpoint/2012/main" userId="Donat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F7FD"/>
    <a:srgbClr val="195F9B"/>
    <a:srgbClr val="FDDD80"/>
    <a:srgbClr val="E40039"/>
    <a:srgbClr val="B8E8F8"/>
    <a:srgbClr val="808080"/>
    <a:srgbClr val="999999"/>
    <a:srgbClr val="B3B3B3"/>
    <a:srgbClr val="0D535F"/>
    <a:srgbClr val="88D8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83" autoAdjust="0"/>
    <p:restoredTop sz="95652" autoAdjust="0"/>
  </p:normalViewPr>
  <p:slideViewPr>
    <p:cSldViewPr snapToGrid="0" showGuides="1">
      <p:cViewPr varScale="1">
        <p:scale>
          <a:sx n="114" d="100"/>
          <a:sy n="114" d="100"/>
        </p:scale>
        <p:origin x="2107" y="101"/>
      </p:cViewPr>
      <p:guideLst>
        <p:guide pos="5586"/>
        <p:guide orient="horz" pos="2137"/>
        <p:guide orient="horz" pos="1139"/>
      </p:guideLst>
    </p:cSldViewPr>
  </p:slideViewPr>
  <p:notesTextViewPr>
    <p:cViewPr>
      <p:scale>
        <a:sx n="3" d="2"/>
        <a:sy n="3" d="2"/>
      </p:scale>
      <p:origin x="0" y="0"/>
    </p:cViewPr>
  </p:notesTextViewPr>
  <p:sorterViewPr>
    <p:cViewPr>
      <p:scale>
        <a:sx n="100" d="100"/>
        <a:sy n="100" d="100"/>
      </p:scale>
      <p:origin x="0" y="-558"/>
    </p:cViewPr>
  </p:sorterViewPr>
  <p:notesViewPr>
    <p:cSldViewPr snapToGrid="0">
      <p:cViewPr varScale="1">
        <p:scale>
          <a:sx n="93" d="100"/>
          <a:sy n="93" d="100"/>
        </p:scale>
        <p:origin x="3624"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notesMaster" Target="notesMasters/notesMaster1.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tableStyles" Target="tableStyles.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en-US" sz="1000"/>
              <a:t>Vor Scheidung</a:t>
            </a:r>
          </a:p>
        </c:rich>
      </c:tx>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pieChart>
        <c:varyColors val="1"/>
        <c:ser>
          <c:idx val="0"/>
          <c:order val="0"/>
          <c:tx>
            <c:strRef>
              <c:f>Sheet1!$B$1</c:f>
              <c:strCache>
                <c:ptCount val="1"/>
                <c:pt idx="0">
                  <c:v>Sales</c:v>
                </c:pt>
              </c:strCache>
            </c:strRef>
          </c:tx>
          <c:dPt>
            <c:idx val="0"/>
            <c:bubble3D val="0"/>
            <c:spPr>
              <a:solidFill>
                <a:srgbClr val="195F9B"/>
              </a:solidFill>
              <a:ln w="19050">
                <a:solidFill>
                  <a:schemeClr val="lt1"/>
                </a:solidFill>
              </a:ln>
              <a:effectLst/>
            </c:spPr>
            <c:extLst>
              <c:ext xmlns:c16="http://schemas.microsoft.com/office/drawing/2014/chart" uri="{C3380CC4-5D6E-409C-BE32-E72D297353CC}">
                <c16:uniqueId val="{00000003-F39C-4F1D-A11D-EA032EC6C179}"/>
              </c:ext>
            </c:extLst>
          </c:dPt>
          <c:dPt>
            <c:idx val="1"/>
            <c:bubble3D val="0"/>
            <c:spPr>
              <a:solidFill>
                <a:srgbClr val="E7F7FD"/>
              </a:solidFill>
              <a:ln w="19050">
                <a:solidFill>
                  <a:schemeClr val="lt1"/>
                </a:solidFill>
              </a:ln>
              <a:effectLst/>
            </c:spPr>
            <c:extLst>
              <c:ext xmlns:c16="http://schemas.microsoft.com/office/drawing/2014/chart" uri="{C3380CC4-5D6E-409C-BE32-E72D297353CC}">
                <c16:uniqueId val="{00000002-F39C-4F1D-A11D-EA032EC6C179}"/>
              </c:ext>
            </c:extLst>
          </c:dPt>
          <c:dPt>
            <c:idx val="2"/>
            <c:bubble3D val="0"/>
            <c:spPr>
              <a:solidFill>
                <a:srgbClr val="B8E8F8"/>
              </a:solidFill>
              <a:ln w="19050">
                <a:solidFill>
                  <a:schemeClr val="lt1"/>
                </a:solidFill>
              </a:ln>
              <a:effectLst/>
            </c:spPr>
            <c:extLst>
              <c:ext xmlns:c16="http://schemas.microsoft.com/office/drawing/2014/chart" uri="{C3380CC4-5D6E-409C-BE32-E72D297353CC}">
                <c16:uniqueId val="{00000001-F39C-4F1D-A11D-EA032EC6C179}"/>
              </c:ext>
            </c:extLst>
          </c:dPt>
          <c:cat>
            <c:strRef>
              <c:f>Sheet1!$A$2:$A$4</c:f>
              <c:strCache>
                <c:ptCount val="3"/>
                <c:pt idx="0">
                  <c:v>vQ</c:v>
                </c:pt>
                <c:pt idx="1">
                  <c:v>E</c:v>
                </c:pt>
                <c:pt idx="2">
                  <c:v>N</c:v>
                </c:pt>
              </c:strCache>
            </c:strRef>
          </c:cat>
          <c:val>
            <c:numRef>
              <c:f>Sheet1!$B$2:$B$4</c:f>
              <c:numCache>
                <c:formatCode>General</c:formatCode>
                <c:ptCount val="3"/>
                <c:pt idx="0">
                  <c:v>50</c:v>
                </c:pt>
                <c:pt idx="1">
                  <c:v>25</c:v>
                </c:pt>
                <c:pt idx="2">
                  <c:v>25</c:v>
                </c:pt>
              </c:numCache>
            </c:numRef>
          </c:val>
          <c:extLst>
            <c:ext xmlns:c16="http://schemas.microsoft.com/office/drawing/2014/chart" uri="{C3380CC4-5D6E-409C-BE32-E72D297353CC}">
              <c16:uniqueId val="{00000000-F39C-4F1D-A11D-EA032EC6C17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sz="1050"/>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pieChart>
        <c:varyColors val="1"/>
        <c:ser>
          <c:idx val="0"/>
          <c:order val="0"/>
          <c:tx>
            <c:strRef>
              <c:f>Sheet1!$B$1</c:f>
              <c:strCache>
                <c:ptCount val="1"/>
                <c:pt idx="0">
                  <c:v>Im Scheidungsverfahren</c:v>
                </c:pt>
              </c:strCache>
            </c:strRef>
          </c:tx>
          <c:spPr>
            <a:solidFill>
              <a:srgbClr val="B8E8F8"/>
            </a:solidFill>
          </c:spPr>
          <c:dPt>
            <c:idx val="0"/>
            <c:bubble3D val="0"/>
            <c:spPr>
              <a:solidFill>
                <a:srgbClr val="195F9B"/>
              </a:solidFill>
              <a:ln w="19050">
                <a:solidFill>
                  <a:schemeClr val="lt1"/>
                </a:solidFill>
              </a:ln>
              <a:effectLst/>
            </c:spPr>
            <c:extLst>
              <c:ext xmlns:c16="http://schemas.microsoft.com/office/drawing/2014/chart" uri="{C3380CC4-5D6E-409C-BE32-E72D297353CC}">
                <c16:uniqueId val="{00000001-83B9-4C4A-8D7E-CA68F533B7D8}"/>
              </c:ext>
            </c:extLst>
          </c:dPt>
          <c:dPt>
            <c:idx val="1"/>
            <c:bubble3D val="0"/>
            <c:spPr>
              <a:solidFill>
                <a:srgbClr val="B8E8F8"/>
              </a:solidFill>
              <a:ln w="19050">
                <a:solidFill>
                  <a:schemeClr val="lt1"/>
                </a:solidFill>
              </a:ln>
              <a:effectLst/>
            </c:spPr>
            <c:extLst>
              <c:ext xmlns:c16="http://schemas.microsoft.com/office/drawing/2014/chart" uri="{C3380CC4-5D6E-409C-BE32-E72D297353CC}">
                <c16:uniqueId val="{00000003-59ED-426B-A415-FC9A1ED23F74}"/>
              </c:ext>
            </c:extLst>
          </c:dPt>
          <c:cat>
            <c:strRef>
              <c:f>Sheet1!$A$2:$A$3</c:f>
              <c:strCache>
                <c:ptCount val="2"/>
                <c:pt idx="0">
                  <c:v>vQ</c:v>
                </c:pt>
                <c:pt idx="1">
                  <c:v>E</c:v>
                </c:pt>
              </c:strCache>
            </c:strRef>
          </c:cat>
          <c:val>
            <c:numRef>
              <c:f>Sheet1!$B$2:$B$3</c:f>
              <c:numCache>
                <c:formatCode>General</c:formatCode>
                <c:ptCount val="2"/>
                <c:pt idx="0">
                  <c:v>45</c:v>
                </c:pt>
                <c:pt idx="1">
                  <c:v>15</c:v>
                </c:pt>
              </c:numCache>
            </c:numRef>
          </c:val>
          <c:extLst>
            <c:ext xmlns:c16="http://schemas.microsoft.com/office/drawing/2014/chart" uri="{C3380CC4-5D6E-409C-BE32-E72D297353CC}">
              <c16:uniqueId val="{00000000-83B9-4C4A-8D7E-CA68F533B7D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40112766713269399"/>
          <c:y val="0.81560337159990004"/>
          <c:w val="0.17649711042616684"/>
          <c:h val="0.12680120338157705"/>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pieChart>
        <c:varyColors val="1"/>
        <c:ser>
          <c:idx val="0"/>
          <c:order val="0"/>
          <c:tx>
            <c:strRef>
              <c:f>Sheet1!$B$1</c:f>
              <c:strCache>
                <c:ptCount val="1"/>
                <c:pt idx="0">
                  <c:v>Nach Scheidung</c:v>
                </c:pt>
              </c:strCache>
            </c:strRef>
          </c:tx>
          <c:dPt>
            <c:idx val="0"/>
            <c:bubble3D val="0"/>
            <c:spPr>
              <a:solidFill>
                <a:srgbClr val="195F9B"/>
              </a:solidFill>
              <a:ln w="19050">
                <a:solidFill>
                  <a:schemeClr val="lt1"/>
                </a:solidFill>
              </a:ln>
              <a:effectLst/>
            </c:spPr>
            <c:extLst>
              <c:ext xmlns:c16="http://schemas.microsoft.com/office/drawing/2014/chart" uri="{C3380CC4-5D6E-409C-BE32-E72D297353CC}">
                <c16:uniqueId val="{00000002-4F13-4CED-8728-A8F4A03A64E7}"/>
              </c:ext>
            </c:extLst>
          </c:dPt>
          <c:dPt>
            <c:idx val="1"/>
            <c:bubble3D val="0"/>
            <c:spPr>
              <a:solidFill>
                <a:srgbClr val="B8E8F8"/>
              </a:solidFill>
              <a:ln w="19050">
                <a:solidFill>
                  <a:schemeClr val="lt1"/>
                </a:solidFill>
              </a:ln>
              <a:effectLst/>
            </c:spPr>
            <c:extLst>
              <c:ext xmlns:c16="http://schemas.microsoft.com/office/drawing/2014/chart" uri="{C3380CC4-5D6E-409C-BE32-E72D297353CC}">
                <c16:uniqueId val="{00000001-4F13-4CED-8728-A8F4A03A64E7}"/>
              </c:ext>
            </c:extLst>
          </c:dPt>
          <c:cat>
            <c:strRef>
              <c:f>Sheet1!$A$2:$A$3</c:f>
              <c:strCache>
                <c:ptCount val="2"/>
                <c:pt idx="0">
                  <c:v>vQ</c:v>
                </c:pt>
                <c:pt idx="1">
                  <c:v>N</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0-4F13-4CED-8728-A8F4A03A64E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EFCF32-C436-4EC2-B584-B5ACB3118E33}"/>
              </a:ext>
            </a:extLst>
          </p:cNvPr>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de-DE"/>
          </a:p>
        </p:txBody>
      </p:sp>
      <p:sp>
        <p:nvSpPr>
          <p:cNvPr id="3" name="Date Placeholder 2">
            <a:extLst>
              <a:ext uri="{FF2B5EF4-FFF2-40B4-BE49-F238E27FC236}">
                <a16:creationId xmlns:a16="http://schemas.microsoft.com/office/drawing/2014/main" id="{F6573D60-E5B7-4578-9356-BF211982ECA2}"/>
              </a:ext>
            </a:extLst>
          </p:cNvPr>
          <p:cNvSpPr>
            <a:spLocks noGrp="1"/>
          </p:cNvSpPr>
          <p:nvPr>
            <p:ph type="dt" sz="quarter" idx="1"/>
          </p:nvPr>
        </p:nvSpPr>
        <p:spPr>
          <a:xfrm>
            <a:off x="3856737" y="0"/>
            <a:ext cx="2950475" cy="498773"/>
          </a:xfrm>
          <a:prstGeom prst="rect">
            <a:avLst/>
          </a:prstGeom>
        </p:spPr>
        <p:txBody>
          <a:bodyPr vert="horz" lIns="91440" tIns="45720" rIns="91440" bIns="45720" rtlCol="0"/>
          <a:lstStyle>
            <a:lvl1pPr algn="r">
              <a:defRPr sz="1200"/>
            </a:lvl1pPr>
          </a:lstStyle>
          <a:p>
            <a:fld id="{E0D09133-A480-49D4-8D19-6FDAC2197C0E}" type="datetimeFigureOut">
              <a:rPr lang="de-DE" smtClean="0"/>
              <a:t>24.04.2025</a:t>
            </a:fld>
            <a:endParaRPr lang="de-DE"/>
          </a:p>
        </p:txBody>
      </p:sp>
      <p:sp>
        <p:nvSpPr>
          <p:cNvPr id="4" name="Footer Placeholder 3">
            <a:extLst>
              <a:ext uri="{FF2B5EF4-FFF2-40B4-BE49-F238E27FC236}">
                <a16:creationId xmlns:a16="http://schemas.microsoft.com/office/drawing/2014/main" id="{56EFC9E6-3C78-471E-A1DD-FDCC002AD79D}"/>
              </a:ext>
            </a:extLst>
          </p:cNvPr>
          <p:cNvSpPr>
            <a:spLocks noGrp="1"/>
          </p:cNvSpPr>
          <p:nvPr>
            <p:ph type="ftr" sz="quarter" idx="2"/>
          </p:nvPr>
        </p:nvSpPr>
        <p:spPr>
          <a:xfrm>
            <a:off x="0" y="9442154"/>
            <a:ext cx="2950475" cy="498772"/>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a:extLst>
              <a:ext uri="{FF2B5EF4-FFF2-40B4-BE49-F238E27FC236}">
                <a16:creationId xmlns:a16="http://schemas.microsoft.com/office/drawing/2014/main" id="{312B6D26-86F6-483C-8150-571A3AAAC959}"/>
              </a:ext>
            </a:extLst>
          </p:cNvPr>
          <p:cNvSpPr>
            <a:spLocks noGrp="1"/>
          </p:cNvSpPr>
          <p:nvPr>
            <p:ph type="sldNum" sz="quarter" idx="3"/>
          </p:nvPr>
        </p:nvSpPr>
        <p:spPr>
          <a:xfrm>
            <a:off x="3856737" y="9442154"/>
            <a:ext cx="2950475" cy="498772"/>
          </a:xfrm>
          <a:prstGeom prst="rect">
            <a:avLst/>
          </a:prstGeom>
        </p:spPr>
        <p:txBody>
          <a:bodyPr vert="horz" lIns="91440" tIns="45720" rIns="91440" bIns="45720" rtlCol="0" anchor="b"/>
          <a:lstStyle>
            <a:lvl1pPr algn="r">
              <a:defRPr sz="1200"/>
            </a:lvl1pPr>
          </a:lstStyle>
          <a:p>
            <a:fld id="{DC6CA225-2081-422C-83F4-2EF2C431458B}" type="slidenum">
              <a:rPr lang="de-DE" smtClean="0"/>
              <a:t>‹#›</a:t>
            </a:fld>
            <a:endParaRPr lang="de-DE"/>
          </a:p>
        </p:txBody>
      </p:sp>
    </p:spTree>
    <p:extLst>
      <p:ext uri="{BB962C8B-B14F-4D97-AF65-F5344CB8AC3E}">
        <p14:creationId xmlns:p14="http://schemas.microsoft.com/office/powerpoint/2010/main" val="2753318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56737" y="0"/>
            <a:ext cx="2950475" cy="498773"/>
          </a:xfrm>
          <a:prstGeom prst="rect">
            <a:avLst/>
          </a:prstGeom>
        </p:spPr>
        <p:txBody>
          <a:bodyPr vert="horz" lIns="91440" tIns="45720" rIns="91440" bIns="45720" rtlCol="0"/>
          <a:lstStyle>
            <a:lvl1pPr algn="r">
              <a:defRPr sz="1200"/>
            </a:lvl1pPr>
          </a:lstStyle>
          <a:p>
            <a:fld id="{BF1B0161-0FB6-4972-81DB-1B93872F1307}" type="datetimeFigureOut">
              <a:rPr lang="de-DE" smtClean="0"/>
              <a:t>24.04.2025</a:t>
            </a:fld>
            <a:endParaRPr lang="de-DE"/>
          </a:p>
        </p:txBody>
      </p:sp>
      <p:sp>
        <p:nvSpPr>
          <p:cNvPr id="4" name="Slide Image Placeholder 3"/>
          <p:cNvSpPr>
            <a:spLocks noGrp="1" noRot="1" noChangeAspect="1"/>
          </p:cNvSpPr>
          <p:nvPr>
            <p:ph type="sldImg" idx="2"/>
          </p:nvPr>
        </p:nvSpPr>
        <p:spPr>
          <a:xfrm>
            <a:off x="423863" y="1243013"/>
            <a:ext cx="5961062" cy="3354387"/>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0879" y="4784070"/>
            <a:ext cx="5447030" cy="3914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442154"/>
            <a:ext cx="2950475" cy="49877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56737" y="9442154"/>
            <a:ext cx="2950475" cy="498772"/>
          </a:xfrm>
          <a:prstGeom prst="rect">
            <a:avLst/>
          </a:prstGeom>
        </p:spPr>
        <p:txBody>
          <a:bodyPr vert="horz" lIns="91440" tIns="45720" rIns="91440" bIns="45720" rtlCol="0" anchor="b"/>
          <a:lstStyle>
            <a:lvl1pPr algn="r">
              <a:defRPr sz="1200"/>
            </a:lvl1pPr>
          </a:lstStyle>
          <a:p>
            <a:fld id="{4C9BDFE4-FB5C-4C30-A373-85019434EEC5}" type="slidenum">
              <a:rPr lang="de-DE" smtClean="0"/>
              <a:t>‹#›</a:t>
            </a:fld>
            <a:endParaRPr lang="de-DE"/>
          </a:p>
        </p:txBody>
      </p:sp>
    </p:spTree>
    <p:extLst>
      <p:ext uri="{BB962C8B-B14F-4D97-AF65-F5344CB8AC3E}">
        <p14:creationId xmlns:p14="http://schemas.microsoft.com/office/powerpoint/2010/main" val="801908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4450" y="722313"/>
            <a:ext cx="6419850" cy="3611562"/>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2225E08-5A8B-496D-9D45-8780C1F63523}" type="slidenum">
              <a:rPr lang="de-CH" smtClean="0"/>
              <a:t>3</a:t>
            </a:fld>
            <a:endParaRPr lang="de-CH" dirty="0"/>
          </a:p>
        </p:txBody>
      </p:sp>
    </p:spTree>
    <p:extLst>
      <p:ext uri="{BB962C8B-B14F-4D97-AF65-F5344CB8AC3E}">
        <p14:creationId xmlns:p14="http://schemas.microsoft.com/office/powerpoint/2010/main" val="2173102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12225E08-5A8B-496D-9D45-8780C1F63523}" type="slidenum">
              <a:rPr lang="de-CH" smtClean="0"/>
              <a:t>6</a:t>
            </a:fld>
            <a:endParaRPr lang="de-CH"/>
          </a:p>
        </p:txBody>
      </p:sp>
    </p:spTree>
    <p:extLst>
      <p:ext uri="{BB962C8B-B14F-4D97-AF65-F5344CB8AC3E}">
        <p14:creationId xmlns:p14="http://schemas.microsoft.com/office/powerpoint/2010/main" val="1123130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6FD32-7FB4-8B58-7A5D-81AE37DF291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ECFA1CC-A06D-0B2F-B5F6-A9753015A25F}"/>
              </a:ext>
            </a:extLst>
          </p:cNvPr>
          <p:cNvSpPr>
            <a:spLocks noGrp="1" noRot="1" noChangeAspect="1"/>
          </p:cNvSpPr>
          <p:nvPr>
            <p:ph type="sldImg"/>
          </p:nvPr>
        </p:nvSpPr>
        <p:spPr>
          <a:xfrm>
            <a:off x="44450" y="722313"/>
            <a:ext cx="6419850" cy="3611562"/>
          </a:xfrm>
        </p:spPr>
      </p:sp>
      <p:sp>
        <p:nvSpPr>
          <p:cNvPr id="3" name="Notizenplatzhalter 2">
            <a:extLst>
              <a:ext uri="{FF2B5EF4-FFF2-40B4-BE49-F238E27FC236}">
                <a16:creationId xmlns:a16="http://schemas.microsoft.com/office/drawing/2014/main" id="{5130EB61-B505-425C-AA92-E6A85DAD35C9}"/>
              </a:ext>
            </a:extLst>
          </p:cNvPr>
          <p:cNvSpPr>
            <a:spLocks noGrp="1"/>
          </p:cNvSpPr>
          <p:nvPr>
            <p:ph type="body" idx="1"/>
          </p:nvPr>
        </p:nvSpPr>
        <p:spPr/>
        <p:txBody>
          <a:bodyPr/>
          <a:lstStyle/>
          <a:p>
            <a:endParaRPr lang="de-CH" dirty="0"/>
          </a:p>
        </p:txBody>
      </p:sp>
      <p:sp>
        <p:nvSpPr>
          <p:cNvPr id="4" name="Foliennummernplatzhalter 3">
            <a:extLst>
              <a:ext uri="{FF2B5EF4-FFF2-40B4-BE49-F238E27FC236}">
                <a16:creationId xmlns:a16="http://schemas.microsoft.com/office/drawing/2014/main" id="{BAF3BE63-209E-FD19-9AF7-02D6E8C3E27C}"/>
              </a:ext>
            </a:extLst>
          </p:cNvPr>
          <p:cNvSpPr>
            <a:spLocks noGrp="1"/>
          </p:cNvSpPr>
          <p:nvPr>
            <p:ph type="sldNum" sz="quarter" idx="10"/>
          </p:nvPr>
        </p:nvSpPr>
        <p:spPr/>
        <p:txBody>
          <a:bodyPr/>
          <a:lstStyle/>
          <a:p>
            <a:fld id="{12225E08-5A8B-496D-9D45-8780C1F63523}" type="slidenum">
              <a:rPr lang="de-CH" smtClean="0"/>
              <a:t>16</a:t>
            </a:fld>
            <a:endParaRPr lang="de-CH" dirty="0"/>
          </a:p>
        </p:txBody>
      </p:sp>
    </p:spTree>
    <p:extLst>
      <p:ext uri="{BB962C8B-B14F-4D97-AF65-F5344CB8AC3E}">
        <p14:creationId xmlns:p14="http://schemas.microsoft.com/office/powerpoint/2010/main" val="3648765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Master" Target="../slideMasters/slideMaster1.xml"/><Relationship Id="rId5" Type="http://schemas.openxmlformats.org/officeDocument/2006/relationships/tags" Target="../tags/tag5.xml"/><Relationship Id="rId4"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tags" Target="../tags/tag8.xml"/><Relationship Id="rId7" Type="http://schemas.openxmlformats.org/officeDocument/2006/relationships/slideMaster" Target="../slideMasters/slideMaster10.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ttern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3960000" cy="1440000"/>
          </a:xfrm>
        </p:spPr>
        <p:txBody>
          <a:bodyPr/>
          <a:lstStyle/>
          <a:p>
            <a:r>
              <a:rPr lang="en-US"/>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692375"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3960000" cy="900000"/>
          </a:xfrm>
        </p:spPr>
        <p:txBody>
          <a:bodyPr/>
          <a:lstStyle/>
          <a:p>
            <a:pPr lvl="0"/>
            <a:r>
              <a:rPr lang="en-US"/>
              <a:t>Edit Master text styles</a:t>
            </a:r>
          </a:p>
        </p:txBody>
      </p:sp>
      <p:sp>
        <p:nvSpPr>
          <p:cNvPr id="5" name="Date Placeholder 2">
            <a:extLst>
              <a:ext uri="{FF2B5EF4-FFF2-40B4-BE49-F238E27FC236}">
                <a16:creationId xmlns:a16="http://schemas.microsoft.com/office/drawing/2014/main" id="{276A685A-1978-4660-997E-FC40203392B1}"/>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411229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ermediary cut-ou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684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8" y="6264000"/>
            <a:ext cx="4282801"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684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402874A1-D095-441E-80BC-34561B0A1A92}"/>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646152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594000" y="594000"/>
            <a:ext cx="11001600" cy="900000"/>
          </a:xfrm>
        </p:spPr>
        <p:txBody>
          <a:bodyPr anchor="t">
            <a:normAutofit/>
          </a:bodyPr>
          <a:lstStyle>
            <a:lvl1pPr>
              <a:defRPr sz="3200" b="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b="0"/>
            </a:lvl1pPr>
          </a:lstStyle>
          <a:p>
            <a:fld id="{586824BF-3B93-454D-8CFC-2835FAC2A0AB}" type="slidenum">
              <a:rPr lang="de-DE" smtClean="0"/>
              <a:pPr/>
              <a:t>‹#›</a:t>
            </a:fld>
            <a:endParaRPr lang="de-DE" dirty="0"/>
          </a:p>
        </p:txBody>
      </p:sp>
      <p:sp>
        <p:nvSpPr>
          <p:cNvPr id="5" name="Footer Placeholder 4">
            <a:extLst>
              <a:ext uri="{FF2B5EF4-FFF2-40B4-BE49-F238E27FC236}">
                <a16:creationId xmlns:a16="http://schemas.microsoft.com/office/drawing/2014/main" id="{F0042752-C698-496E-BE6B-28114D3C90B7}"/>
              </a:ext>
            </a:extLst>
          </p:cNvPr>
          <p:cNvSpPr>
            <a:spLocks noGrp="1"/>
          </p:cNvSpPr>
          <p:nvPr>
            <p:ph type="ftr" sz="quarter" idx="11"/>
          </p:nvPr>
        </p:nvSpPr>
        <p:spPr>
          <a:xfrm>
            <a:off x="882000" y="6264000"/>
            <a:ext cx="4604399" cy="594000"/>
          </a:xfrm>
        </p:spPr>
        <p:txBody>
          <a:bodyPr/>
          <a:lstStyle>
            <a:lvl1pPr>
              <a:defRPr b="0"/>
            </a:lvl1pPr>
          </a:lstStyle>
          <a:p>
            <a:r>
              <a:rPr lang="de-CH"/>
              <a:t>Tobias Somary | 8. Mai 2025 | Universität Zürich</a:t>
            </a:r>
            <a:endParaRPr lang="de-DE" dirty="0"/>
          </a:p>
        </p:txBody>
      </p:sp>
      <p:sp>
        <p:nvSpPr>
          <p:cNvPr id="7" name="Date Placeholder 2">
            <a:extLst>
              <a:ext uri="{FF2B5EF4-FFF2-40B4-BE49-F238E27FC236}">
                <a16:creationId xmlns:a16="http://schemas.microsoft.com/office/drawing/2014/main" id="{5F91C2C1-DECD-47CF-8847-2F937A56246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
        <p:nvSpPr>
          <p:cNvPr id="8" name="Oval 7" descr="CMSLegal_Shape_Fill">
            <a:extLst>
              <a:ext uri="{FF2B5EF4-FFF2-40B4-BE49-F238E27FC236}">
                <a16:creationId xmlns:a16="http://schemas.microsoft.com/office/drawing/2014/main" id="{99619DD1-894D-4B53-B2DD-29EB0FEEADA7}"/>
              </a:ext>
            </a:extLst>
          </p:cNvPr>
          <p:cNvSpPr/>
          <p:nvPr userDrawn="1"/>
        </p:nvSpPr>
        <p:spPr bwMode="auto">
          <a:xfrm>
            <a:off x="594000" y="1980682"/>
            <a:ext cx="648000" cy="648000"/>
          </a:xfrm>
          <a:prstGeom prst="ellipse">
            <a:avLst/>
          </a:prstGeom>
          <a:solidFill>
            <a:srgbClr val="0D535F">
              <a:alpha val="1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0" name="Oval 9" descr="CMSLegal_Shape_Fill">
            <a:extLst>
              <a:ext uri="{FF2B5EF4-FFF2-40B4-BE49-F238E27FC236}">
                <a16:creationId xmlns:a16="http://schemas.microsoft.com/office/drawing/2014/main" id="{AFC1381E-4802-44D4-833A-1ECB3529B7A3}"/>
              </a:ext>
            </a:extLst>
          </p:cNvPr>
          <p:cNvSpPr/>
          <p:nvPr userDrawn="1"/>
        </p:nvSpPr>
        <p:spPr bwMode="auto">
          <a:xfrm>
            <a:off x="594000" y="2823666"/>
            <a:ext cx="648000" cy="648000"/>
          </a:xfrm>
          <a:prstGeom prst="ellipse">
            <a:avLst/>
          </a:prstGeom>
          <a:solidFill>
            <a:srgbClr val="0D535F">
              <a:alpha val="2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2" name="Oval 11" descr="CMSLegal_Shape_Fill">
            <a:extLst>
              <a:ext uri="{FF2B5EF4-FFF2-40B4-BE49-F238E27FC236}">
                <a16:creationId xmlns:a16="http://schemas.microsoft.com/office/drawing/2014/main" id="{D957B0B0-EEC4-4BC4-9D89-66EC64E67733}"/>
              </a:ext>
            </a:extLst>
          </p:cNvPr>
          <p:cNvSpPr/>
          <p:nvPr userDrawn="1"/>
        </p:nvSpPr>
        <p:spPr bwMode="auto">
          <a:xfrm>
            <a:off x="593999" y="3666650"/>
            <a:ext cx="648000" cy="648000"/>
          </a:xfrm>
          <a:prstGeom prst="ellipse">
            <a:avLst/>
          </a:prstGeom>
          <a:solidFill>
            <a:srgbClr val="0D535F">
              <a:alpha val="3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4" name="Oval 13" descr="CMSLegal_Shape_Fill">
            <a:extLst>
              <a:ext uri="{FF2B5EF4-FFF2-40B4-BE49-F238E27FC236}">
                <a16:creationId xmlns:a16="http://schemas.microsoft.com/office/drawing/2014/main" id="{5B5179F3-8E22-4EEA-9445-E3C38C411FEE}"/>
              </a:ext>
            </a:extLst>
          </p:cNvPr>
          <p:cNvSpPr/>
          <p:nvPr userDrawn="1"/>
        </p:nvSpPr>
        <p:spPr bwMode="auto">
          <a:xfrm>
            <a:off x="593999" y="4509634"/>
            <a:ext cx="648000" cy="648000"/>
          </a:xfrm>
          <a:prstGeom prst="ellipse">
            <a:avLst/>
          </a:prstGeom>
          <a:solidFill>
            <a:srgbClr val="0D535F">
              <a:alpha val="4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6" name="Oval 15" descr="CMSLegal_Shape_Fill">
            <a:extLst>
              <a:ext uri="{FF2B5EF4-FFF2-40B4-BE49-F238E27FC236}">
                <a16:creationId xmlns:a16="http://schemas.microsoft.com/office/drawing/2014/main" id="{99619DD1-894D-4B53-B2DD-29EB0FEEADA7}"/>
              </a:ext>
            </a:extLst>
          </p:cNvPr>
          <p:cNvSpPr/>
          <p:nvPr userDrawn="1"/>
        </p:nvSpPr>
        <p:spPr bwMode="auto">
          <a:xfrm>
            <a:off x="6502623" y="1980682"/>
            <a:ext cx="648000" cy="648000"/>
          </a:xfrm>
          <a:prstGeom prst="ellipse">
            <a:avLst/>
          </a:prstGeom>
          <a:solidFill>
            <a:srgbClr val="0D535F">
              <a:alpha val="1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8" name="Oval 17" descr="CMSLegal_Shape_Fill">
            <a:extLst>
              <a:ext uri="{FF2B5EF4-FFF2-40B4-BE49-F238E27FC236}">
                <a16:creationId xmlns:a16="http://schemas.microsoft.com/office/drawing/2014/main" id="{AFC1381E-4802-44D4-833A-1ECB3529B7A3}"/>
              </a:ext>
            </a:extLst>
          </p:cNvPr>
          <p:cNvSpPr/>
          <p:nvPr userDrawn="1"/>
        </p:nvSpPr>
        <p:spPr bwMode="auto">
          <a:xfrm>
            <a:off x="6502623" y="2823666"/>
            <a:ext cx="648000" cy="648000"/>
          </a:xfrm>
          <a:prstGeom prst="ellipse">
            <a:avLst/>
          </a:prstGeom>
          <a:solidFill>
            <a:srgbClr val="0D535F">
              <a:alpha val="2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0" name="Oval 19" descr="CMSLegal_Shape_Fill">
            <a:extLst>
              <a:ext uri="{FF2B5EF4-FFF2-40B4-BE49-F238E27FC236}">
                <a16:creationId xmlns:a16="http://schemas.microsoft.com/office/drawing/2014/main" id="{D957B0B0-EEC4-4BC4-9D89-66EC64E67733}"/>
              </a:ext>
            </a:extLst>
          </p:cNvPr>
          <p:cNvSpPr/>
          <p:nvPr userDrawn="1"/>
        </p:nvSpPr>
        <p:spPr bwMode="auto">
          <a:xfrm>
            <a:off x="6502622" y="3666650"/>
            <a:ext cx="648000" cy="648000"/>
          </a:xfrm>
          <a:prstGeom prst="ellipse">
            <a:avLst/>
          </a:prstGeom>
          <a:solidFill>
            <a:srgbClr val="0D535F">
              <a:alpha val="3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2" name="Oval 21" descr="CMSLegal_Shape_Fill">
            <a:extLst>
              <a:ext uri="{FF2B5EF4-FFF2-40B4-BE49-F238E27FC236}">
                <a16:creationId xmlns:a16="http://schemas.microsoft.com/office/drawing/2014/main" id="{5B5179F3-8E22-4EEA-9445-E3C38C411FEE}"/>
              </a:ext>
            </a:extLst>
          </p:cNvPr>
          <p:cNvSpPr/>
          <p:nvPr userDrawn="1"/>
        </p:nvSpPr>
        <p:spPr bwMode="auto">
          <a:xfrm>
            <a:off x="6502622" y="4509634"/>
            <a:ext cx="648000" cy="648000"/>
          </a:xfrm>
          <a:prstGeom prst="ellipse">
            <a:avLst/>
          </a:prstGeom>
          <a:solidFill>
            <a:srgbClr val="0D535F">
              <a:alpha val="4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6" name="Oval 25" descr="CMSLegal_Shape_Fill">
            <a:extLst>
              <a:ext uri="{FF2B5EF4-FFF2-40B4-BE49-F238E27FC236}">
                <a16:creationId xmlns:a16="http://schemas.microsoft.com/office/drawing/2014/main" id="{5B5179F3-8E22-4EEA-9445-E3C38C411FEE}"/>
              </a:ext>
            </a:extLst>
          </p:cNvPr>
          <p:cNvSpPr/>
          <p:nvPr userDrawn="1"/>
        </p:nvSpPr>
        <p:spPr bwMode="auto">
          <a:xfrm>
            <a:off x="593999" y="5316618"/>
            <a:ext cx="648000" cy="648000"/>
          </a:xfrm>
          <a:prstGeom prst="ellipse">
            <a:avLst/>
          </a:prstGeom>
          <a:solidFill>
            <a:srgbClr val="0D535F">
              <a:alpha val="5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8" name="Oval 27" descr="CMSLegal_Shape_Fill">
            <a:extLst>
              <a:ext uri="{FF2B5EF4-FFF2-40B4-BE49-F238E27FC236}">
                <a16:creationId xmlns:a16="http://schemas.microsoft.com/office/drawing/2014/main" id="{5B5179F3-8E22-4EEA-9445-E3C38C411FEE}"/>
              </a:ext>
            </a:extLst>
          </p:cNvPr>
          <p:cNvSpPr/>
          <p:nvPr userDrawn="1"/>
        </p:nvSpPr>
        <p:spPr bwMode="auto">
          <a:xfrm>
            <a:off x="6502622" y="5316618"/>
            <a:ext cx="648000" cy="648000"/>
          </a:xfrm>
          <a:prstGeom prst="ellipse">
            <a:avLst/>
          </a:prstGeom>
          <a:solidFill>
            <a:srgbClr val="0D535F">
              <a:alpha val="5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43" name="Text Placeholder 42"/>
          <p:cNvSpPr>
            <a:spLocks noGrp="1"/>
          </p:cNvSpPr>
          <p:nvPr>
            <p:ph type="body" sz="quarter" idx="13" hasCustomPrompt="1"/>
          </p:nvPr>
        </p:nvSpPr>
        <p:spPr>
          <a:xfrm>
            <a:off x="1632262" y="1980682"/>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4" name="Text Placeholder 42"/>
          <p:cNvSpPr>
            <a:spLocks noGrp="1"/>
          </p:cNvSpPr>
          <p:nvPr>
            <p:ph type="body" sz="quarter" idx="14" hasCustomPrompt="1"/>
          </p:nvPr>
        </p:nvSpPr>
        <p:spPr>
          <a:xfrm>
            <a:off x="1632260" y="2823666"/>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5" name="Text Placeholder 42"/>
          <p:cNvSpPr>
            <a:spLocks noGrp="1"/>
          </p:cNvSpPr>
          <p:nvPr>
            <p:ph type="body" sz="quarter" idx="15" hasCustomPrompt="1"/>
          </p:nvPr>
        </p:nvSpPr>
        <p:spPr>
          <a:xfrm>
            <a:off x="1632261" y="4506491"/>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6" name="Text Placeholder 42"/>
          <p:cNvSpPr>
            <a:spLocks noGrp="1"/>
          </p:cNvSpPr>
          <p:nvPr>
            <p:ph type="body" sz="quarter" idx="16" hasCustomPrompt="1"/>
          </p:nvPr>
        </p:nvSpPr>
        <p:spPr>
          <a:xfrm>
            <a:off x="1632261" y="3666650"/>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7" name="Text Placeholder 42"/>
          <p:cNvSpPr>
            <a:spLocks noGrp="1"/>
          </p:cNvSpPr>
          <p:nvPr>
            <p:ph type="body" sz="quarter" idx="17" hasCustomPrompt="1"/>
          </p:nvPr>
        </p:nvSpPr>
        <p:spPr>
          <a:xfrm>
            <a:off x="1632259" y="5316618"/>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8" name="Text Placeholder 42"/>
          <p:cNvSpPr>
            <a:spLocks noGrp="1"/>
          </p:cNvSpPr>
          <p:nvPr>
            <p:ph type="body" sz="quarter" idx="18" hasCustomPrompt="1"/>
          </p:nvPr>
        </p:nvSpPr>
        <p:spPr>
          <a:xfrm>
            <a:off x="7553825" y="1980682"/>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9" name="Text Placeholder 42"/>
          <p:cNvSpPr>
            <a:spLocks noGrp="1"/>
          </p:cNvSpPr>
          <p:nvPr>
            <p:ph type="body" sz="quarter" idx="19" hasCustomPrompt="1"/>
          </p:nvPr>
        </p:nvSpPr>
        <p:spPr>
          <a:xfrm>
            <a:off x="7553823" y="2823666"/>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0" name="Text Placeholder 42"/>
          <p:cNvSpPr>
            <a:spLocks noGrp="1"/>
          </p:cNvSpPr>
          <p:nvPr>
            <p:ph type="body" sz="quarter" idx="20" hasCustomPrompt="1"/>
          </p:nvPr>
        </p:nvSpPr>
        <p:spPr>
          <a:xfrm>
            <a:off x="7553824" y="4506491"/>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1" name="Text Placeholder 42"/>
          <p:cNvSpPr>
            <a:spLocks noGrp="1"/>
          </p:cNvSpPr>
          <p:nvPr>
            <p:ph type="body" sz="quarter" idx="21" hasCustomPrompt="1"/>
          </p:nvPr>
        </p:nvSpPr>
        <p:spPr>
          <a:xfrm>
            <a:off x="7553824" y="3666650"/>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2" name="Text Placeholder 42"/>
          <p:cNvSpPr>
            <a:spLocks noGrp="1"/>
          </p:cNvSpPr>
          <p:nvPr>
            <p:ph type="body" sz="quarter" idx="22" hasCustomPrompt="1"/>
          </p:nvPr>
        </p:nvSpPr>
        <p:spPr>
          <a:xfrm>
            <a:off x="7553822" y="5316618"/>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3" name="Text Placeholder 42"/>
          <p:cNvSpPr>
            <a:spLocks noGrp="1"/>
          </p:cNvSpPr>
          <p:nvPr>
            <p:ph type="body" sz="quarter" idx="23" hasCustomPrompt="1"/>
          </p:nvPr>
        </p:nvSpPr>
        <p:spPr>
          <a:xfrm>
            <a:off x="593999" y="1990136"/>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4" name="Text Placeholder 42"/>
          <p:cNvSpPr>
            <a:spLocks noGrp="1"/>
          </p:cNvSpPr>
          <p:nvPr>
            <p:ph type="body" sz="quarter" idx="24" hasCustomPrompt="1"/>
          </p:nvPr>
        </p:nvSpPr>
        <p:spPr>
          <a:xfrm>
            <a:off x="596617" y="2817002"/>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5" name="Text Placeholder 42"/>
          <p:cNvSpPr>
            <a:spLocks noGrp="1"/>
          </p:cNvSpPr>
          <p:nvPr>
            <p:ph type="body" sz="quarter" idx="25" hasCustomPrompt="1"/>
          </p:nvPr>
        </p:nvSpPr>
        <p:spPr>
          <a:xfrm>
            <a:off x="593999" y="366256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6" name="Text Placeholder 42"/>
          <p:cNvSpPr>
            <a:spLocks noGrp="1"/>
          </p:cNvSpPr>
          <p:nvPr>
            <p:ph type="body" sz="quarter" idx="26" hasCustomPrompt="1"/>
          </p:nvPr>
        </p:nvSpPr>
        <p:spPr>
          <a:xfrm>
            <a:off x="593999" y="4513187"/>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7" name="Text Placeholder 42"/>
          <p:cNvSpPr>
            <a:spLocks noGrp="1"/>
          </p:cNvSpPr>
          <p:nvPr>
            <p:ph type="body" sz="quarter" idx="27" hasCustomPrompt="1"/>
          </p:nvPr>
        </p:nvSpPr>
        <p:spPr>
          <a:xfrm>
            <a:off x="596613" y="531661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8" name="Text Placeholder 42"/>
          <p:cNvSpPr>
            <a:spLocks noGrp="1"/>
          </p:cNvSpPr>
          <p:nvPr>
            <p:ph type="body" sz="quarter" idx="28" hasCustomPrompt="1"/>
          </p:nvPr>
        </p:nvSpPr>
        <p:spPr>
          <a:xfrm>
            <a:off x="6500008" y="1990136"/>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9" name="Text Placeholder 42"/>
          <p:cNvSpPr>
            <a:spLocks noGrp="1"/>
          </p:cNvSpPr>
          <p:nvPr>
            <p:ph type="body" sz="quarter" idx="29" hasCustomPrompt="1"/>
          </p:nvPr>
        </p:nvSpPr>
        <p:spPr>
          <a:xfrm>
            <a:off x="6502626" y="2817002"/>
            <a:ext cx="648000" cy="648000"/>
          </a:xfrm>
        </p:spPr>
        <p:txBody>
          <a:bodyPr anchor="ctr">
            <a:noAutofit/>
          </a:bodyPr>
          <a:lstStyle>
            <a:lvl1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sz="2200" b="0"/>
            </a:lvl1pPr>
          </a:lstStyle>
          <a:p>
            <a:pPr marL="0" marR="0" lvl="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dirty="0"/>
              <a:t>00</a:t>
            </a:r>
          </a:p>
        </p:txBody>
      </p:sp>
      <p:sp>
        <p:nvSpPr>
          <p:cNvPr id="60" name="Text Placeholder 42"/>
          <p:cNvSpPr>
            <a:spLocks noGrp="1"/>
          </p:cNvSpPr>
          <p:nvPr>
            <p:ph type="body" sz="quarter" idx="30" hasCustomPrompt="1"/>
          </p:nvPr>
        </p:nvSpPr>
        <p:spPr>
          <a:xfrm>
            <a:off x="6500008" y="366256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61" name="Text Placeholder 42"/>
          <p:cNvSpPr>
            <a:spLocks noGrp="1"/>
          </p:cNvSpPr>
          <p:nvPr>
            <p:ph type="body" sz="quarter" idx="31" hasCustomPrompt="1"/>
          </p:nvPr>
        </p:nvSpPr>
        <p:spPr>
          <a:xfrm>
            <a:off x="6500008" y="4513187"/>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62" name="Text Placeholder 42"/>
          <p:cNvSpPr>
            <a:spLocks noGrp="1"/>
          </p:cNvSpPr>
          <p:nvPr>
            <p:ph type="body" sz="quarter" idx="32" hasCustomPrompt="1"/>
          </p:nvPr>
        </p:nvSpPr>
        <p:spPr>
          <a:xfrm>
            <a:off x="6502622" y="5316618"/>
            <a:ext cx="648000" cy="648000"/>
          </a:xfrm>
        </p:spPr>
        <p:txBody>
          <a:bodyPr anchor="ctr">
            <a:noAutofit/>
          </a:bodyPr>
          <a:lstStyle>
            <a:lvl1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sz="2200" b="0"/>
            </a:lvl1pPr>
          </a:lstStyle>
          <a:p>
            <a:pPr lvl="0"/>
            <a:r>
              <a:rPr lang="en-US" dirty="0"/>
              <a:t>00</a:t>
            </a:r>
          </a:p>
        </p:txBody>
      </p:sp>
    </p:spTree>
    <p:extLst>
      <p:ext uri="{BB962C8B-B14F-4D97-AF65-F5344CB8AC3E}">
        <p14:creationId xmlns:p14="http://schemas.microsoft.com/office/powerpoint/2010/main" val="3740371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594000" y="594000"/>
            <a:ext cx="11001600" cy="900000"/>
          </a:xfrm>
        </p:spPr>
        <p:txBody>
          <a:bodyPr anchor="t">
            <a:normAutofit/>
          </a:bodyPr>
          <a:lstStyle>
            <a:lvl1pPr>
              <a:defRPr sz="3200" b="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b="0"/>
            </a:lvl1pPr>
          </a:lstStyle>
          <a:p>
            <a:fld id="{586824BF-3B93-454D-8CFC-2835FAC2A0AB}" type="slidenum">
              <a:rPr lang="de-DE" smtClean="0"/>
              <a:pPr/>
              <a:t>‹#›</a:t>
            </a:fld>
            <a:endParaRPr lang="de-DE" dirty="0"/>
          </a:p>
        </p:txBody>
      </p:sp>
      <p:sp>
        <p:nvSpPr>
          <p:cNvPr id="5" name="Footer Placeholder 4">
            <a:extLst>
              <a:ext uri="{FF2B5EF4-FFF2-40B4-BE49-F238E27FC236}">
                <a16:creationId xmlns:a16="http://schemas.microsoft.com/office/drawing/2014/main" id="{F0042752-C698-496E-BE6B-28114D3C90B7}"/>
              </a:ext>
            </a:extLst>
          </p:cNvPr>
          <p:cNvSpPr>
            <a:spLocks noGrp="1"/>
          </p:cNvSpPr>
          <p:nvPr>
            <p:ph type="ftr" sz="quarter" idx="11"/>
          </p:nvPr>
        </p:nvSpPr>
        <p:spPr>
          <a:xfrm>
            <a:off x="882000" y="6264000"/>
            <a:ext cx="4356749" cy="594000"/>
          </a:xfrm>
        </p:spPr>
        <p:txBody>
          <a:bodyPr/>
          <a:lstStyle>
            <a:lvl1pPr>
              <a:defRPr b="0"/>
            </a:lvl1pPr>
          </a:lstStyle>
          <a:p>
            <a:r>
              <a:rPr lang="de-CH"/>
              <a:t>Tobias Somary | 8. Mai 2025 | Universität Zürich</a:t>
            </a:r>
            <a:endParaRPr lang="de-DE" dirty="0"/>
          </a:p>
        </p:txBody>
      </p:sp>
      <p:sp>
        <p:nvSpPr>
          <p:cNvPr id="7" name="Date Placeholder 2">
            <a:extLst>
              <a:ext uri="{FF2B5EF4-FFF2-40B4-BE49-F238E27FC236}">
                <a16:creationId xmlns:a16="http://schemas.microsoft.com/office/drawing/2014/main" id="{5F91C2C1-DECD-47CF-8847-2F937A56246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
        <p:nvSpPr>
          <p:cNvPr id="8" name="Rectangle 7" descr="CMSLegal_Shape_Fill">
            <a:extLst>
              <a:ext uri="{FF2B5EF4-FFF2-40B4-BE49-F238E27FC236}">
                <a16:creationId xmlns:a16="http://schemas.microsoft.com/office/drawing/2014/main" id="{99619DD1-894D-4B53-B2DD-29EB0FEEADA7}"/>
              </a:ext>
            </a:extLst>
          </p:cNvPr>
          <p:cNvSpPr/>
          <p:nvPr userDrawn="1"/>
        </p:nvSpPr>
        <p:spPr bwMode="auto">
          <a:xfrm>
            <a:off x="594000" y="1980682"/>
            <a:ext cx="648000" cy="648000"/>
          </a:xfrm>
          <a:prstGeom prst="rect">
            <a:avLst/>
          </a:prstGeom>
          <a:solidFill>
            <a:srgbClr val="0D535F">
              <a:alpha val="1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0" name="Rectangle 9" descr="CMSLegal_Shape_Fill">
            <a:extLst>
              <a:ext uri="{FF2B5EF4-FFF2-40B4-BE49-F238E27FC236}">
                <a16:creationId xmlns:a16="http://schemas.microsoft.com/office/drawing/2014/main" id="{AFC1381E-4802-44D4-833A-1ECB3529B7A3}"/>
              </a:ext>
            </a:extLst>
          </p:cNvPr>
          <p:cNvSpPr/>
          <p:nvPr userDrawn="1"/>
        </p:nvSpPr>
        <p:spPr bwMode="auto">
          <a:xfrm>
            <a:off x="594000" y="2823666"/>
            <a:ext cx="648000" cy="648000"/>
          </a:xfrm>
          <a:prstGeom prst="rect">
            <a:avLst/>
          </a:prstGeom>
          <a:solidFill>
            <a:srgbClr val="0D535F">
              <a:alpha val="2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2" name="Rectangle 11" descr="CMSLegal_Shape_Fill">
            <a:extLst>
              <a:ext uri="{FF2B5EF4-FFF2-40B4-BE49-F238E27FC236}">
                <a16:creationId xmlns:a16="http://schemas.microsoft.com/office/drawing/2014/main" id="{D957B0B0-EEC4-4BC4-9D89-66EC64E67733}"/>
              </a:ext>
            </a:extLst>
          </p:cNvPr>
          <p:cNvSpPr/>
          <p:nvPr userDrawn="1"/>
        </p:nvSpPr>
        <p:spPr bwMode="auto">
          <a:xfrm>
            <a:off x="593999" y="3666650"/>
            <a:ext cx="648000" cy="648000"/>
          </a:xfrm>
          <a:prstGeom prst="rect">
            <a:avLst/>
          </a:prstGeom>
          <a:solidFill>
            <a:srgbClr val="0D535F">
              <a:alpha val="3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4" name="Rectangle 13" descr="CMSLegal_Shape_Fill">
            <a:extLst>
              <a:ext uri="{FF2B5EF4-FFF2-40B4-BE49-F238E27FC236}">
                <a16:creationId xmlns:a16="http://schemas.microsoft.com/office/drawing/2014/main" id="{5B5179F3-8E22-4EEA-9445-E3C38C411FEE}"/>
              </a:ext>
            </a:extLst>
          </p:cNvPr>
          <p:cNvSpPr/>
          <p:nvPr userDrawn="1"/>
        </p:nvSpPr>
        <p:spPr bwMode="auto">
          <a:xfrm>
            <a:off x="593999" y="4509634"/>
            <a:ext cx="648000" cy="648000"/>
          </a:xfrm>
          <a:prstGeom prst="rect">
            <a:avLst/>
          </a:prstGeom>
          <a:solidFill>
            <a:srgbClr val="0D535F">
              <a:alpha val="4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6" name="Rectangle 15" descr="CMSLegal_Shape_Fill">
            <a:extLst>
              <a:ext uri="{FF2B5EF4-FFF2-40B4-BE49-F238E27FC236}">
                <a16:creationId xmlns:a16="http://schemas.microsoft.com/office/drawing/2014/main" id="{99619DD1-894D-4B53-B2DD-29EB0FEEADA7}"/>
              </a:ext>
            </a:extLst>
          </p:cNvPr>
          <p:cNvSpPr/>
          <p:nvPr userDrawn="1"/>
        </p:nvSpPr>
        <p:spPr bwMode="auto">
          <a:xfrm>
            <a:off x="6502623" y="1980682"/>
            <a:ext cx="648000" cy="648000"/>
          </a:xfrm>
          <a:prstGeom prst="rect">
            <a:avLst/>
          </a:prstGeom>
          <a:solidFill>
            <a:srgbClr val="0D535F">
              <a:alpha val="1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18" name="Rectangle 17" descr="CMSLegal_Shape_Fill">
            <a:extLst>
              <a:ext uri="{FF2B5EF4-FFF2-40B4-BE49-F238E27FC236}">
                <a16:creationId xmlns:a16="http://schemas.microsoft.com/office/drawing/2014/main" id="{AFC1381E-4802-44D4-833A-1ECB3529B7A3}"/>
              </a:ext>
            </a:extLst>
          </p:cNvPr>
          <p:cNvSpPr/>
          <p:nvPr userDrawn="1"/>
        </p:nvSpPr>
        <p:spPr bwMode="auto">
          <a:xfrm>
            <a:off x="6502623" y="2823666"/>
            <a:ext cx="648000" cy="648000"/>
          </a:xfrm>
          <a:prstGeom prst="rect">
            <a:avLst/>
          </a:prstGeom>
          <a:solidFill>
            <a:srgbClr val="0D535F">
              <a:alpha val="2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0" name="Rectangle 19" descr="CMSLegal_Shape_Fill">
            <a:extLst>
              <a:ext uri="{FF2B5EF4-FFF2-40B4-BE49-F238E27FC236}">
                <a16:creationId xmlns:a16="http://schemas.microsoft.com/office/drawing/2014/main" id="{D957B0B0-EEC4-4BC4-9D89-66EC64E67733}"/>
              </a:ext>
            </a:extLst>
          </p:cNvPr>
          <p:cNvSpPr/>
          <p:nvPr userDrawn="1"/>
        </p:nvSpPr>
        <p:spPr bwMode="auto">
          <a:xfrm>
            <a:off x="6502622" y="3666650"/>
            <a:ext cx="648000" cy="648000"/>
          </a:xfrm>
          <a:prstGeom prst="rect">
            <a:avLst/>
          </a:prstGeom>
          <a:solidFill>
            <a:srgbClr val="0D535F">
              <a:alpha val="3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2" name="Rectangle 21" descr="CMSLegal_Shape_Fill">
            <a:extLst>
              <a:ext uri="{FF2B5EF4-FFF2-40B4-BE49-F238E27FC236}">
                <a16:creationId xmlns:a16="http://schemas.microsoft.com/office/drawing/2014/main" id="{5B5179F3-8E22-4EEA-9445-E3C38C411FEE}"/>
              </a:ext>
            </a:extLst>
          </p:cNvPr>
          <p:cNvSpPr/>
          <p:nvPr userDrawn="1"/>
        </p:nvSpPr>
        <p:spPr bwMode="auto">
          <a:xfrm>
            <a:off x="6502622" y="4509634"/>
            <a:ext cx="648000" cy="648000"/>
          </a:xfrm>
          <a:prstGeom prst="rect">
            <a:avLst/>
          </a:prstGeom>
          <a:solidFill>
            <a:srgbClr val="0D535F">
              <a:alpha val="40000"/>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6" name="Rectangle 25" descr="CMSLegal_Shape_Fill">
            <a:extLst>
              <a:ext uri="{FF2B5EF4-FFF2-40B4-BE49-F238E27FC236}">
                <a16:creationId xmlns:a16="http://schemas.microsoft.com/office/drawing/2014/main" id="{5B5179F3-8E22-4EEA-9445-E3C38C411FEE}"/>
              </a:ext>
            </a:extLst>
          </p:cNvPr>
          <p:cNvSpPr/>
          <p:nvPr userDrawn="1"/>
        </p:nvSpPr>
        <p:spPr bwMode="auto">
          <a:xfrm>
            <a:off x="593999" y="5316618"/>
            <a:ext cx="648000" cy="648000"/>
          </a:xfrm>
          <a:prstGeom prst="rect">
            <a:avLst/>
          </a:prstGeom>
          <a:solidFill>
            <a:srgbClr val="0D535F">
              <a:alpha val="5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28" name="Rectangle 27" descr="CMSLegal_Shape_Fill">
            <a:extLst>
              <a:ext uri="{FF2B5EF4-FFF2-40B4-BE49-F238E27FC236}">
                <a16:creationId xmlns:a16="http://schemas.microsoft.com/office/drawing/2014/main" id="{5B5179F3-8E22-4EEA-9445-E3C38C411FEE}"/>
              </a:ext>
            </a:extLst>
          </p:cNvPr>
          <p:cNvSpPr/>
          <p:nvPr userDrawn="1"/>
        </p:nvSpPr>
        <p:spPr bwMode="auto">
          <a:xfrm>
            <a:off x="6502622" y="5316618"/>
            <a:ext cx="648000" cy="648000"/>
          </a:xfrm>
          <a:prstGeom prst="rect">
            <a:avLst/>
          </a:prstGeom>
          <a:solidFill>
            <a:srgbClr val="0D535F">
              <a:alpha val="50196"/>
            </a:srgbClr>
          </a:solidFill>
          <a:ln w="9525">
            <a:noFill/>
          </a:ln>
        </p:spPr>
        <p:txBody>
          <a:bodyPr vert="horz" wrap="square" lIns="36000" tIns="36000" rIns="36000" bIns="36000" numCol="1" rtlCol="0" anchor="ctr" anchorCtr="0" compatLnSpc="1">
            <a:prstTxWarp prst="textNoShape">
              <a:avLst/>
            </a:prstTxWarp>
          </a:bodyPr>
          <a:lstStyle/>
          <a:p>
            <a:pPr algn="ctr"/>
            <a:endParaRPr lang="en-GB" sz="2200" dirty="0">
              <a:latin typeface="Arial" panose="020B0604020202020204" pitchFamily="34" charset="0"/>
            </a:endParaRPr>
          </a:p>
        </p:txBody>
      </p:sp>
      <p:sp>
        <p:nvSpPr>
          <p:cNvPr id="43" name="Text Placeholder 42"/>
          <p:cNvSpPr>
            <a:spLocks noGrp="1"/>
          </p:cNvSpPr>
          <p:nvPr>
            <p:ph type="body" sz="quarter" idx="13" hasCustomPrompt="1"/>
          </p:nvPr>
        </p:nvSpPr>
        <p:spPr>
          <a:xfrm>
            <a:off x="1413187" y="1990136"/>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4" name="Text Placeholder 42"/>
          <p:cNvSpPr>
            <a:spLocks noGrp="1"/>
          </p:cNvSpPr>
          <p:nvPr>
            <p:ph type="body" sz="quarter" idx="14" hasCustomPrompt="1"/>
          </p:nvPr>
        </p:nvSpPr>
        <p:spPr>
          <a:xfrm>
            <a:off x="1413185" y="2833120"/>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5" name="Text Placeholder 42"/>
          <p:cNvSpPr>
            <a:spLocks noGrp="1"/>
          </p:cNvSpPr>
          <p:nvPr>
            <p:ph type="body" sz="quarter" idx="15" hasCustomPrompt="1"/>
          </p:nvPr>
        </p:nvSpPr>
        <p:spPr>
          <a:xfrm>
            <a:off x="1413186" y="4515945"/>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6" name="Text Placeholder 42"/>
          <p:cNvSpPr>
            <a:spLocks noGrp="1"/>
          </p:cNvSpPr>
          <p:nvPr>
            <p:ph type="body" sz="quarter" idx="16" hasCustomPrompt="1"/>
          </p:nvPr>
        </p:nvSpPr>
        <p:spPr>
          <a:xfrm>
            <a:off x="1413186" y="3676104"/>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7" name="Text Placeholder 42"/>
          <p:cNvSpPr>
            <a:spLocks noGrp="1"/>
          </p:cNvSpPr>
          <p:nvPr>
            <p:ph type="body" sz="quarter" idx="17" hasCustomPrompt="1"/>
          </p:nvPr>
        </p:nvSpPr>
        <p:spPr>
          <a:xfrm>
            <a:off x="1413184" y="5326072"/>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8" name="Text Placeholder 42"/>
          <p:cNvSpPr>
            <a:spLocks noGrp="1"/>
          </p:cNvSpPr>
          <p:nvPr>
            <p:ph type="body" sz="quarter" idx="18" hasCustomPrompt="1"/>
          </p:nvPr>
        </p:nvSpPr>
        <p:spPr>
          <a:xfrm>
            <a:off x="7334750" y="1990136"/>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49" name="Text Placeholder 42"/>
          <p:cNvSpPr>
            <a:spLocks noGrp="1"/>
          </p:cNvSpPr>
          <p:nvPr>
            <p:ph type="body" sz="quarter" idx="19" hasCustomPrompt="1"/>
          </p:nvPr>
        </p:nvSpPr>
        <p:spPr>
          <a:xfrm>
            <a:off x="7334748" y="2833120"/>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0" name="Text Placeholder 42"/>
          <p:cNvSpPr>
            <a:spLocks noGrp="1"/>
          </p:cNvSpPr>
          <p:nvPr>
            <p:ph type="body" sz="quarter" idx="20" hasCustomPrompt="1"/>
          </p:nvPr>
        </p:nvSpPr>
        <p:spPr>
          <a:xfrm>
            <a:off x="7334749" y="4515945"/>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1" name="Text Placeholder 42"/>
          <p:cNvSpPr>
            <a:spLocks noGrp="1"/>
          </p:cNvSpPr>
          <p:nvPr>
            <p:ph type="body" sz="quarter" idx="21" hasCustomPrompt="1"/>
          </p:nvPr>
        </p:nvSpPr>
        <p:spPr>
          <a:xfrm>
            <a:off x="7334749" y="3676104"/>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2" name="Text Placeholder 42"/>
          <p:cNvSpPr>
            <a:spLocks noGrp="1"/>
          </p:cNvSpPr>
          <p:nvPr>
            <p:ph type="body" sz="quarter" idx="22" hasCustomPrompt="1"/>
          </p:nvPr>
        </p:nvSpPr>
        <p:spPr>
          <a:xfrm>
            <a:off x="7334747" y="5326072"/>
            <a:ext cx="4041775" cy="648000"/>
          </a:xfrm>
        </p:spPr>
        <p:txBody>
          <a:bodyPr anchor="ctr">
            <a:noAutofit/>
          </a:bodyPr>
          <a:lstStyle>
            <a:lvl1pPr marL="0" indent="0">
              <a:lnSpc>
                <a:spcPct val="100000"/>
              </a:lnSpc>
              <a:spcBef>
                <a:spcPts val="0"/>
              </a:spcBef>
              <a:spcAft>
                <a:spcPts val="0"/>
              </a:spcAft>
              <a:buNone/>
              <a:defRPr sz="1800" b="0"/>
            </a:lvl1pPr>
          </a:lstStyle>
          <a:p>
            <a:pPr lvl="0"/>
            <a:r>
              <a:rPr lang="en-US" dirty="0"/>
              <a:t>Title</a:t>
            </a:r>
          </a:p>
          <a:p>
            <a:pPr lvl="0"/>
            <a:r>
              <a:rPr lang="en-US" dirty="0"/>
              <a:t>Subtitle</a:t>
            </a:r>
          </a:p>
        </p:txBody>
      </p:sp>
      <p:sp>
        <p:nvSpPr>
          <p:cNvPr id="53" name="Text Placeholder 42"/>
          <p:cNvSpPr>
            <a:spLocks noGrp="1"/>
          </p:cNvSpPr>
          <p:nvPr>
            <p:ph type="body" sz="quarter" idx="23" hasCustomPrompt="1"/>
          </p:nvPr>
        </p:nvSpPr>
        <p:spPr>
          <a:xfrm>
            <a:off x="593999" y="1990136"/>
            <a:ext cx="648000" cy="648000"/>
          </a:xfrm>
          <a:prstGeom prst="rect">
            <a:avLst/>
          </a:prstGeo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4" name="Text Placeholder 42"/>
          <p:cNvSpPr>
            <a:spLocks noGrp="1"/>
          </p:cNvSpPr>
          <p:nvPr>
            <p:ph type="body" sz="quarter" idx="24" hasCustomPrompt="1"/>
          </p:nvPr>
        </p:nvSpPr>
        <p:spPr>
          <a:xfrm>
            <a:off x="596617" y="2817002"/>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5" name="Text Placeholder 42"/>
          <p:cNvSpPr>
            <a:spLocks noGrp="1"/>
          </p:cNvSpPr>
          <p:nvPr>
            <p:ph type="body" sz="quarter" idx="25" hasCustomPrompt="1"/>
          </p:nvPr>
        </p:nvSpPr>
        <p:spPr>
          <a:xfrm>
            <a:off x="593999" y="366256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6" name="Text Placeholder 42"/>
          <p:cNvSpPr>
            <a:spLocks noGrp="1"/>
          </p:cNvSpPr>
          <p:nvPr>
            <p:ph type="body" sz="quarter" idx="26" hasCustomPrompt="1"/>
          </p:nvPr>
        </p:nvSpPr>
        <p:spPr>
          <a:xfrm>
            <a:off x="593999" y="4513187"/>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7" name="Text Placeholder 42"/>
          <p:cNvSpPr>
            <a:spLocks noGrp="1"/>
          </p:cNvSpPr>
          <p:nvPr>
            <p:ph type="body" sz="quarter" idx="27" hasCustomPrompt="1"/>
          </p:nvPr>
        </p:nvSpPr>
        <p:spPr>
          <a:xfrm>
            <a:off x="596613" y="531661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8" name="Text Placeholder 42"/>
          <p:cNvSpPr>
            <a:spLocks noGrp="1"/>
          </p:cNvSpPr>
          <p:nvPr>
            <p:ph type="body" sz="quarter" idx="28" hasCustomPrompt="1"/>
          </p:nvPr>
        </p:nvSpPr>
        <p:spPr>
          <a:xfrm>
            <a:off x="6500008" y="1990136"/>
            <a:ext cx="648000" cy="648000"/>
          </a:xfrm>
          <a:prstGeom prst="rect">
            <a:avLst/>
          </a:prstGeo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59" name="Text Placeholder 42"/>
          <p:cNvSpPr>
            <a:spLocks noGrp="1"/>
          </p:cNvSpPr>
          <p:nvPr>
            <p:ph type="body" sz="quarter" idx="29" hasCustomPrompt="1"/>
          </p:nvPr>
        </p:nvSpPr>
        <p:spPr>
          <a:xfrm>
            <a:off x="6502626" y="2817002"/>
            <a:ext cx="648000" cy="648000"/>
          </a:xfrm>
        </p:spPr>
        <p:txBody>
          <a:bodyPr anchor="ctr">
            <a:noAutofit/>
          </a:bodyPr>
          <a:lstStyle>
            <a:lvl1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sz="2200" b="0"/>
            </a:lvl1pPr>
          </a:lstStyle>
          <a:p>
            <a:pPr marL="0" marR="0" lvl="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dirty="0"/>
              <a:t>00</a:t>
            </a:r>
          </a:p>
        </p:txBody>
      </p:sp>
      <p:sp>
        <p:nvSpPr>
          <p:cNvPr id="60" name="Text Placeholder 42"/>
          <p:cNvSpPr>
            <a:spLocks noGrp="1"/>
          </p:cNvSpPr>
          <p:nvPr>
            <p:ph type="body" sz="quarter" idx="30" hasCustomPrompt="1"/>
          </p:nvPr>
        </p:nvSpPr>
        <p:spPr>
          <a:xfrm>
            <a:off x="6500008" y="3662568"/>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61" name="Text Placeholder 42"/>
          <p:cNvSpPr>
            <a:spLocks noGrp="1"/>
          </p:cNvSpPr>
          <p:nvPr>
            <p:ph type="body" sz="quarter" idx="31" hasCustomPrompt="1"/>
          </p:nvPr>
        </p:nvSpPr>
        <p:spPr>
          <a:xfrm>
            <a:off x="6500008" y="4513187"/>
            <a:ext cx="648000" cy="648000"/>
          </a:xfrm>
        </p:spPr>
        <p:txBody>
          <a:bodyPr anchor="ctr">
            <a:noAutofit/>
          </a:bodyPr>
          <a:lstStyle>
            <a:lvl1pPr marL="0" indent="0" algn="ctr">
              <a:lnSpc>
                <a:spcPct val="100000"/>
              </a:lnSpc>
              <a:spcBef>
                <a:spcPts val="0"/>
              </a:spcBef>
              <a:spcAft>
                <a:spcPts val="0"/>
              </a:spcAft>
              <a:buNone/>
              <a:defRPr sz="2200" b="0"/>
            </a:lvl1pPr>
          </a:lstStyle>
          <a:p>
            <a:pPr lvl="0"/>
            <a:r>
              <a:rPr lang="en-US" dirty="0"/>
              <a:t>00</a:t>
            </a:r>
          </a:p>
        </p:txBody>
      </p:sp>
      <p:sp>
        <p:nvSpPr>
          <p:cNvPr id="62" name="Text Placeholder 42"/>
          <p:cNvSpPr>
            <a:spLocks noGrp="1"/>
          </p:cNvSpPr>
          <p:nvPr>
            <p:ph type="body" sz="quarter" idx="32" hasCustomPrompt="1"/>
          </p:nvPr>
        </p:nvSpPr>
        <p:spPr>
          <a:xfrm>
            <a:off x="6502622" y="5316618"/>
            <a:ext cx="648000" cy="648000"/>
          </a:xfrm>
        </p:spPr>
        <p:txBody>
          <a:bodyPr anchor="ctr">
            <a:noAutofit/>
          </a:bodyPr>
          <a:lstStyle>
            <a:lvl1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sz="2200" b="0"/>
            </a:lvl1pPr>
          </a:lstStyle>
          <a:p>
            <a:pPr lvl="0"/>
            <a:r>
              <a:rPr lang="en-US" dirty="0"/>
              <a:t>00</a:t>
            </a:r>
          </a:p>
        </p:txBody>
      </p:sp>
    </p:spTree>
    <p:extLst>
      <p:ext uri="{BB962C8B-B14F-4D97-AF65-F5344CB8AC3E}">
        <p14:creationId xmlns:p14="http://schemas.microsoft.com/office/powerpoint/2010/main" val="1545116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onta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6" name="Footer Placeholder 4">
            <a:extLst>
              <a:ext uri="{FF2B5EF4-FFF2-40B4-BE49-F238E27FC236}">
                <a16:creationId xmlns:a16="http://schemas.microsoft.com/office/drawing/2014/main" id="{A2C3523D-828F-4686-A5DA-5833369E3F37}"/>
              </a:ext>
            </a:extLst>
          </p:cNvPr>
          <p:cNvSpPr>
            <a:spLocks noGrp="1"/>
          </p:cNvSpPr>
          <p:nvPr>
            <p:ph type="ftr" sz="quarter" idx="3"/>
          </p:nvPr>
        </p:nvSpPr>
        <p:spPr>
          <a:xfrm>
            <a:off x="882000" y="6264000"/>
            <a:ext cx="4356749"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7" name="Slide Number Placeholder 5">
            <a:extLst>
              <a:ext uri="{FF2B5EF4-FFF2-40B4-BE49-F238E27FC236}">
                <a16:creationId xmlns:a16="http://schemas.microsoft.com/office/drawing/2014/main" id="{B3DFC14D-DF7E-4A8B-A852-D8B4D62A0DA7}"/>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8" name="Date Placeholder 2">
            <a:extLst>
              <a:ext uri="{FF2B5EF4-FFF2-40B4-BE49-F238E27FC236}">
                <a16:creationId xmlns:a16="http://schemas.microsoft.com/office/drawing/2014/main" id="{066071D6-40D2-4F98-AF0B-81A143D6EF9F}"/>
              </a:ext>
            </a:extLst>
          </p:cNvPr>
          <p:cNvSpPr>
            <a:spLocks noGrp="1"/>
          </p:cNvSpPr>
          <p:nvPr>
            <p:ph type="dt" sz="half" idx="14"/>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
        <p:nvSpPr>
          <p:cNvPr id="9" name="Textplatzhalter 8"/>
          <p:cNvSpPr>
            <a:spLocks noGrp="1"/>
          </p:cNvSpPr>
          <p:nvPr>
            <p:ph type="body" sz="quarter" idx="12" hasCustomPrompt="1"/>
          </p:nvPr>
        </p:nvSpPr>
        <p:spPr>
          <a:xfrm>
            <a:off x="596389" y="3936881"/>
            <a:ext cx="1725183" cy="822903"/>
          </a:xfrm>
        </p:spPr>
        <p:txBody>
          <a:bodyPr/>
          <a:lstStyle>
            <a:lvl1pPr marL="0" indent="0">
              <a:lnSpc>
                <a:spcPts val="1200"/>
              </a:lnSpc>
              <a:spcBef>
                <a:spcPts val="0"/>
              </a:spcBef>
              <a:spcAft>
                <a:spcPts val="0"/>
              </a:spcAft>
              <a:buNone/>
              <a:defRPr sz="1000">
                <a:solidFill>
                  <a:srgbClr val="000000"/>
                </a:solidFill>
              </a:defRPr>
            </a:lvl1pPr>
            <a:lvl2pPr marL="648000">
              <a:defRPr/>
            </a:lvl2pPr>
            <a:lvl3pPr marL="900000">
              <a:defRPr/>
            </a:lvl3pPr>
            <a:lvl4pPr marL="1152000">
              <a:defRPr/>
            </a:lvl4pPr>
            <a:lvl5pPr marL="1404000">
              <a:defRPr/>
            </a:lvl5pPr>
          </a:lstStyle>
          <a:p>
            <a:pPr lvl="0"/>
            <a:r>
              <a:rPr lang="en-GB" noProof="0" dirty="0"/>
              <a:t>Insert name </a:t>
            </a:r>
          </a:p>
          <a:p>
            <a:pPr lvl="0"/>
            <a:r>
              <a:rPr lang="en-GB" noProof="0" dirty="0"/>
              <a:t>Title</a:t>
            </a:r>
          </a:p>
          <a:p>
            <a:pPr lvl="0"/>
            <a:r>
              <a:rPr lang="en-GB" noProof="0" dirty="0"/>
              <a:t>Further information about you</a:t>
            </a:r>
          </a:p>
          <a:p>
            <a:pPr lvl="0"/>
            <a:endParaRPr lang="en-GB" noProof="0" dirty="0"/>
          </a:p>
        </p:txBody>
      </p:sp>
      <p:sp>
        <p:nvSpPr>
          <p:cNvPr id="10" name="Inhaltsplatzhalter 6"/>
          <p:cNvSpPr>
            <a:spLocks noGrp="1"/>
          </p:cNvSpPr>
          <p:nvPr>
            <p:ph sz="quarter" idx="16" hasCustomPrompt="1"/>
          </p:nvPr>
        </p:nvSpPr>
        <p:spPr>
          <a:xfrm>
            <a:off x="792638" y="2525985"/>
            <a:ext cx="1260000" cy="1260000"/>
          </a:xfrm>
        </p:spPr>
        <p:txBody>
          <a:bodyPr/>
          <a:lstStyle>
            <a:lvl1pPr marL="0" indent="0" algn="ctr">
              <a:buFontTx/>
              <a:buNone/>
              <a:defRPr sz="1400"/>
            </a:lvl1pPr>
          </a:lstStyle>
          <a:p>
            <a:pPr lvl="0"/>
            <a:r>
              <a:rPr lang="de-DE" dirty="0"/>
              <a:t>Insert </a:t>
            </a:r>
            <a:r>
              <a:rPr lang="de-DE" dirty="0" err="1"/>
              <a:t>Object</a:t>
            </a:r>
            <a:r>
              <a:rPr lang="de-DE" dirty="0"/>
              <a:t>: Cut </a:t>
            </a:r>
            <a:r>
              <a:rPr lang="de-DE" dirty="0" err="1"/>
              <a:t>images</a:t>
            </a:r>
            <a:r>
              <a:rPr lang="de-DE" dirty="0"/>
              <a:t> </a:t>
            </a:r>
            <a:r>
              <a:rPr lang="de-DE" dirty="0" err="1"/>
              <a:t>to</a:t>
            </a:r>
            <a:r>
              <a:rPr lang="de-DE" dirty="0"/>
              <a:t> </a:t>
            </a:r>
            <a:br>
              <a:rPr lang="de-DE" dirty="0"/>
            </a:br>
            <a:r>
              <a:rPr lang="de-DE" dirty="0"/>
              <a:t>3,5 x 3,5 cm</a:t>
            </a:r>
          </a:p>
        </p:txBody>
      </p:sp>
      <p:sp>
        <p:nvSpPr>
          <p:cNvPr id="11" name="Inhaltsplatzhalter 6"/>
          <p:cNvSpPr>
            <a:spLocks noGrp="1"/>
          </p:cNvSpPr>
          <p:nvPr>
            <p:ph sz="quarter" idx="17" hasCustomPrompt="1"/>
          </p:nvPr>
        </p:nvSpPr>
        <p:spPr>
          <a:xfrm>
            <a:off x="2956756" y="2525985"/>
            <a:ext cx="1260000" cy="1260000"/>
          </a:xfrm>
        </p:spPr>
        <p:txBody>
          <a:bodyPr/>
          <a:lstStyle>
            <a:lvl1pPr marL="0" indent="0" algn="ctr">
              <a:buFontTx/>
              <a:buNone/>
              <a:defRPr sz="1400"/>
            </a:lvl1pPr>
          </a:lstStyle>
          <a:p>
            <a:pPr lvl="0"/>
            <a:r>
              <a:rPr lang="de-DE" dirty="0"/>
              <a:t>Insert </a:t>
            </a:r>
            <a:r>
              <a:rPr lang="de-DE" dirty="0" err="1"/>
              <a:t>Object</a:t>
            </a:r>
            <a:r>
              <a:rPr lang="de-DE" dirty="0"/>
              <a:t>: Cut </a:t>
            </a:r>
            <a:r>
              <a:rPr lang="de-DE" dirty="0" err="1"/>
              <a:t>images</a:t>
            </a:r>
            <a:r>
              <a:rPr lang="de-DE" dirty="0"/>
              <a:t> </a:t>
            </a:r>
            <a:r>
              <a:rPr lang="de-DE" dirty="0" err="1"/>
              <a:t>to</a:t>
            </a:r>
            <a:r>
              <a:rPr lang="de-DE" dirty="0"/>
              <a:t> </a:t>
            </a:r>
            <a:br>
              <a:rPr lang="de-DE" dirty="0"/>
            </a:br>
            <a:r>
              <a:rPr lang="de-DE" dirty="0"/>
              <a:t>3,5 x 3,5 cm</a:t>
            </a:r>
          </a:p>
        </p:txBody>
      </p:sp>
      <p:sp>
        <p:nvSpPr>
          <p:cNvPr id="12" name="Inhaltsplatzhalter 6"/>
          <p:cNvSpPr>
            <a:spLocks noGrp="1"/>
          </p:cNvSpPr>
          <p:nvPr>
            <p:ph sz="quarter" idx="18" hasCustomPrompt="1"/>
          </p:nvPr>
        </p:nvSpPr>
        <p:spPr>
          <a:xfrm>
            <a:off x="5112400" y="2525985"/>
            <a:ext cx="1260000" cy="1260000"/>
          </a:xfrm>
        </p:spPr>
        <p:txBody>
          <a:bodyPr/>
          <a:lstStyle>
            <a:lvl1pPr marL="0" indent="0" algn="ctr">
              <a:buFontTx/>
              <a:buNone/>
              <a:defRPr sz="1400"/>
            </a:lvl1pPr>
          </a:lstStyle>
          <a:p>
            <a:pPr lvl="0"/>
            <a:r>
              <a:rPr lang="de-DE" dirty="0"/>
              <a:t>Insert </a:t>
            </a:r>
            <a:r>
              <a:rPr lang="de-DE" dirty="0" err="1"/>
              <a:t>Object</a:t>
            </a:r>
            <a:r>
              <a:rPr lang="de-DE" dirty="0"/>
              <a:t>: Cut </a:t>
            </a:r>
            <a:r>
              <a:rPr lang="de-DE" dirty="0" err="1"/>
              <a:t>images</a:t>
            </a:r>
            <a:r>
              <a:rPr lang="de-DE" dirty="0"/>
              <a:t> </a:t>
            </a:r>
            <a:r>
              <a:rPr lang="de-DE" dirty="0" err="1"/>
              <a:t>to</a:t>
            </a:r>
            <a:r>
              <a:rPr lang="de-DE" dirty="0"/>
              <a:t> </a:t>
            </a:r>
            <a:br>
              <a:rPr lang="de-DE" dirty="0"/>
            </a:br>
            <a:r>
              <a:rPr lang="de-DE" dirty="0"/>
              <a:t>3,5 x 3,5 cm</a:t>
            </a:r>
          </a:p>
        </p:txBody>
      </p:sp>
      <p:sp>
        <p:nvSpPr>
          <p:cNvPr id="13" name="Inhaltsplatzhalter 6"/>
          <p:cNvSpPr>
            <a:spLocks noGrp="1"/>
          </p:cNvSpPr>
          <p:nvPr>
            <p:ph sz="quarter" idx="19" hasCustomPrompt="1"/>
          </p:nvPr>
        </p:nvSpPr>
        <p:spPr>
          <a:xfrm>
            <a:off x="7276514" y="2525985"/>
            <a:ext cx="1260000" cy="1260000"/>
          </a:xfrm>
        </p:spPr>
        <p:txBody>
          <a:bodyPr/>
          <a:lstStyle>
            <a:lvl1pPr marL="0" indent="0" algn="ctr">
              <a:buFontTx/>
              <a:buNone/>
              <a:defRPr sz="1400"/>
            </a:lvl1pPr>
          </a:lstStyle>
          <a:p>
            <a:pPr lvl="0"/>
            <a:r>
              <a:rPr lang="de-DE" dirty="0"/>
              <a:t>Insert </a:t>
            </a:r>
            <a:r>
              <a:rPr lang="de-DE" dirty="0" err="1"/>
              <a:t>Object</a:t>
            </a:r>
            <a:r>
              <a:rPr lang="de-DE" dirty="0"/>
              <a:t>: Cut </a:t>
            </a:r>
            <a:r>
              <a:rPr lang="de-DE" dirty="0" err="1"/>
              <a:t>images</a:t>
            </a:r>
            <a:r>
              <a:rPr lang="de-DE" dirty="0"/>
              <a:t> </a:t>
            </a:r>
            <a:r>
              <a:rPr lang="de-DE" dirty="0" err="1"/>
              <a:t>to</a:t>
            </a:r>
            <a:r>
              <a:rPr lang="de-DE" dirty="0"/>
              <a:t> </a:t>
            </a:r>
            <a:br>
              <a:rPr lang="de-DE" dirty="0"/>
            </a:br>
            <a:r>
              <a:rPr lang="de-DE" dirty="0"/>
              <a:t>3,5 x 3,5 cm</a:t>
            </a:r>
          </a:p>
        </p:txBody>
      </p:sp>
      <p:sp>
        <p:nvSpPr>
          <p:cNvPr id="14" name="Textplatzhalter 8"/>
          <p:cNvSpPr>
            <a:spLocks noGrp="1"/>
          </p:cNvSpPr>
          <p:nvPr>
            <p:ph type="body" sz="quarter" idx="20" hasCustomPrompt="1"/>
          </p:nvPr>
        </p:nvSpPr>
        <p:spPr>
          <a:xfrm>
            <a:off x="2752037" y="3936881"/>
            <a:ext cx="1725185" cy="822903"/>
          </a:xfrm>
        </p:spPr>
        <p:txBody>
          <a:bodyPr/>
          <a:lstStyle>
            <a:lvl1pPr marL="0" indent="0">
              <a:lnSpc>
                <a:spcPts val="1200"/>
              </a:lnSpc>
              <a:spcBef>
                <a:spcPts val="0"/>
              </a:spcBef>
              <a:spcAft>
                <a:spcPts val="0"/>
              </a:spcAft>
              <a:buNone/>
              <a:defRPr sz="1000">
                <a:solidFill>
                  <a:srgbClr val="000000"/>
                </a:solidFill>
              </a:defRPr>
            </a:lvl1pPr>
            <a:lvl2pPr marL="648000">
              <a:defRPr/>
            </a:lvl2pPr>
            <a:lvl3pPr marL="900000">
              <a:defRPr/>
            </a:lvl3pPr>
            <a:lvl4pPr marL="1152000">
              <a:defRPr/>
            </a:lvl4pPr>
            <a:lvl5pPr marL="1404000">
              <a:defRPr/>
            </a:lvl5pPr>
          </a:lstStyle>
          <a:p>
            <a:pPr lvl="0"/>
            <a:r>
              <a:rPr lang="en-GB" noProof="0" dirty="0"/>
              <a:t>Insert name </a:t>
            </a:r>
          </a:p>
          <a:p>
            <a:pPr lvl="0"/>
            <a:r>
              <a:rPr lang="en-GB" noProof="0" dirty="0"/>
              <a:t>Title</a:t>
            </a:r>
          </a:p>
          <a:p>
            <a:pPr lvl="0"/>
            <a:r>
              <a:rPr lang="en-GB" noProof="0" dirty="0"/>
              <a:t>Further information about you</a:t>
            </a:r>
          </a:p>
          <a:p>
            <a:pPr lvl="0"/>
            <a:endParaRPr lang="en-GB" noProof="0" dirty="0"/>
          </a:p>
        </p:txBody>
      </p:sp>
      <p:sp>
        <p:nvSpPr>
          <p:cNvPr id="15" name="Textplatzhalter 8"/>
          <p:cNvSpPr>
            <a:spLocks noGrp="1"/>
          </p:cNvSpPr>
          <p:nvPr>
            <p:ph type="body" sz="quarter" idx="21" hasCustomPrompt="1"/>
          </p:nvPr>
        </p:nvSpPr>
        <p:spPr>
          <a:xfrm>
            <a:off x="4907685" y="3936881"/>
            <a:ext cx="1725183" cy="822903"/>
          </a:xfrm>
        </p:spPr>
        <p:txBody>
          <a:bodyPr/>
          <a:lstStyle>
            <a:lvl1pPr marL="0" indent="0">
              <a:lnSpc>
                <a:spcPts val="1200"/>
              </a:lnSpc>
              <a:spcBef>
                <a:spcPts val="0"/>
              </a:spcBef>
              <a:spcAft>
                <a:spcPts val="0"/>
              </a:spcAft>
              <a:buNone/>
              <a:defRPr sz="1000">
                <a:solidFill>
                  <a:srgbClr val="000000"/>
                </a:solidFill>
              </a:defRPr>
            </a:lvl1pPr>
            <a:lvl2pPr marL="648000">
              <a:defRPr/>
            </a:lvl2pPr>
            <a:lvl3pPr marL="900000">
              <a:defRPr/>
            </a:lvl3pPr>
            <a:lvl4pPr marL="1152000">
              <a:defRPr/>
            </a:lvl4pPr>
            <a:lvl5pPr marL="1404000">
              <a:defRPr/>
            </a:lvl5pPr>
          </a:lstStyle>
          <a:p>
            <a:pPr lvl="0"/>
            <a:r>
              <a:rPr lang="en-GB" noProof="0" dirty="0"/>
              <a:t>Insert name </a:t>
            </a:r>
          </a:p>
          <a:p>
            <a:pPr lvl="0"/>
            <a:r>
              <a:rPr lang="en-GB" noProof="0" dirty="0"/>
              <a:t>Title</a:t>
            </a:r>
          </a:p>
          <a:p>
            <a:pPr lvl="0"/>
            <a:r>
              <a:rPr lang="en-GB" noProof="0" dirty="0"/>
              <a:t>Further information about you</a:t>
            </a:r>
          </a:p>
          <a:p>
            <a:pPr lvl="0"/>
            <a:endParaRPr lang="en-GB" noProof="0" dirty="0"/>
          </a:p>
        </p:txBody>
      </p:sp>
      <p:sp>
        <p:nvSpPr>
          <p:cNvPr id="16" name="Textplatzhalter 8"/>
          <p:cNvSpPr>
            <a:spLocks noGrp="1"/>
          </p:cNvSpPr>
          <p:nvPr>
            <p:ph type="body" sz="quarter" idx="22" hasCustomPrompt="1"/>
          </p:nvPr>
        </p:nvSpPr>
        <p:spPr>
          <a:xfrm>
            <a:off x="7063333" y="3936881"/>
            <a:ext cx="1733651" cy="822903"/>
          </a:xfrm>
        </p:spPr>
        <p:txBody>
          <a:bodyPr/>
          <a:lstStyle>
            <a:lvl1pPr marL="0" indent="0">
              <a:lnSpc>
                <a:spcPts val="1200"/>
              </a:lnSpc>
              <a:spcBef>
                <a:spcPts val="0"/>
              </a:spcBef>
              <a:spcAft>
                <a:spcPts val="0"/>
              </a:spcAft>
              <a:buNone/>
              <a:defRPr sz="1000">
                <a:solidFill>
                  <a:srgbClr val="000000"/>
                </a:solidFill>
              </a:defRPr>
            </a:lvl1pPr>
            <a:lvl2pPr marL="648000">
              <a:defRPr/>
            </a:lvl2pPr>
            <a:lvl3pPr marL="900000">
              <a:defRPr/>
            </a:lvl3pPr>
            <a:lvl4pPr marL="1152000">
              <a:defRPr/>
            </a:lvl4pPr>
            <a:lvl5pPr marL="1404000">
              <a:defRPr/>
            </a:lvl5pPr>
          </a:lstStyle>
          <a:p>
            <a:pPr lvl="0"/>
            <a:r>
              <a:rPr lang="en-GB" noProof="0" dirty="0"/>
              <a:t>Insert name </a:t>
            </a:r>
          </a:p>
          <a:p>
            <a:pPr lvl="0"/>
            <a:r>
              <a:rPr lang="en-GB" noProof="0" dirty="0"/>
              <a:t>Title</a:t>
            </a:r>
          </a:p>
          <a:p>
            <a:pPr lvl="0"/>
            <a:r>
              <a:rPr lang="en-GB" noProof="0" dirty="0"/>
              <a:t>Further information about you</a:t>
            </a:r>
          </a:p>
        </p:txBody>
      </p:sp>
      <p:sp>
        <p:nvSpPr>
          <p:cNvPr id="19" name="Inhaltsplatzhalter 6"/>
          <p:cNvSpPr>
            <a:spLocks noGrp="1"/>
          </p:cNvSpPr>
          <p:nvPr>
            <p:ph sz="quarter" idx="23" hasCustomPrompt="1"/>
          </p:nvPr>
        </p:nvSpPr>
        <p:spPr>
          <a:xfrm>
            <a:off x="9432162" y="2525985"/>
            <a:ext cx="1260000" cy="1260000"/>
          </a:xfrm>
        </p:spPr>
        <p:txBody>
          <a:bodyPr/>
          <a:lstStyle>
            <a:lvl1pPr marL="0" indent="0" algn="ctr">
              <a:buFontTx/>
              <a:buNone/>
              <a:defRPr sz="1400"/>
            </a:lvl1pPr>
          </a:lstStyle>
          <a:p>
            <a:pPr lvl="0"/>
            <a:r>
              <a:rPr lang="de-DE" dirty="0"/>
              <a:t>Insert </a:t>
            </a:r>
            <a:r>
              <a:rPr lang="de-DE" dirty="0" err="1"/>
              <a:t>Object</a:t>
            </a:r>
            <a:r>
              <a:rPr lang="de-DE" dirty="0"/>
              <a:t>: Cut </a:t>
            </a:r>
            <a:r>
              <a:rPr lang="de-DE" dirty="0" err="1"/>
              <a:t>images</a:t>
            </a:r>
            <a:r>
              <a:rPr lang="de-DE" dirty="0"/>
              <a:t> </a:t>
            </a:r>
            <a:r>
              <a:rPr lang="de-DE" dirty="0" err="1"/>
              <a:t>to</a:t>
            </a:r>
            <a:r>
              <a:rPr lang="de-DE" dirty="0"/>
              <a:t> </a:t>
            </a:r>
            <a:br>
              <a:rPr lang="de-DE" dirty="0"/>
            </a:br>
            <a:r>
              <a:rPr lang="de-DE" dirty="0"/>
              <a:t>3,5 x 3,5 cm</a:t>
            </a:r>
          </a:p>
        </p:txBody>
      </p:sp>
      <p:sp>
        <p:nvSpPr>
          <p:cNvPr id="20" name="Textplatzhalter 8"/>
          <p:cNvSpPr>
            <a:spLocks noGrp="1"/>
          </p:cNvSpPr>
          <p:nvPr>
            <p:ph type="body" sz="quarter" idx="24" hasCustomPrompt="1"/>
          </p:nvPr>
        </p:nvSpPr>
        <p:spPr>
          <a:xfrm>
            <a:off x="9227448" y="3936881"/>
            <a:ext cx="1731622" cy="822903"/>
          </a:xfrm>
        </p:spPr>
        <p:txBody>
          <a:bodyPr/>
          <a:lstStyle>
            <a:lvl1pPr marL="0" indent="0">
              <a:lnSpc>
                <a:spcPts val="1200"/>
              </a:lnSpc>
              <a:spcBef>
                <a:spcPts val="0"/>
              </a:spcBef>
              <a:spcAft>
                <a:spcPts val="0"/>
              </a:spcAft>
              <a:buNone/>
              <a:defRPr sz="1000">
                <a:solidFill>
                  <a:srgbClr val="000000"/>
                </a:solidFill>
              </a:defRPr>
            </a:lvl1pPr>
            <a:lvl2pPr marL="648000">
              <a:defRPr/>
            </a:lvl2pPr>
            <a:lvl3pPr marL="900000">
              <a:defRPr/>
            </a:lvl3pPr>
            <a:lvl4pPr marL="1152000">
              <a:defRPr/>
            </a:lvl4pPr>
            <a:lvl5pPr marL="1404000">
              <a:defRPr/>
            </a:lvl5pPr>
          </a:lstStyle>
          <a:p>
            <a:pPr lvl="0"/>
            <a:r>
              <a:rPr lang="en-GB" noProof="0" dirty="0"/>
              <a:t>Insert name </a:t>
            </a:r>
          </a:p>
          <a:p>
            <a:pPr lvl="0"/>
            <a:r>
              <a:rPr lang="en-GB" noProof="0" dirty="0"/>
              <a:t>Title</a:t>
            </a:r>
          </a:p>
          <a:p>
            <a:pPr lvl="0"/>
            <a:r>
              <a:rPr lang="en-GB" noProof="0" dirty="0"/>
              <a:t>Further information about you</a:t>
            </a:r>
          </a:p>
          <a:p>
            <a:pPr lvl="0"/>
            <a:endParaRPr lang="en-GB" noProof="0" dirty="0"/>
          </a:p>
        </p:txBody>
      </p:sp>
      <p:sp>
        <p:nvSpPr>
          <p:cNvPr id="3" name="Rectangle 2"/>
          <p:cNvSpPr/>
          <p:nvPr userDrawn="1"/>
        </p:nvSpPr>
        <p:spPr bwMode="auto">
          <a:xfrm>
            <a:off x="593725" y="2525985"/>
            <a:ext cx="138516" cy="1260000"/>
          </a:xfrm>
          <a:prstGeom prst="rect">
            <a:avLst/>
          </a:prstGeom>
          <a:solidFill>
            <a:srgbClr val="0D535F">
              <a:alpha val="10196"/>
            </a:srgbClr>
          </a:solidFill>
          <a:ln>
            <a:noFill/>
          </a:ln>
        </p:spPr>
        <p:txBody>
          <a:bodyPr vert="horz" wrap="square" lIns="91440" tIns="45720" rIns="91440" bIns="45720" numCol="1" rtlCol="0" anchor="t" anchorCtr="0" compatLnSpc="1">
            <a:prstTxWarp prst="textNoShape">
              <a:avLst/>
            </a:prstTxWarp>
          </a:bodyPr>
          <a:lstStyle/>
          <a:p>
            <a:pPr algn="l"/>
            <a:endParaRPr lang="de-CH"/>
          </a:p>
        </p:txBody>
      </p:sp>
      <p:sp>
        <p:nvSpPr>
          <p:cNvPr id="21" name="Rectangle 20"/>
          <p:cNvSpPr/>
          <p:nvPr userDrawn="1"/>
        </p:nvSpPr>
        <p:spPr bwMode="auto">
          <a:xfrm>
            <a:off x="2752037" y="2525985"/>
            <a:ext cx="138516" cy="1260000"/>
          </a:xfrm>
          <a:prstGeom prst="rect">
            <a:avLst/>
          </a:prstGeom>
          <a:solidFill>
            <a:srgbClr val="0D535F">
              <a:alpha val="20000"/>
            </a:srgbClr>
          </a:solidFill>
          <a:ln>
            <a:noFill/>
          </a:ln>
        </p:spPr>
        <p:txBody>
          <a:bodyPr vert="horz" wrap="square" lIns="91440" tIns="45720" rIns="91440" bIns="45720" numCol="1" rtlCol="0" anchor="t" anchorCtr="0" compatLnSpc="1">
            <a:prstTxWarp prst="textNoShape">
              <a:avLst/>
            </a:prstTxWarp>
          </a:bodyPr>
          <a:lstStyle/>
          <a:p>
            <a:pPr algn="l"/>
            <a:endParaRPr lang="de-CH"/>
          </a:p>
        </p:txBody>
      </p:sp>
      <p:sp>
        <p:nvSpPr>
          <p:cNvPr id="22" name="Rectangle 21"/>
          <p:cNvSpPr/>
          <p:nvPr userDrawn="1"/>
        </p:nvSpPr>
        <p:spPr bwMode="auto">
          <a:xfrm>
            <a:off x="4907686" y="2525985"/>
            <a:ext cx="138516" cy="1260000"/>
          </a:xfrm>
          <a:prstGeom prst="rect">
            <a:avLst/>
          </a:prstGeom>
          <a:solidFill>
            <a:srgbClr val="0D535F">
              <a:alpha val="30196"/>
            </a:srgbClr>
          </a:solidFill>
          <a:ln>
            <a:noFill/>
          </a:ln>
        </p:spPr>
        <p:txBody>
          <a:bodyPr vert="horz" wrap="square" lIns="91440" tIns="45720" rIns="91440" bIns="45720" numCol="1" rtlCol="0" anchor="t" anchorCtr="0" compatLnSpc="1">
            <a:prstTxWarp prst="textNoShape">
              <a:avLst/>
            </a:prstTxWarp>
          </a:bodyPr>
          <a:lstStyle/>
          <a:p>
            <a:pPr algn="l"/>
            <a:endParaRPr lang="de-CH"/>
          </a:p>
        </p:txBody>
      </p:sp>
      <p:sp>
        <p:nvSpPr>
          <p:cNvPr id="23" name="Rectangle 22"/>
          <p:cNvSpPr/>
          <p:nvPr userDrawn="1"/>
        </p:nvSpPr>
        <p:spPr bwMode="auto">
          <a:xfrm>
            <a:off x="7063333" y="2525985"/>
            <a:ext cx="138516" cy="1260000"/>
          </a:xfrm>
          <a:prstGeom prst="rect">
            <a:avLst/>
          </a:prstGeom>
          <a:solidFill>
            <a:srgbClr val="0D535F">
              <a:alpha val="40000"/>
            </a:srgbClr>
          </a:solidFill>
          <a:ln>
            <a:noFill/>
          </a:ln>
        </p:spPr>
        <p:txBody>
          <a:bodyPr vert="horz" wrap="square" lIns="91440" tIns="45720" rIns="91440" bIns="45720" numCol="1" rtlCol="0" anchor="t" anchorCtr="0" compatLnSpc="1">
            <a:prstTxWarp prst="textNoShape">
              <a:avLst/>
            </a:prstTxWarp>
          </a:bodyPr>
          <a:lstStyle/>
          <a:p>
            <a:pPr algn="l"/>
            <a:endParaRPr lang="de-CH"/>
          </a:p>
        </p:txBody>
      </p:sp>
      <p:sp>
        <p:nvSpPr>
          <p:cNvPr id="24" name="Rectangle 23"/>
          <p:cNvSpPr/>
          <p:nvPr userDrawn="1"/>
        </p:nvSpPr>
        <p:spPr bwMode="auto">
          <a:xfrm>
            <a:off x="9227448" y="2525985"/>
            <a:ext cx="138516" cy="1260000"/>
          </a:xfrm>
          <a:prstGeom prst="rect">
            <a:avLst/>
          </a:prstGeom>
          <a:solidFill>
            <a:srgbClr val="0D535F">
              <a:alpha val="50196"/>
            </a:srgbClr>
          </a:solidFill>
          <a:ln>
            <a:noFill/>
          </a:ln>
        </p:spPr>
        <p:txBody>
          <a:bodyPr vert="horz" wrap="square" lIns="91440" tIns="45720" rIns="91440" bIns="45720" numCol="1" rtlCol="0" anchor="t" anchorCtr="0" compatLnSpc="1">
            <a:prstTxWarp prst="textNoShape">
              <a:avLst/>
            </a:prstTxWarp>
          </a:bodyPr>
          <a:lstStyle/>
          <a:p>
            <a:pPr algn="l"/>
            <a:endParaRPr lang="de-CH"/>
          </a:p>
        </p:txBody>
      </p:sp>
    </p:spTree>
    <p:extLst>
      <p:ext uri="{BB962C8B-B14F-4D97-AF65-F5344CB8AC3E}">
        <p14:creationId xmlns:p14="http://schemas.microsoft.com/office/powerpoint/2010/main" val="2338980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wyers_Roun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6" name="Footer Placeholder 5"/>
          <p:cNvSpPr>
            <a:spLocks noGrp="1"/>
          </p:cNvSpPr>
          <p:nvPr>
            <p:ph type="ftr" sz="quarter" idx="11"/>
          </p:nvPr>
        </p:nvSpPr>
        <p:spPr>
          <a:xfrm>
            <a:off x="882000" y="6264000"/>
            <a:ext cx="4471050" cy="594000"/>
          </a:xfrm>
        </p:spPr>
        <p:txBody>
          <a:bodyPr/>
          <a:lstStyle/>
          <a:p>
            <a:r>
              <a:rPr lang="de-CH"/>
              <a:t>Tobias Somary | 8. Mai 2025 | Universität Zürich</a:t>
            </a:r>
            <a:endParaRPr lang="de-DE" dirty="0"/>
          </a:p>
        </p:txBody>
      </p:sp>
      <p:sp>
        <p:nvSpPr>
          <p:cNvPr id="7" name="Slide Number Placeholder 6"/>
          <p:cNvSpPr>
            <a:spLocks noGrp="1"/>
          </p:cNvSpPr>
          <p:nvPr>
            <p:ph type="sldNum" sz="quarter" idx="12"/>
          </p:nvPr>
        </p:nvSpPr>
        <p:spPr/>
        <p:txBody>
          <a:bodyPr/>
          <a:lstStyle/>
          <a:p>
            <a:fld id="{586824BF-3B93-454D-8CFC-2835FAC2A0AB}" type="slidenum">
              <a:rPr lang="de-DE" smtClean="0"/>
              <a:t>‹#›</a:t>
            </a:fld>
            <a:endParaRPr lang="de-DE"/>
          </a:p>
        </p:txBody>
      </p:sp>
      <p:sp>
        <p:nvSpPr>
          <p:cNvPr id="8" name="Date Placeholder 2">
            <a:extLst>
              <a:ext uri="{FF2B5EF4-FFF2-40B4-BE49-F238E27FC236}">
                <a16:creationId xmlns:a16="http://schemas.microsoft.com/office/drawing/2014/main" id="{D0DE7890-64EC-4B4B-9EBD-CCFB4D0495D4}"/>
              </a:ext>
            </a:extLst>
          </p:cNvPr>
          <p:cNvSpPr>
            <a:spLocks noGrp="1"/>
          </p:cNvSpPr>
          <p:nvPr>
            <p:ph type="dt" sz="half" idx="13"/>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
        <p:nvSpPr>
          <p:cNvPr id="9" name="Textplatzhalter 2"/>
          <p:cNvSpPr>
            <a:spLocks noGrp="1"/>
          </p:cNvSpPr>
          <p:nvPr>
            <p:ph idx="14" hasCustomPrompt="1"/>
          </p:nvPr>
        </p:nvSpPr>
        <p:spPr bwMode="auto">
          <a:xfrm>
            <a:off x="1995468" y="1800000"/>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1" name="Textplatzhalter 2"/>
          <p:cNvSpPr>
            <a:spLocks noGrp="1"/>
          </p:cNvSpPr>
          <p:nvPr>
            <p:ph idx="20" hasCustomPrompt="1"/>
          </p:nvPr>
        </p:nvSpPr>
        <p:spPr bwMode="auto">
          <a:xfrm>
            <a:off x="1983675" y="3318241"/>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3" name="Textplatzhalter 2"/>
          <p:cNvSpPr>
            <a:spLocks noGrp="1"/>
          </p:cNvSpPr>
          <p:nvPr>
            <p:ph idx="22" hasCustomPrompt="1"/>
          </p:nvPr>
        </p:nvSpPr>
        <p:spPr bwMode="auto">
          <a:xfrm>
            <a:off x="1995468" y="4836482"/>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5" name="Textplatzhalter 2"/>
          <p:cNvSpPr>
            <a:spLocks noGrp="1"/>
          </p:cNvSpPr>
          <p:nvPr>
            <p:ph idx="24" hasCustomPrompt="1"/>
          </p:nvPr>
        </p:nvSpPr>
        <p:spPr bwMode="auto">
          <a:xfrm>
            <a:off x="7710468" y="1800000"/>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7" name="Textplatzhalter 2"/>
          <p:cNvSpPr>
            <a:spLocks noGrp="1"/>
          </p:cNvSpPr>
          <p:nvPr>
            <p:ph idx="26" hasCustomPrompt="1"/>
          </p:nvPr>
        </p:nvSpPr>
        <p:spPr bwMode="auto">
          <a:xfrm>
            <a:off x="7698675" y="3318241"/>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9" name="Textplatzhalter 2"/>
          <p:cNvSpPr>
            <a:spLocks noGrp="1"/>
          </p:cNvSpPr>
          <p:nvPr>
            <p:ph idx="28" hasCustomPrompt="1"/>
          </p:nvPr>
        </p:nvSpPr>
        <p:spPr bwMode="auto">
          <a:xfrm>
            <a:off x="7710468" y="4836482"/>
            <a:ext cx="3960002" cy="1260000"/>
          </a:xfrm>
          <a:prstGeom prst="rect">
            <a:avLst/>
          </a:prstGeom>
          <a:noFill/>
          <a:ln w="9525">
            <a:noFill/>
            <a:miter lim="800000"/>
            <a:headEnd/>
            <a:tailEnd/>
          </a:ln>
        </p:spPr>
        <p:txBody>
          <a:bodyPr vert="horz" wrap="square" lIns="72000" tIns="72000" rIns="72000" bIns="72000" numCol="1" anchor="ctr" anchorCtr="0" compatLnSpc="1">
            <a:prstTxWarp prst="textNoShape">
              <a:avLst/>
            </a:prstTxWarp>
            <a:normAutofit/>
          </a:bodyPr>
          <a:lstStyle>
            <a:lvl1pPr marL="0" indent="0">
              <a:spcBef>
                <a:spcPts val="600"/>
              </a:spcBef>
              <a:buNone/>
              <a:defRPr sz="22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4" name="Picture Placeholder 3"/>
          <p:cNvSpPr>
            <a:spLocks noGrp="1"/>
          </p:cNvSpPr>
          <p:nvPr>
            <p:ph type="pic" sz="quarter" idx="30"/>
          </p:nvPr>
        </p:nvSpPr>
        <p:spPr>
          <a:xfrm>
            <a:off x="593998" y="1800000"/>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
        <p:nvSpPr>
          <p:cNvPr id="21" name="Picture Placeholder 3"/>
          <p:cNvSpPr>
            <a:spLocks noGrp="1"/>
          </p:cNvSpPr>
          <p:nvPr>
            <p:ph type="pic" sz="quarter" idx="31"/>
          </p:nvPr>
        </p:nvSpPr>
        <p:spPr>
          <a:xfrm>
            <a:off x="593998" y="3318241"/>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
        <p:nvSpPr>
          <p:cNvPr id="22" name="Picture Placeholder 3"/>
          <p:cNvSpPr>
            <a:spLocks noGrp="1"/>
          </p:cNvSpPr>
          <p:nvPr>
            <p:ph type="pic" sz="quarter" idx="32"/>
          </p:nvPr>
        </p:nvSpPr>
        <p:spPr>
          <a:xfrm>
            <a:off x="593998" y="4836482"/>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
        <p:nvSpPr>
          <p:cNvPr id="26" name="Picture Placeholder 3"/>
          <p:cNvSpPr>
            <a:spLocks noGrp="1"/>
          </p:cNvSpPr>
          <p:nvPr>
            <p:ph type="pic" sz="quarter" idx="33"/>
          </p:nvPr>
        </p:nvSpPr>
        <p:spPr>
          <a:xfrm>
            <a:off x="6297205" y="1800000"/>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
        <p:nvSpPr>
          <p:cNvPr id="27" name="Picture Placeholder 3"/>
          <p:cNvSpPr>
            <a:spLocks noGrp="1"/>
          </p:cNvSpPr>
          <p:nvPr>
            <p:ph type="pic" sz="quarter" idx="34"/>
          </p:nvPr>
        </p:nvSpPr>
        <p:spPr>
          <a:xfrm>
            <a:off x="6297205" y="3318241"/>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
        <p:nvSpPr>
          <p:cNvPr id="28" name="Picture Placeholder 3"/>
          <p:cNvSpPr>
            <a:spLocks noGrp="1"/>
          </p:cNvSpPr>
          <p:nvPr>
            <p:ph type="pic" sz="quarter" idx="35"/>
          </p:nvPr>
        </p:nvSpPr>
        <p:spPr>
          <a:xfrm>
            <a:off x="6297205" y="4836482"/>
            <a:ext cx="1260000" cy="1260000"/>
          </a:xfrm>
          <a:prstGeom prst="ellipse">
            <a:avLst/>
          </a:prstGeom>
          <a:solidFill>
            <a:srgbClr val="0D535F"/>
          </a:solidFill>
          <a:ln>
            <a:noFill/>
          </a:ln>
        </p:spPr>
        <p:txBody>
          <a:bodyPr>
            <a:normAutofit/>
          </a:bodyPr>
          <a:lstStyle>
            <a:lvl1pPr marL="0" indent="0">
              <a:buNone/>
              <a:defRPr sz="1200"/>
            </a:lvl1pPr>
          </a:lstStyle>
          <a:p>
            <a:endParaRPr lang="de-CH" dirty="0"/>
          </a:p>
        </p:txBody>
      </p:sp>
    </p:spTree>
    <p:extLst>
      <p:ext uri="{BB962C8B-B14F-4D97-AF65-F5344CB8AC3E}">
        <p14:creationId xmlns:p14="http://schemas.microsoft.com/office/powerpoint/2010/main" val="2013426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4000" y="594000"/>
            <a:ext cx="11001600" cy="900000"/>
          </a:xfrm>
        </p:spPr>
        <p:txBody>
          <a:bodyPr anchor="t">
            <a:normAutofit/>
          </a:bodyPr>
          <a:lstStyle>
            <a:lvl1pPr>
              <a:defRPr sz="3200" b="0"/>
            </a:lvl1pPr>
          </a:lstStyle>
          <a:p>
            <a:r>
              <a:rPr lang="en-US" dirty="0"/>
              <a:t>Click to edit Master title style</a:t>
            </a:r>
          </a:p>
        </p:txBody>
      </p:sp>
      <p:sp>
        <p:nvSpPr>
          <p:cNvPr id="3" name="Content Placeholder 2"/>
          <p:cNvSpPr>
            <a:spLocks noGrp="1"/>
          </p:cNvSpPr>
          <p:nvPr>
            <p:ph idx="1"/>
          </p:nvPr>
        </p:nvSpPr>
        <p:spPr>
          <a:xfrm>
            <a:off x="593999" y="1800000"/>
            <a:ext cx="11001600" cy="4464000"/>
          </a:xfrm>
          <a:prstGeom prst="rect">
            <a:avLst/>
          </a:prstGeom>
        </p:spPr>
        <p:txBody>
          <a:bodyPr lIns="0" tIns="0" rIns="0" bIns="0"/>
          <a:lstStyle>
            <a:lvl1pPr>
              <a:defRPr sz="2400">
                <a:solidFill>
                  <a:schemeClr val="tx1"/>
                </a:solidFill>
              </a:defRPr>
            </a:lvl1pPr>
            <a:lvl2pPr>
              <a:defRPr sz="2200">
                <a:solidFill>
                  <a:schemeClr val="tx1"/>
                </a:solidFill>
              </a:defRPr>
            </a:lvl2pPr>
            <a:lvl3pPr marL="895350" indent="-266700" algn="l">
              <a:defRPr sz="2000">
                <a:solidFill>
                  <a:schemeClr val="tx1"/>
                </a:solidFill>
              </a:defRPr>
            </a:lvl3pPr>
            <a:lvl4pPr marL="1162050" indent="-266700" algn="l">
              <a:defRPr sz="1800">
                <a:solidFill>
                  <a:schemeClr val="tx1"/>
                </a:solidFill>
              </a:defRPr>
            </a:lvl4pPr>
            <a:lvl5pPr marL="1438275" indent="-276225" algn="l">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b="0"/>
            </a:lvl1pPr>
          </a:lstStyle>
          <a:p>
            <a:fld id="{586824BF-3B93-454D-8CFC-2835FAC2A0AB}" type="slidenum">
              <a:rPr lang="de-DE" smtClean="0"/>
              <a:pPr/>
              <a:t>‹#›</a:t>
            </a:fld>
            <a:endParaRPr lang="de-DE" dirty="0"/>
          </a:p>
        </p:txBody>
      </p:sp>
      <p:sp>
        <p:nvSpPr>
          <p:cNvPr id="5" name="Footer Placeholder 4">
            <a:extLst>
              <a:ext uri="{FF2B5EF4-FFF2-40B4-BE49-F238E27FC236}">
                <a16:creationId xmlns:a16="http://schemas.microsoft.com/office/drawing/2014/main" id="{F0042752-C698-496E-BE6B-28114D3C90B7}"/>
              </a:ext>
            </a:extLst>
          </p:cNvPr>
          <p:cNvSpPr>
            <a:spLocks noGrp="1"/>
          </p:cNvSpPr>
          <p:nvPr>
            <p:ph type="ftr" sz="quarter" idx="11"/>
          </p:nvPr>
        </p:nvSpPr>
        <p:spPr>
          <a:xfrm>
            <a:off x="882000" y="6264000"/>
            <a:ext cx="4299599" cy="594000"/>
          </a:xfrm>
        </p:spPr>
        <p:txBody>
          <a:bodyPr/>
          <a:lstStyle>
            <a:lvl1pPr>
              <a:defRPr b="0"/>
            </a:lvl1pPr>
          </a:lstStyle>
          <a:p>
            <a:r>
              <a:rPr lang="de-CH"/>
              <a:t>Tobias Somary | 8. Mai 2025 | Universität Zürich</a:t>
            </a:r>
            <a:endParaRPr lang="de-DE" dirty="0"/>
          </a:p>
        </p:txBody>
      </p:sp>
      <p:sp>
        <p:nvSpPr>
          <p:cNvPr id="7" name="Date Placeholder 2">
            <a:extLst>
              <a:ext uri="{FF2B5EF4-FFF2-40B4-BE49-F238E27FC236}">
                <a16:creationId xmlns:a16="http://schemas.microsoft.com/office/drawing/2014/main" id="{5F91C2C1-DECD-47CF-8847-2F937A56246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515640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594000" y="594000"/>
            <a:ext cx="11001600" cy="900000"/>
          </a:xfrm>
        </p:spPr>
        <p:txBody>
          <a:bodyPr anchor="t">
            <a:normAutofit/>
          </a:bodyPr>
          <a:lstStyle>
            <a:lvl1pPr>
              <a:defRPr sz="3200" b="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b="0"/>
            </a:lvl1pPr>
          </a:lstStyle>
          <a:p>
            <a:fld id="{586824BF-3B93-454D-8CFC-2835FAC2A0AB}" type="slidenum">
              <a:rPr lang="de-DE" smtClean="0"/>
              <a:pPr/>
              <a:t>‹#›</a:t>
            </a:fld>
            <a:endParaRPr lang="de-DE" dirty="0"/>
          </a:p>
        </p:txBody>
      </p:sp>
      <p:sp>
        <p:nvSpPr>
          <p:cNvPr id="5" name="Footer Placeholder 4">
            <a:extLst>
              <a:ext uri="{FF2B5EF4-FFF2-40B4-BE49-F238E27FC236}">
                <a16:creationId xmlns:a16="http://schemas.microsoft.com/office/drawing/2014/main" id="{F0042752-C698-496E-BE6B-28114D3C90B7}"/>
              </a:ext>
            </a:extLst>
          </p:cNvPr>
          <p:cNvSpPr>
            <a:spLocks noGrp="1"/>
          </p:cNvSpPr>
          <p:nvPr>
            <p:ph type="ftr" sz="quarter" idx="11"/>
          </p:nvPr>
        </p:nvSpPr>
        <p:spPr>
          <a:xfrm>
            <a:off x="882000" y="6264000"/>
            <a:ext cx="4413899" cy="594000"/>
          </a:xfrm>
        </p:spPr>
        <p:txBody>
          <a:bodyPr/>
          <a:lstStyle>
            <a:lvl1pPr>
              <a:defRPr b="0"/>
            </a:lvl1pPr>
          </a:lstStyle>
          <a:p>
            <a:r>
              <a:rPr lang="de-CH"/>
              <a:t>Tobias Somary | 8. Mai 2025 | Universität Zürich</a:t>
            </a:r>
            <a:endParaRPr lang="de-DE" dirty="0"/>
          </a:p>
        </p:txBody>
      </p:sp>
      <p:sp>
        <p:nvSpPr>
          <p:cNvPr id="7" name="Date Placeholder 2">
            <a:extLst>
              <a:ext uri="{FF2B5EF4-FFF2-40B4-BE49-F238E27FC236}">
                <a16:creationId xmlns:a16="http://schemas.microsoft.com/office/drawing/2014/main" id="{5F91C2C1-DECD-47CF-8847-2F937A56246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
        <p:nvSpPr>
          <p:cNvPr id="42" name="Textplatzhalter 2"/>
          <p:cNvSpPr>
            <a:spLocks noGrp="1"/>
          </p:cNvSpPr>
          <p:nvPr>
            <p:ph idx="1" hasCustomPrompt="1"/>
          </p:nvPr>
        </p:nvSpPr>
        <p:spPr bwMode="auto">
          <a:xfrm>
            <a:off x="603449" y="1872000"/>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63" name="Inhaltsplatzhalter 6"/>
          <p:cNvSpPr>
            <a:spLocks noGrp="1"/>
          </p:cNvSpPr>
          <p:nvPr>
            <p:ph sz="quarter" idx="19" hasCustomPrompt="1"/>
          </p:nvPr>
        </p:nvSpPr>
        <p:spPr>
          <a:xfrm>
            <a:off x="603450" y="2844000"/>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
        <p:nvSpPr>
          <p:cNvPr id="64" name="Textplatzhalter 2"/>
          <p:cNvSpPr>
            <a:spLocks noGrp="1"/>
          </p:cNvSpPr>
          <p:nvPr>
            <p:ph idx="20" hasCustomPrompt="1"/>
          </p:nvPr>
        </p:nvSpPr>
        <p:spPr bwMode="auto">
          <a:xfrm>
            <a:off x="603450" y="4174549"/>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65" name="Inhaltsplatzhalter 6"/>
          <p:cNvSpPr>
            <a:spLocks noGrp="1"/>
          </p:cNvSpPr>
          <p:nvPr>
            <p:ph sz="quarter" idx="21" hasCustomPrompt="1"/>
          </p:nvPr>
        </p:nvSpPr>
        <p:spPr>
          <a:xfrm>
            <a:off x="603450" y="5146549"/>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
        <p:nvSpPr>
          <p:cNvPr id="66" name="Textplatzhalter 2"/>
          <p:cNvSpPr>
            <a:spLocks noGrp="1"/>
          </p:cNvSpPr>
          <p:nvPr>
            <p:ph idx="22" hasCustomPrompt="1"/>
          </p:nvPr>
        </p:nvSpPr>
        <p:spPr bwMode="auto">
          <a:xfrm>
            <a:off x="4837047" y="1871100"/>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67" name="Inhaltsplatzhalter 6"/>
          <p:cNvSpPr>
            <a:spLocks noGrp="1"/>
          </p:cNvSpPr>
          <p:nvPr>
            <p:ph sz="quarter" idx="23" hasCustomPrompt="1"/>
          </p:nvPr>
        </p:nvSpPr>
        <p:spPr>
          <a:xfrm>
            <a:off x="4837048" y="2843100"/>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
        <p:nvSpPr>
          <p:cNvPr id="68" name="Textplatzhalter 2"/>
          <p:cNvSpPr>
            <a:spLocks noGrp="1"/>
          </p:cNvSpPr>
          <p:nvPr>
            <p:ph idx="24" hasCustomPrompt="1"/>
          </p:nvPr>
        </p:nvSpPr>
        <p:spPr bwMode="auto">
          <a:xfrm>
            <a:off x="4837048" y="4173649"/>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69" name="Inhaltsplatzhalter 6"/>
          <p:cNvSpPr>
            <a:spLocks noGrp="1"/>
          </p:cNvSpPr>
          <p:nvPr>
            <p:ph sz="quarter" idx="25" hasCustomPrompt="1"/>
          </p:nvPr>
        </p:nvSpPr>
        <p:spPr>
          <a:xfrm>
            <a:off x="4837048" y="5145649"/>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
        <p:nvSpPr>
          <p:cNvPr id="70" name="Textplatzhalter 2"/>
          <p:cNvSpPr>
            <a:spLocks noGrp="1"/>
          </p:cNvSpPr>
          <p:nvPr>
            <p:ph idx="26" hasCustomPrompt="1"/>
          </p:nvPr>
        </p:nvSpPr>
        <p:spPr bwMode="auto">
          <a:xfrm>
            <a:off x="9075600" y="1871550"/>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71" name="Inhaltsplatzhalter 6"/>
          <p:cNvSpPr>
            <a:spLocks noGrp="1"/>
          </p:cNvSpPr>
          <p:nvPr>
            <p:ph sz="quarter" idx="27" hasCustomPrompt="1"/>
          </p:nvPr>
        </p:nvSpPr>
        <p:spPr>
          <a:xfrm>
            <a:off x="9075600" y="2843550"/>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
        <p:nvSpPr>
          <p:cNvPr id="72" name="Textplatzhalter 2"/>
          <p:cNvSpPr>
            <a:spLocks noGrp="1"/>
          </p:cNvSpPr>
          <p:nvPr>
            <p:ph idx="28" hasCustomPrompt="1"/>
          </p:nvPr>
        </p:nvSpPr>
        <p:spPr bwMode="auto">
          <a:xfrm>
            <a:off x="9075600" y="4174099"/>
            <a:ext cx="2520000" cy="97155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 Insert a picture</a:t>
            </a:r>
          </a:p>
        </p:txBody>
      </p:sp>
      <p:sp>
        <p:nvSpPr>
          <p:cNvPr id="73" name="Inhaltsplatzhalter 6"/>
          <p:cNvSpPr>
            <a:spLocks noGrp="1"/>
          </p:cNvSpPr>
          <p:nvPr>
            <p:ph sz="quarter" idx="29" hasCustomPrompt="1"/>
          </p:nvPr>
        </p:nvSpPr>
        <p:spPr>
          <a:xfrm>
            <a:off x="9075600" y="5146099"/>
            <a:ext cx="2520000" cy="1188000"/>
          </a:xfrm>
          <a:solidFill>
            <a:schemeClr val="accent1"/>
          </a:solidFill>
        </p:spPr>
        <p:txBody>
          <a:bodyPr lIns="72000" tIns="72000" rIns="72000" bIns="72000"/>
          <a:lstStyle>
            <a:lvl1pPr marL="0" indent="0" algn="l">
              <a:buFontTx/>
              <a:buNone/>
              <a:defRPr sz="900" b="0" baseline="0">
                <a:solidFill>
                  <a:schemeClr val="bg1"/>
                </a:solidFill>
              </a:defRPr>
            </a:lvl1pPr>
          </a:lstStyle>
          <a:p>
            <a:pPr lvl="0"/>
            <a:r>
              <a:rPr lang="de-DE" dirty="0"/>
              <a:t>Insert text</a:t>
            </a:r>
          </a:p>
        </p:txBody>
      </p:sp>
    </p:spTree>
    <p:extLst>
      <p:ext uri="{BB962C8B-B14F-4D97-AF65-F5344CB8AC3E}">
        <p14:creationId xmlns:p14="http://schemas.microsoft.com/office/powerpoint/2010/main" val="34450915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Footer Placeholder 2"/>
          <p:cNvSpPr>
            <a:spLocks noGrp="1"/>
          </p:cNvSpPr>
          <p:nvPr>
            <p:ph type="ftr" sz="quarter" idx="10"/>
          </p:nvPr>
        </p:nvSpPr>
        <p:spPr/>
        <p:txBody>
          <a:bodyPr/>
          <a:lstStyle/>
          <a:p>
            <a:r>
              <a:rPr lang="de-CH"/>
              <a:t>Tobias Somary | 8. Mai 2025 | Universität Zürich</a:t>
            </a:r>
            <a:endParaRPr lang="de-DE" dirty="0"/>
          </a:p>
        </p:txBody>
      </p:sp>
      <p:sp>
        <p:nvSpPr>
          <p:cNvPr id="4" name="Slide Number Placeholder 3"/>
          <p:cNvSpPr>
            <a:spLocks noGrp="1"/>
          </p:cNvSpPr>
          <p:nvPr>
            <p:ph type="sldNum" sz="quarter" idx="11"/>
          </p:nvPr>
        </p:nvSpPr>
        <p:spPr/>
        <p:txBody>
          <a:bodyPr/>
          <a:lstStyle/>
          <a:p>
            <a:fld id="{586824BF-3B93-454D-8CFC-2835FAC2A0AB}" type="slidenum">
              <a:rPr lang="de-DE" smtClean="0"/>
              <a:pPr/>
              <a:t>‹#›</a:t>
            </a:fld>
            <a:endParaRPr lang="de-DE" dirty="0"/>
          </a:p>
        </p:txBody>
      </p:sp>
      <p:sp>
        <p:nvSpPr>
          <p:cNvPr id="5" name="Date Placeholder 4"/>
          <p:cNvSpPr>
            <a:spLocks noGrp="1"/>
          </p:cNvSpPr>
          <p:nvPr>
            <p:ph type="dt" sz="half" idx="12"/>
          </p:nvPr>
        </p:nvSpPr>
        <p:spPr>
          <a:xfrm>
            <a:off x="8363795" y="6262688"/>
            <a:ext cx="3240000" cy="594000"/>
          </a:xfrm>
          <a:prstGeom prst="rect">
            <a:avLst/>
          </a:prstGeom>
        </p:spPr>
        <p:txBody>
          <a:bodyPr/>
          <a:lstStyle/>
          <a:p>
            <a:r>
              <a:rPr lang="de-DE"/>
              <a:t>CMS von Erlach Partners AG | Louise Lutz Sciamanna</a:t>
            </a:r>
            <a:endParaRPr lang="en-GB" dirty="0"/>
          </a:p>
        </p:txBody>
      </p:sp>
      <p:sp>
        <p:nvSpPr>
          <p:cNvPr id="6" name="Textplatzhalter 2"/>
          <p:cNvSpPr>
            <a:spLocks noGrp="1"/>
          </p:cNvSpPr>
          <p:nvPr>
            <p:ph idx="30" hasCustomPrompt="1"/>
          </p:nvPr>
        </p:nvSpPr>
        <p:spPr bwMode="auto">
          <a:xfrm>
            <a:off x="1853725" y="3401625"/>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7" name="Inhaltsplatzhalter 6"/>
          <p:cNvSpPr>
            <a:spLocks noGrp="1"/>
          </p:cNvSpPr>
          <p:nvPr>
            <p:ph sz="quarter" idx="31" hasCustomPrompt="1"/>
          </p:nvPr>
        </p:nvSpPr>
        <p:spPr>
          <a:xfrm>
            <a:off x="593725" y="3401625"/>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8" name="Textplatzhalter 2"/>
          <p:cNvSpPr>
            <a:spLocks noGrp="1"/>
          </p:cNvSpPr>
          <p:nvPr>
            <p:ph idx="1" hasCustomPrompt="1"/>
          </p:nvPr>
        </p:nvSpPr>
        <p:spPr bwMode="auto">
          <a:xfrm>
            <a:off x="1853725" y="1800563"/>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baseline="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9" name="Inhaltsplatzhalter 6"/>
          <p:cNvSpPr>
            <a:spLocks noGrp="1"/>
          </p:cNvSpPr>
          <p:nvPr>
            <p:ph sz="quarter" idx="19" hasCustomPrompt="1"/>
          </p:nvPr>
        </p:nvSpPr>
        <p:spPr>
          <a:xfrm>
            <a:off x="593725" y="1800563"/>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10" name="Textplatzhalter 2"/>
          <p:cNvSpPr>
            <a:spLocks noGrp="1"/>
          </p:cNvSpPr>
          <p:nvPr>
            <p:ph idx="20" hasCustomPrompt="1"/>
          </p:nvPr>
        </p:nvSpPr>
        <p:spPr bwMode="auto">
          <a:xfrm>
            <a:off x="6095207" y="1783575"/>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1" name="Inhaltsplatzhalter 6"/>
          <p:cNvSpPr>
            <a:spLocks noGrp="1"/>
          </p:cNvSpPr>
          <p:nvPr>
            <p:ph sz="quarter" idx="21" hasCustomPrompt="1"/>
          </p:nvPr>
        </p:nvSpPr>
        <p:spPr>
          <a:xfrm>
            <a:off x="4835207" y="1783575"/>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12" name="Textplatzhalter 2"/>
          <p:cNvSpPr>
            <a:spLocks noGrp="1"/>
          </p:cNvSpPr>
          <p:nvPr>
            <p:ph idx="22" hasCustomPrompt="1"/>
          </p:nvPr>
        </p:nvSpPr>
        <p:spPr bwMode="auto">
          <a:xfrm>
            <a:off x="10343795" y="1783575"/>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3" name="Inhaltsplatzhalter 6"/>
          <p:cNvSpPr>
            <a:spLocks noGrp="1"/>
          </p:cNvSpPr>
          <p:nvPr>
            <p:ph sz="quarter" idx="23" hasCustomPrompt="1"/>
          </p:nvPr>
        </p:nvSpPr>
        <p:spPr>
          <a:xfrm>
            <a:off x="9076689" y="1783576"/>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14" name="Textplatzhalter 2"/>
          <p:cNvSpPr>
            <a:spLocks noGrp="1"/>
          </p:cNvSpPr>
          <p:nvPr>
            <p:ph idx="24" hasCustomPrompt="1"/>
          </p:nvPr>
        </p:nvSpPr>
        <p:spPr bwMode="auto">
          <a:xfrm>
            <a:off x="1853725" y="5002688"/>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5" name="Inhaltsplatzhalter 6"/>
          <p:cNvSpPr>
            <a:spLocks noGrp="1"/>
          </p:cNvSpPr>
          <p:nvPr>
            <p:ph sz="quarter" idx="25" hasCustomPrompt="1"/>
          </p:nvPr>
        </p:nvSpPr>
        <p:spPr>
          <a:xfrm>
            <a:off x="593725" y="5002688"/>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16" name="Textplatzhalter 2"/>
          <p:cNvSpPr>
            <a:spLocks noGrp="1"/>
          </p:cNvSpPr>
          <p:nvPr>
            <p:ph idx="26" hasCustomPrompt="1"/>
          </p:nvPr>
        </p:nvSpPr>
        <p:spPr bwMode="auto">
          <a:xfrm>
            <a:off x="6095207" y="4985700"/>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7" name="Inhaltsplatzhalter 6"/>
          <p:cNvSpPr>
            <a:spLocks noGrp="1"/>
          </p:cNvSpPr>
          <p:nvPr>
            <p:ph sz="quarter" idx="27" hasCustomPrompt="1"/>
          </p:nvPr>
        </p:nvSpPr>
        <p:spPr>
          <a:xfrm>
            <a:off x="4835207" y="4985700"/>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18" name="Textplatzhalter 2"/>
          <p:cNvSpPr>
            <a:spLocks noGrp="1"/>
          </p:cNvSpPr>
          <p:nvPr>
            <p:ph idx="28" hasCustomPrompt="1"/>
          </p:nvPr>
        </p:nvSpPr>
        <p:spPr bwMode="auto">
          <a:xfrm>
            <a:off x="10336689" y="4985701"/>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19" name="Inhaltsplatzhalter 6"/>
          <p:cNvSpPr>
            <a:spLocks noGrp="1"/>
          </p:cNvSpPr>
          <p:nvPr>
            <p:ph sz="quarter" idx="29" hasCustomPrompt="1"/>
          </p:nvPr>
        </p:nvSpPr>
        <p:spPr>
          <a:xfrm>
            <a:off x="9076689" y="4985701"/>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20" name="Textplatzhalter 2"/>
          <p:cNvSpPr>
            <a:spLocks noGrp="1"/>
          </p:cNvSpPr>
          <p:nvPr>
            <p:ph idx="32" hasCustomPrompt="1"/>
          </p:nvPr>
        </p:nvSpPr>
        <p:spPr bwMode="auto">
          <a:xfrm>
            <a:off x="6095207" y="3384637"/>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21" name="Inhaltsplatzhalter 6"/>
          <p:cNvSpPr>
            <a:spLocks noGrp="1"/>
          </p:cNvSpPr>
          <p:nvPr>
            <p:ph sz="quarter" idx="33" hasCustomPrompt="1"/>
          </p:nvPr>
        </p:nvSpPr>
        <p:spPr>
          <a:xfrm>
            <a:off x="4835207" y="3384637"/>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
        <p:nvSpPr>
          <p:cNvPr id="22" name="Textplatzhalter 2"/>
          <p:cNvSpPr>
            <a:spLocks noGrp="1"/>
          </p:cNvSpPr>
          <p:nvPr>
            <p:ph idx="34" hasCustomPrompt="1"/>
          </p:nvPr>
        </p:nvSpPr>
        <p:spPr bwMode="auto">
          <a:xfrm>
            <a:off x="10336689" y="3384638"/>
            <a:ext cx="1260000" cy="1260000"/>
          </a:xfrm>
          <a:prstGeom prst="rect">
            <a:avLst/>
          </a:prstGeom>
          <a:noFill/>
          <a:ln w="9525">
            <a:noFill/>
            <a:miter lim="800000"/>
            <a:headEnd/>
            <a:tailEnd/>
          </a:ln>
        </p:spPr>
        <p:txBody>
          <a:bodyPr vert="horz" wrap="square" lIns="72000" tIns="72000" rIns="72000" bIns="72000" numCol="1" anchor="t" anchorCtr="0" compatLnSpc="1">
            <a:prstTxWarp prst="textNoShape">
              <a:avLst/>
            </a:prstTxWarp>
          </a:bodyPr>
          <a:lstStyle>
            <a:lvl1pPr marL="0" indent="0">
              <a:spcBef>
                <a:spcPts val="600"/>
              </a:spcBef>
              <a:buNone/>
              <a:defRPr sz="900"/>
            </a:lvl1pPr>
            <a:lvl2pPr marL="176213" indent="0">
              <a:spcBef>
                <a:spcPts val="600"/>
              </a:spcBef>
              <a:buNone/>
              <a:defRPr/>
            </a:lvl2pPr>
            <a:lvl3pPr marL="265113" indent="0">
              <a:spcBef>
                <a:spcPts val="600"/>
              </a:spcBef>
              <a:buNone/>
              <a:defRPr/>
            </a:lvl3pPr>
            <a:lvl4pPr marL="449263" indent="0">
              <a:spcBef>
                <a:spcPts val="600"/>
              </a:spcBef>
              <a:buNone/>
              <a:defRPr/>
            </a:lvl4pPr>
            <a:lvl5pPr marL="449263" indent="0">
              <a:spcBef>
                <a:spcPts val="600"/>
              </a:spcBef>
              <a:buNone/>
              <a:defRPr/>
            </a:lvl5pPr>
            <a:lvl6pPr marL="627063" indent="0">
              <a:spcBef>
                <a:spcPts val="600"/>
              </a:spcBef>
              <a:buNone/>
              <a:defRPr/>
            </a:lvl6pPr>
            <a:lvl7pPr marL="715963" indent="0">
              <a:spcBef>
                <a:spcPts val="600"/>
              </a:spcBef>
              <a:buNone/>
              <a:defRPr/>
            </a:lvl7pPr>
            <a:lvl8pPr marL="900112" indent="0">
              <a:spcBef>
                <a:spcPts val="600"/>
              </a:spcBef>
              <a:buNone/>
              <a:defRPr/>
            </a:lvl8pPr>
            <a:lvl9pPr marL="987425" indent="0">
              <a:spcBef>
                <a:spcPts val="600"/>
              </a:spcBef>
              <a:buNone/>
              <a:defRPr/>
            </a:lvl9pPr>
          </a:lstStyle>
          <a:p>
            <a:pPr lvl="0"/>
            <a:r>
              <a:rPr lang="en-GB" noProof="0" dirty="0"/>
              <a:t>Insert text</a:t>
            </a:r>
          </a:p>
        </p:txBody>
      </p:sp>
      <p:sp>
        <p:nvSpPr>
          <p:cNvPr id="23" name="Inhaltsplatzhalter 6"/>
          <p:cNvSpPr>
            <a:spLocks noGrp="1"/>
          </p:cNvSpPr>
          <p:nvPr>
            <p:ph sz="quarter" idx="35" hasCustomPrompt="1"/>
          </p:nvPr>
        </p:nvSpPr>
        <p:spPr>
          <a:xfrm>
            <a:off x="9076689" y="3384638"/>
            <a:ext cx="1260000" cy="1260000"/>
          </a:xfrm>
          <a:solidFill>
            <a:schemeClr val="accent1"/>
          </a:solidFill>
        </p:spPr>
        <p:txBody>
          <a:bodyPr lIns="72000" tIns="72000" rIns="72000" bIns="72000"/>
          <a:lstStyle>
            <a:lvl1pPr marL="0" indent="0" algn="l">
              <a:buFontTx/>
              <a:buNone/>
              <a:defRPr sz="900" b="1" baseline="0">
                <a:solidFill>
                  <a:schemeClr val="bg1"/>
                </a:solidFill>
              </a:defRPr>
            </a:lvl1pPr>
          </a:lstStyle>
          <a:p>
            <a:pPr lvl="0"/>
            <a:r>
              <a:rPr lang="de-DE" dirty="0"/>
              <a:t>Client name</a:t>
            </a:r>
          </a:p>
        </p:txBody>
      </p:sp>
    </p:spTree>
    <p:extLst>
      <p:ext uri="{BB962C8B-B14F-4D97-AF65-F5344CB8AC3E}">
        <p14:creationId xmlns:p14="http://schemas.microsoft.com/office/powerpoint/2010/main" val="2765789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_Title and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sz="half" idx="1"/>
          </p:nvPr>
        </p:nvSpPr>
        <p:spPr>
          <a:xfrm>
            <a:off x="594000" y="1800000"/>
            <a:ext cx="5220000" cy="4464000"/>
          </a:xfrm>
          <a:prstGeom prst="rect">
            <a:avLst/>
          </a:prstGeom>
        </p:spPr>
        <p:txBody>
          <a:bodyPr/>
          <a:lstStyle>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72000" y="1800000"/>
            <a:ext cx="5220000" cy="4464000"/>
          </a:xfrm>
          <a:prstGeom prst="rect">
            <a:avLst/>
          </a:prstGeom>
        </p:spPr>
        <p:txBody>
          <a:bodyPr/>
          <a:lstStyle>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a:xfrm>
            <a:off x="881999" y="6264000"/>
            <a:ext cx="4461525" cy="594000"/>
          </a:xfrm>
        </p:spPr>
        <p:txBody>
          <a:bodyPr/>
          <a:lstStyle/>
          <a:p>
            <a:r>
              <a:rPr lang="de-CH"/>
              <a:t>Tobias Somary | 8. Mai 2025 | Universität Zürich</a:t>
            </a:r>
            <a:endParaRPr lang="de-DE" dirty="0"/>
          </a:p>
        </p:txBody>
      </p:sp>
      <p:sp>
        <p:nvSpPr>
          <p:cNvPr id="7" name="Slide Number Placeholder 6"/>
          <p:cNvSpPr>
            <a:spLocks noGrp="1"/>
          </p:cNvSpPr>
          <p:nvPr>
            <p:ph type="sldNum" sz="quarter" idx="12"/>
          </p:nvPr>
        </p:nvSpPr>
        <p:spPr/>
        <p:txBody>
          <a:bodyPr/>
          <a:lstStyle/>
          <a:p>
            <a:fld id="{586824BF-3B93-454D-8CFC-2835FAC2A0AB}" type="slidenum">
              <a:rPr lang="de-DE" smtClean="0"/>
              <a:t>‹#›</a:t>
            </a:fld>
            <a:endParaRPr lang="de-DE"/>
          </a:p>
        </p:txBody>
      </p:sp>
      <p:sp>
        <p:nvSpPr>
          <p:cNvPr id="8" name="Date Placeholder 2">
            <a:extLst>
              <a:ext uri="{FF2B5EF4-FFF2-40B4-BE49-F238E27FC236}">
                <a16:creationId xmlns:a16="http://schemas.microsoft.com/office/drawing/2014/main" id="{D0DE7890-64EC-4B4B-9EBD-CCFB4D0495D4}"/>
              </a:ext>
            </a:extLst>
          </p:cNvPr>
          <p:cNvSpPr>
            <a:spLocks noGrp="1"/>
          </p:cNvSpPr>
          <p:nvPr>
            <p:ph type="dt" sz="half" idx="13"/>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7905797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attern">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699D16C8-6379-420D-A807-65C3CA85BE16}"/>
              </a:ext>
            </a:extLst>
          </p:cNvPr>
          <p:cNvSpPr>
            <a:spLocks noEditPoints="1"/>
          </p:cNvSpPr>
          <p:nvPr userDrawn="1"/>
        </p:nvSpPr>
        <p:spPr bwMode="auto">
          <a:xfrm>
            <a:off x="8172452" y="0"/>
            <a:ext cx="4019550" cy="6858000"/>
          </a:xfrm>
          <a:custGeom>
            <a:avLst/>
            <a:gdLst>
              <a:gd name="T0" fmla="*/ 2311 w 2531"/>
              <a:gd name="T1" fmla="*/ 99 h 4320"/>
              <a:gd name="T2" fmla="*/ 2123 w 2531"/>
              <a:gd name="T3" fmla="*/ 36 h 4320"/>
              <a:gd name="T4" fmla="*/ 999 w 2531"/>
              <a:gd name="T5" fmla="*/ 161 h 4320"/>
              <a:gd name="T6" fmla="*/ 1312 w 2531"/>
              <a:gd name="T7" fmla="*/ 349 h 4320"/>
              <a:gd name="T8" fmla="*/ 1936 w 2531"/>
              <a:gd name="T9" fmla="*/ 474 h 4320"/>
              <a:gd name="T10" fmla="*/ 1499 w 2531"/>
              <a:gd name="T11" fmla="*/ 661 h 4320"/>
              <a:gd name="T12" fmla="*/ 2061 w 2531"/>
              <a:gd name="T13" fmla="*/ 848 h 4320"/>
              <a:gd name="T14" fmla="*/ 1686 w 2531"/>
              <a:gd name="T15" fmla="*/ 973 h 4320"/>
              <a:gd name="T16" fmla="*/ 750 w 2531"/>
              <a:gd name="T17" fmla="*/ 1161 h 4320"/>
              <a:gd name="T18" fmla="*/ 1811 w 2531"/>
              <a:gd name="T19" fmla="*/ 1348 h 4320"/>
              <a:gd name="T20" fmla="*/ 1561 w 2531"/>
              <a:gd name="T21" fmla="*/ 1473 h 4320"/>
              <a:gd name="T22" fmla="*/ 750 w 2531"/>
              <a:gd name="T23" fmla="*/ 1660 h 4320"/>
              <a:gd name="T24" fmla="*/ 1936 w 2531"/>
              <a:gd name="T25" fmla="*/ 1848 h 4320"/>
              <a:gd name="T26" fmla="*/ 1561 w 2531"/>
              <a:gd name="T27" fmla="*/ 1973 h 4320"/>
              <a:gd name="T28" fmla="*/ 874 w 2531"/>
              <a:gd name="T29" fmla="*/ 2035 h 4320"/>
              <a:gd name="T30" fmla="*/ 1062 w 2531"/>
              <a:gd name="T31" fmla="*/ 1848 h 4320"/>
              <a:gd name="T32" fmla="*/ 562 w 2531"/>
              <a:gd name="T33" fmla="*/ 1973 h 4320"/>
              <a:gd name="T34" fmla="*/ 375 w 2531"/>
              <a:gd name="T35" fmla="*/ 2160 h 4320"/>
              <a:gd name="T36" fmla="*/ 750 w 2531"/>
              <a:gd name="T37" fmla="*/ 2285 h 4320"/>
              <a:gd name="T38" fmla="*/ 63 w 2531"/>
              <a:gd name="T39" fmla="*/ 2472 h 4320"/>
              <a:gd name="T40" fmla="*/ 937 w 2531"/>
              <a:gd name="T41" fmla="*/ 2347 h 4320"/>
              <a:gd name="T42" fmla="*/ 1998 w 2531"/>
              <a:gd name="T43" fmla="*/ 2285 h 4320"/>
              <a:gd name="T44" fmla="*/ 1561 w 2531"/>
              <a:gd name="T45" fmla="*/ 2472 h 4320"/>
              <a:gd name="T46" fmla="*/ 937 w 2531"/>
              <a:gd name="T47" fmla="*/ 2597 h 4320"/>
              <a:gd name="T48" fmla="*/ 2123 w 2531"/>
              <a:gd name="T49" fmla="*/ 2785 h 4320"/>
              <a:gd name="T50" fmla="*/ 999 w 2531"/>
              <a:gd name="T51" fmla="*/ 2910 h 4320"/>
              <a:gd name="T52" fmla="*/ 1312 w 2531"/>
              <a:gd name="T53" fmla="*/ 3097 h 4320"/>
              <a:gd name="T54" fmla="*/ 1936 w 2531"/>
              <a:gd name="T55" fmla="*/ 3222 h 4320"/>
              <a:gd name="T56" fmla="*/ 1499 w 2531"/>
              <a:gd name="T57" fmla="*/ 3409 h 4320"/>
              <a:gd name="T58" fmla="*/ 2061 w 2531"/>
              <a:gd name="T59" fmla="*/ 3597 h 4320"/>
              <a:gd name="T60" fmla="*/ 1686 w 2531"/>
              <a:gd name="T61" fmla="*/ 3722 h 4320"/>
              <a:gd name="T62" fmla="*/ 750 w 2531"/>
              <a:gd name="T63" fmla="*/ 3909 h 4320"/>
              <a:gd name="T64" fmla="*/ 1811 w 2531"/>
              <a:gd name="T65" fmla="*/ 4096 h 4320"/>
              <a:gd name="T66" fmla="*/ 1561 w 2531"/>
              <a:gd name="T67" fmla="*/ 4221 h 4320"/>
              <a:gd name="T68" fmla="*/ 1759 w 2531"/>
              <a:gd name="T69" fmla="*/ 4319 h 4320"/>
              <a:gd name="T70" fmla="*/ 2123 w 2531"/>
              <a:gd name="T71" fmla="*/ 4284 h 4320"/>
              <a:gd name="T72" fmla="*/ 2486 w 2531"/>
              <a:gd name="T73" fmla="*/ 0 h 4320"/>
              <a:gd name="T74" fmla="*/ 2248 w 2531"/>
              <a:gd name="T75" fmla="*/ 2285 h 4320"/>
              <a:gd name="T76" fmla="*/ 1686 w 2531"/>
              <a:gd name="T77" fmla="*/ 224 h 4320"/>
              <a:gd name="T78" fmla="*/ 1686 w 2531"/>
              <a:gd name="T79" fmla="*/ 349 h 4320"/>
              <a:gd name="T80" fmla="*/ 2186 w 2531"/>
              <a:gd name="T81" fmla="*/ 1348 h 4320"/>
              <a:gd name="T82" fmla="*/ 1874 w 2531"/>
              <a:gd name="T83" fmla="*/ 1036 h 4320"/>
              <a:gd name="T84" fmla="*/ 1874 w 2531"/>
              <a:gd name="T85" fmla="*/ 1036 h 4320"/>
              <a:gd name="T86" fmla="*/ 2061 w 2531"/>
              <a:gd name="T87" fmla="*/ 1473 h 4320"/>
              <a:gd name="T88" fmla="*/ 1811 w 2531"/>
              <a:gd name="T89" fmla="*/ 2098 h 4320"/>
              <a:gd name="T90" fmla="*/ 2248 w 2531"/>
              <a:gd name="T91" fmla="*/ 2035 h 4320"/>
              <a:gd name="T92" fmla="*/ 1874 w 2531"/>
              <a:gd name="T93" fmla="*/ 2535 h 4320"/>
              <a:gd name="T94" fmla="*/ 2186 w 2531"/>
              <a:gd name="T95" fmla="*/ 2597 h 4320"/>
              <a:gd name="T96" fmla="*/ 1936 w 2531"/>
              <a:gd name="T97" fmla="*/ 3722 h 4320"/>
              <a:gd name="T98" fmla="*/ 2061 w 2531"/>
              <a:gd name="T99" fmla="*/ 4096 h 4320"/>
              <a:gd name="T100" fmla="*/ 2248 w 2531"/>
              <a:gd name="T101" fmla="*/ 4034 h 4320"/>
              <a:gd name="T102" fmla="*/ 1624 w 2531"/>
              <a:gd name="T103" fmla="*/ 3035 h 4320"/>
              <a:gd name="T104" fmla="*/ 2186 w 2531"/>
              <a:gd name="T105" fmla="*/ 3097 h 4320"/>
              <a:gd name="T106" fmla="*/ 2311 w 2531"/>
              <a:gd name="T107" fmla="*/ 2722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4320">
                <a:moveTo>
                  <a:pt x="2486" y="0"/>
                </a:moveTo>
                <a:cubicBezTo>
                  <a:pt x="2494" y="10"/>
                  <a:pt x="2498" y="23"/>
                  <a:pt x="2498" y="36"/>
                </a:cubicBezTo>
                <a:cubicBezTo>
                  <a:pt x="2498" y="71"/>
                  <a:pt x="2470" y="99"/>
                  <a:pt x="2436" y="99"/>
                </a:cubicBezTo>
                <a:cubicBezTo>
                  <a:pt x="2311" y="99"/>
                  <a:pt x="2311" y="99"/>
                  <a:pt x="2311" y="99"/>
                </a:cubicBezTo>
                <a:cubicBezTo>
                  <a:pt x="2276" y="99"/>
                  <a:pt x="2248" y="71"/>
                  <a:pt x="2248" y="36"/>
                </a:cubicBezTo>
                <a:cubicBezTo>
                  <a:pt x="2248" y="23"/>
                  <a:pt x="2253" y="10"/>
                  <a:pt x="2260" y="0"/>
                </a:cubicBezTo>
                <a:cubicBezTo>
                  <a:pt x="2112" y="0"/>
                  <a:pt x="2112" y="0"/>
                  <a:pt x="2112" y="0"/>
                </a:cubicBezTo>
                <a:cubicBezTo>
                  <a:pt x="2119" y="10"/>
                  <a:pt x="2123" y="23"/>
                  <a:pt x="2123" y="36"/>
                </a:cubicBezTo>
                <a:cubicBezTo>
                  <a:pt x="2123" y="71"/>
                  <a:pt x="2095" y="99"/>
                  <a:pt x="2061" y="99"/>
                </a:cubicBezTo>
                <a:cubicBezTo>
                  <a:pt x="1062" y="99"/>
                  <a:pt x="1062" y="99"/>
                  <a:pt x="1062" y="99"/>
                </a:cubicBezTo>
                <a:cubicBezTo>
                  <a:pt x="1027" y="99"/>
                  <a:pt x="999" y="127"/>
                  <a:pt x="999" y="161"/>
                </a:cubicBezTo>
                <a:cubicBezTo>
                  <a:pt x="999" y="161"/>
                  <a:pt x="999" y="161"/>
                  <a:pt x="999" y="161"/>
                </a:cubicBezTo>
                <a:cubicBezTo>
                  <a:pt x="999" y="196"/>
                  <a:pt x="1027" y="224"/>
                  <a:pt x="1062" y="224"/>
                </a:cubicBezTo>
                <a:cubicBezTo>
                  <a:pt x="1312" y="224"/>
                  <a:pt x="1312" y="224"/>
                  <a:pt x="1312" y="224"/>
                </a:cubicBezTo>
                <a:cubicBezTo>
                  <a:pt x="1346" y="224"/>
                  <a:pt x="1374" y="252"/>
                  <a:pt x="1374" y="286"/>
                </a:cubicBezTo>
                <a:cubicBezTo>
                  <a:pt x="1374" y="321"/>
                  <a:pt x="1346" y="349"/>
                  <a:pt x="1312" y="349"/>
                </a:cubicBezTo>
                <a:cubicBezTo>
                  <a:pt x="812" y="349"/>
                  <a:pt x="812" y="349"/>
                  <a:pt x="812" y="349"/>
                </a:cubicBezTo>
                <a:cubicBezTo>
                  <a:pt x="778" y="349"/>
                  <a:pt x="750" y="377"/>
                  <a:pt x="750" y="411"/>
                </a:cubicBezTo>
                <a:cubicBezTo>
                  <a:pt x="750" y="446"/>
                  <a:pt x="778" y="474"/>
                  <a:pt x="812" y="474"/>
                </a:cubicBezTo>
                <a:cubicBezTo>
                  <a:pt x="1936" y="474"/>
                  <a:pt x="1936" y="474"/>
                  <a:pt x="1936" y="474"/>
                </a:cubicBezTo>
                <a:cubicBezTo>
                  <a:pt x="1970" y="474"/>
                  <a:pt x="1998" y="502"/>
                  <a:pt x="1998" y="536"/>
                </a:cubicBezTo>
                <a:cubicBezTo>
                  <a:pt x="1998" y="570"/>
                  <a:pt x="1970" y="599"/>
                  <a:pt x="1936" y="599"/>
                </a:cubicBezTo>
                <a:cubicBezTo>
                  <a:pt x="1561" y="599"/>
                  <a:pt x="1561" y="599"/>
                  <a:pt x="1561" y="599"/>
                </a:cubicBezTo>
                <a:cubicBezTo>
                  <a:pt x="1527" y="599"/>
                  <a:pt x="1499" y="627"/>
                  <a:pt x="1499" y="661"/>
                </a:cubicBezTo>
                <a:cubicBezTo>
                  <a:pt x="1499" y="695"/>
                  <a:pt x="1527" y="723"/>
                  <a:pt x="1561" y="723"/>
                </a:cubicBezTo>
                <a:cubicBezTo>
                  <a:pt x="2061" y="723"/>
                  <a:pt x="2061" y="723"/>
                  <a:pt x="2061" y="723"/>
                </a:cubicBezTo>
                <a:cubicBezTo>
                  <a:pt x="2095" y="723"/>
                  <a:pt x="2123" y="752"/>
                  <a:pt x="2123" y="786"/>
                </a:cubicBezTo>
                <a:cubicBezTo>
                  <a:pt x="2123" y="820"/>
                  <a:pt x="2095" y="848"/>
                  <a:pt x="2061" y="848"/>
                </a:cubicBezTo>
                <a:cubicBezTo>
                  <a:pt x="1062" y="848"/>
                  <a:pt x="1062" y="848"/>
                  <a:pt x="1062" y="848"/>
                </a:cubicBezTo>
                <a:cubicBezTo>
                  <a:pt x="1027" y="848"/>
                  <a:pt x="999" y="877"/>
                  <a:pt x="999" y="911"/>
                </a:cubicBezTo>
                <a:cubicBezTo>
                  <a:pt x="999" y="945"/>
                  <a:pt x="1027" y="973"/>
                  <a:pt x="1062" y="973"/>
                </a:cubicBezTo>
                <a:cubicBezTo>
                  <a:pt x="1686" y="973"/>
                  <a:pt x="1686" y="973"/>
                  <a:pt x="1686" y="973"/>
                </a:cubicBezTo>
                <a:cubicBezTo>
                  <a:pt x="1721" y="973"/>
                  <a:pt x="1749" y="1001"/>
                  <a:pt x="1749" y="1036"/>
                </a:cubicBezTo>
                <a:cubicBezTo>
                  <a:pt x="1749" y="1070"/>
                  <a:pt x="1721" y="1098"/>
                  <a:pt x="1686" y="1098"/>
                </a:cubicBezTo>
                <a:cubicBezTo>
                  <a:pt x="812" y="1098"/>
                  <a:pt x="812" y="1098"/>
                  <a:pt x="812" y="1098"/>
                </a:cubicBezTo>
                <a:cubicBezTo>
                  <a:pt x="778" y="1098"/>
                  <a:pt x="750" y="1126"/>
                  <a:pt x="750" y="1161"/>
                </a:cubicBezTo>
                <a:cubicBezTo>
                  <a:pt x="750" y="1195"/>
                  <a:pt x="778" y="1223"/>
                  <a:pt x="812" y="1223"/>
                </a:cubicBezTo>
                <a:cubicBezTo>
                  <a:pt x="1811" y="1223"/>
                  <a:pt x="1811" y="1223"/>
                  <a:pt x="1811" y="1223"/>
                </a:cubicBezTo>
                <a:cubicBezTo>
                  <a:pt x="1845" y="1223"/>
                  <a:pt x="1874" y="1251"/>
                  <a:pt x="1874" y="1286"/>
                </a:cubicBezTo>
                <a:cubicBezTo>
                  <a:pt x="1874" y="1320"/>
                  <a:pt x="1845" y="1348"/>
                  <a:pt x="1811" y="1348"/>
                </a:cubicBezTo>
                <a:cubicBezTo>
                  <a:pt x="1312" y="1348"/>
                  <a:pt x="1312" y="1348"/>
                  <a:pt x="1312" y="1348"/>
                </a:cubicBezTo>
                <a:cubicBezTo>
                  <a:pt x="1277" y="1348"/>
                  <a:pt x="1249" y="1376"/>
                  <a:pt x="1249" y="1411"/>
                </a:cubicBezTo>
                <a:cubicBezTo>
                  <a:pt x="1249" y="1445"/>
                  <a:pt x="1277" y="1473"/>
                  <a:pt x="1312" y="1473"/>
                </a:cubicBezTo>
                <a:cubicBezTo>
                  <a:pt x="1561" y="1473"/>
                  <a:pt x="1561" y="1473"/>
                  <a:pt x="1561" y="1473"/>
                </a:cubicBezTo>
                <a:cubicBezTo>
                  <a:pt x="1596" y="1473"/>
                  <a:pt x="1624" y="1501"/>
                  <a:pt x="1624" y="1535"/>
                </a:cubicBezTo>
                <a:cubicBezTo>
                  <a:pt x="1624" y="1570"/>
                  <a:pt x="1596" y="1598"/>
                  <a:pt x="1561" y="1598"/>
                </a:cubicBezTo>
                <a:cubicBezTo>
                  <a:pt x="812" y="1598"/>
                  <a:pt x="812" y="1598"/>
                  <a:pt x="812" y="1598"/>
                </a:cubicBezTo>
                <a:cubicBezTo>
                  <a:pt x="778" y="1598"/>
                  <a:pt x="750" y="1626"/>
                  <a:pt x="750" y="1660"/>
                </a:cubicBezTo>
                <a:cubicBezTo>
                  <a:pt x="750" y="1695"/>
                  <a:pt x="778" y="1723"/>
                  <a:pt x="812" y="1723"/>
                </a:cubicBezTo>
                <a:cubicBezTo>
                  <a:pt x="1936" y="1723"/>
                  <a:pt x="1936" y="1723"/>
                  <a:pt x="1936" y="1723"/>
                </a:cubicBezTo>
                <a:cubicBezTo>
                  <a:pt x="1970" y="1723"/>
                  <a:pt x="1998" y="1751"/>
                  <a:pt x="1998" y="1785"/>
                </a:cubicBezTo>
                <a:cubicBezTo>
                  <a:pt x="1998" y="1820"/>
                  <a:pt x="1970" y="1848"/>
                  <a:pt x="1936" y="1848"/>
                </a:cubicBezTo>
                <a:cubicBezTo>
                  <a:pt x="1436" y="1848"/>
                  <a:pt x="1436" y="1848"/>
                  <a:pt x="1436" y="1848"/>
                </a:cubicBezTo>
                <a:cubicBezTo>
                  <a:pt x="1402" y="1848"/>
                  <a:pt x="1374" y="1876"/>
                  <a:pt x="1374" y="1910"/>
                </a:cubicBezTo>
                <a:cubicBezTo>
                  <a:pt x="1374" y="1945"/>
                  <a:pt x="1402" y="1973"/>
                  <a:pt x="1436" y="1973"/>
                </a:cubicBezTo>
                <a:cubicBezTo>
                  <a:pt x="1561" y="1973"/>
                  <a:pt x="1561" y="1973"/>
                  <a:pt x="1561" y="1973"/>
                </a:cubicBezTo>
                <a:cubicBezTo>
                  <a:pt x="1596" y="1973"/>
                  <a:pt x="1624" y="2001"/>
                  <a:pt x="1624" y="2035"/>
                </a:cubicBezTo>
                <a:cubicBezTo>
                  <a:pt x="1624" y="2069"/>
                  <a:pt x="1596" y="2098"/>
                  <a:pt x="1561" y="2098"/>
                </a:cubicBezTo>
                <a:cubicBezTo>
                  <a:pt x="937" y="2098"/>
                  <a:pt x="937" y="2098"/>
                  <a:pt x="937" y="2098"/>
                </a:cubicBezTo>
                <a:cubicBezTo>
                  <a:pt x="903" y="2098"/>
                  <a:pt x="874" y="2069"/>
                  <a:pt x="874" y="2035"/>
                </a:cubicBezTo>
                <a:cubicBezTo>
                  <a:pt x="874" y="2001"/>
                  <a:pt x="903" y="1973"/>
                  <a:pt x="937" y="1973"/>
                </a:cubicBezTo>
                <a:cubicBezTo>
                  <a:pt x="1062" y="1973"/>
                  <a:pt x="1062" y="1973"/>
                  <a:pt x="1062" y="1973"/>
                </a:cubicBezTo>
                <a:cubicBezTo>
                  <a:pt x="1096" y="1973"/>
                  <a:pt x="1124" y="1945"/>
                  <a:pt x="1124" y="1910"/>
                </a:cubicBezTo>
                <a:cubicBezTo>
                  <a:pt x="1124" y="1876"/>
                  <a:pt x="1096" y="1848"/>
                  <a:pt x="1062" y="1848"/>
                </a:cubicBezTo>
                <a:cubicBezTo>
                  <a:pt x="63" y="1848"/>
                  <a:pt x="63" y="1848"/>
                  <a:pt x="63" y="1848"/>
                </a:cubicBezTo>
                <a:cubicBezTo>
                  <a:pt x="28" y="1848"/>
                  <a:pt x="0" y="1876"/>
                  <a:pt x="0" y="1910"/>
                </a:cubicBezTo>
                <a:cubicBezTo>
                  <a:pt x="0" y="1945"/>
                  <a:pt x="28" y="1973"/>
                  <a:pt x="63" y="1973"/>
                </a:cubicBezTo>
                <a:cubicBezTo>
                  <a:pt x="562" y="1973"/>
                  <a:pt x="562" y="1973"/>
                  <a:pt x="562" y="1973"/>
                </a:cubicBezTo>
                <a:cubicBezTo>
                  <a:pt x="597" y="1973"/>
                  <a:pt x="625" y="2001"/>
                  <a:pt x="625" y="2035"/>
                </a:cubicBezTo>
                <a:cubicBezTo>
                  <a:pt x="625" y="2069"/>
                  <a:pt x="597" y="2098"/>
                  <a:pt x="562" y="2098"/>
                </a:cubicBezTo>
                <a:cubicBezTo>
                  <a:pt x="437" y="2098"/>
                  <a:pt x="437" y="2098"/>
                  <a:pt x="437" y="2098"/>
                </a:cubicBezTo>
                <a:cubicBezTo>
                  <a:pt x="403" y="2098"/>
                  <a:pt x="375" y="2126"/>
                  <a:pt x="375" y="2160"/>
                </a:cubicBezTo>
                <a:cubicBezTo>
                  <a:pt x="375" y="2160"/>
                  <a:pt x="375" y="2160"/>
                  <a:pt x="375" y="2160"/>
                </a:cubicBezTo>
                <a:cubicBezTo>
                  <a:pt x="375" y="2194"/>
                  <a:pt x="403" y="2223"/>
                  <a:pt x="437" y="2223"/>
                </a:cubicBezTo>
                <a:cubicBezTo>
                  <a:pt x="687" y="2223"/>
                  <a:pt x="687" y="2223"/>
                  <a:pt x="687" y="2223"/>
                </a:cubicBezTo>
                <a:cubicBezTo>
                  <a:pt x="721" y="2223"/>
                  <a:pt x="750" y="2251"/>
                  <a:pt x="750" y="2285"/>
                </a:cubicBezTo>
                <a:cubicBezTo>
                  <a:pt x="750" y="2319"/>
                  <a:pt x="721" y="2347"/>
                  <a:pt x="687" y="2347"/>
                </a:cubicBezTo>
                <a:cubicBezTo>
                  <a:pt x="63" y="2347"/>
                  <a:pt x="63" y="2347"/>
                  <a:pt x="63" y="2347"/>
                </a:cubicBezTo>
                <a:cubicBezTo>
                  <a:pt x="28" y="2347"/>
                  <a:pt x="0" y="2376"/>
                  <a:pt x="0" y="2410"/>
                </a:cubicBezTo>
                <a:cubicBezTo>
                  <a:pt x="0" y="2444"/>
                  <a:pt x="28" y="2472"/>
                  <a:pt x="63" y="2472"/>
                </a:cubicBezTo>
                <a:cubicBezTo>
                  <a:pt x="1187" y="2472"/>
                  <a:pt x="1187" y="2472"/>
                  <a:pt x="1187" y="2472"/>
                </a:cubicBezTo>
                <a:cubicBezTo>
                  <a:pt x="1221" y="2472"/>
                  <a:pt x="1249" y="2444"/>
                  <a:pt x="1249" y="2410"/>
                </a:cubicBezTo>
                <a:cubicBezTo>
                  <a:pt x="1249" y="2376"/>
                  <a:pt x="1221" y="2347"/>
                  <a:pt x="1187" y="2347"/>
                </a:cubicBezTo>
                <a:cubicBezTo>
                  <a:pt x="937" y="2347"/>
                  <a:pt x="937" y="2347"/>
                  <a:pt x="937" y="2347"/>
                </a:cubicBezTo>
                <a:cubicBezTo>
                  <a:pt x="903" y="2347"/>
                  <a:pt x="874" y="2319"/>
                  <a:pt x="874" y="2285"/>
                </a:cubicBezTo>
                <a:cubicBezTo>
                  <a:pt x="874" y="2251"/>
                  <a:pt x="903" y="2223"/>
                  <a:pt x="937" y="2223"/>
                </a:cubicBezTo>
                <a:cubicBezTo>
                  <a:pt x="1936" y="2223"/>
                  <a:pt x="1936" y="2223"/>
                  <a:pt x="1936" y="2223"/>
                </a:cubicBezTo>
                <a:cubicBezTo>
                  <a:pt x="1970" y="2223"/>
                  <a:pt x="1998" y="2251"/>
                  <a:pt x="1998" y="2285"/>
                </a:cubicBezTo>
                <a:cubicBezTo>
                  <a:pt x="1998" y="2319"/>
                  <a:pt x="1970" y="2347"/>
                  <a:pt x="1936" y="2347"/>
                </a:cubicBezTo>
                <a:cubicBezTo>
                  <a:pt x="1561" y="2347"/>
                  <a:pt x="1561" y="2347"/>
                  <a:pt x="1561" y="2347"/>
                </a:cubicBezTo>
                <a:cubicBezTo>
                  <a:pt x="1527" y="2347"/>
                  <a:pt x="1499" y="2376"/>
                  <a:pt x="1499" y="2410"/>
                </a:cubicBezTo>
                <a:cubicBezTo>
                  <a:pt x="1499" y="2444"/>
                  <a:pt x="1527" y="2472"/>
                  <a:pt x="1561" y="2472"/>
                </a:cubicBezTo>
                <a:cubicBezTo>
                  <a:pt x="1686" y="2472"/>
                  <a:pt x="1686" y="2472"/>
                  <a:pt x="1686" y="2472"/>
                </a:cubicBezTo>
                <a:cubicBezTo>
                  <a:pt x="1721" y="2472"/>
                  <a:pt x="1749" y="2500"/>
                  <a:pt x="1749" y="2535"/>
                </a:cubicBezTo>
                <a:cubicBezTo>
                  <a:pt x="1749" y="2569"/>
                  <a:pt x="1721" y="2597"/>
                  <a:pt x="1686" y="2597"/>
                </a:cubicBezTo>
                <a:cubicBezTo>
                  <a:pt x="937" y="2597"/>
                  <a:pt x="937" y="2597"/>
                  <a:pt x="937" y="2597"/>
                </a:cubicBezTo>
                <a:cubicBezTo>
                  <a:pt x="903" y="2597"/>
                  <a:pt x="874" y="2625"/>
                  <a:pt x="874" y="2660"/>
                </a:cubicBezTo>
                <a:cubicBezTo>
                  <a:pt x="874" y="2694"/>
                  <a:pt x="903" y="2722"/>
                  <a:pt x="937" y="2722"/>
                </a:cubicBezTo>
                <a:cubicBezTo>
                  <a:pt x="2061" y="2722"/>
                  <a:pt x="2061" y="2722"/>
                  <a:pt x="2061" y="2722"/>
                </a:cubicBezTo>
                <a:cubicBezTo>
                  <a:pt x="2095" y="2722"/>
                  <a:pt x="2123" y="2750"/>
                  <a:pt x="2123" y="2785"/>
                </a:cubicBezTo>
                <a:cubicBezTo>
                  <a:pt x="2123" y="2819"/>
                  <a:pt x="2095" y="2847"/>
                  <a:pt x="2061" y="2847"/>
                </a:cubicBezTo>
                <a:cubicBezTo>
                  <a:pt x="1062" y="2847"/>
                  <a:pt x="1062" y="2847"/>
                  <a:pt x="1062" y="2847"/>
                </a:cubicBezTo>
                <a:cubicBezTo>
                  <a:pt x="1027" y="2847"/>
                  <a:pt x="999" y="2875"/>
                  <a:pt x="999" y="2910"/>
                </a:cubicBezTo>
                <a:cubicBezTo>
                  <a:pt x="999" y="2910"/>
                  <a:pt x="999" y="2910"/>
                  <a:pt x="999" y="2910"/>
                </a:cubicBezTo>
                <a:cubicBezTo>
                  <a:pt x="999" y="2944"/>
                  <a:pt x="1027" y="2972"/>
                  <a:pt x="1062" y="2972"/>
                </a:cubicBezTo>
                <a:cubicBezTo>
                  <a:pt x="1312" y="2972"/>
                  <a:pt x="1312" y="2972"/>
                  <a:pt x="1312" y="2972"/>
                </a:cubicBezTo>
                <a:cubicBezTo>
                  <a:pt x="1346" y="2972"/>
                  <a:pt x="1374" y="3000"/>
                  <a:pt x="1374" y="3035"/>
                </a:cubicBezTo>
                <a:cubicBezTo>
                  <a:pt x="1374" y="3069"/>
                  <a:pt x="1346" y="3097"/>
                  <a:pt x="1312" y="3097"/>
                </a:cubicBezTo>
                <a:cubicBezTo>
                  <a:pt x="812" y="3097"/>
                  <a:pt x="812" y="3097"/>
                  <a:pt x="812" y="3097"/>
                </a:cubicBezTo>
                <a:cubicBezTo>
                  <a:pt x="778" y="3097"/>
                  <a:pt x="750" y="3125"/>
                  <a:pt x="750" y="3159"/>
                </a:cubicBezTo>
                <a:cubicBezTo>
                  <a:pt x="750" y="3194"/>
                  <a:pt x="778" y="3222"/>
                  <a:pt x="812" y="3222"/>
                </a:cubicBezTo>
                <a:cubicBezTo>
                  <a:pt x="1936" y="3222"/>
                  <a:pt x="1936" y="3222"/>
                  <a:pt x="1936" y="3222"/>
                </a:cubicBezTo>
                <a:cubicBezTo>
                  <a:pt x="1970" y="3222"/>
                  <a:pt x="1998" y="3250"/>
                  <a:pt x="1998" y="3284"/>
                </a:cubicBezTo>
                <a:cubicBezTo>
                  <a:pt x="1998" y="3319"/>
                  <a:pt x="1970" y="3347"/>
                  <a:pt x="1936" y="3347"/>
                </a:cubicBezTo>
                <a:cubicBezTo>
                  <a:pt x="1561" y="3347"/>
                  <a:pt x="1561" y="3347"/>
                  <a:pt x="1561" y="3347"/>
                </a:cubicBezTo>
                <a:cubicBezTo>
                  <a:pt x="1527" y="3347"/>
                  <a:pt x="1499" y="3375"/>
                  <a:pt x="1499" y="3409"/>
                </a:cubicBezTo>
                <a:cubicBezTo>
                  <a:pt x="1499" y="3444"/>
                  <a:pt x="1527" y="3472"/>
                  <a:pt x="1561" y="3472"/>
                </a:cubicBezTo>
                <a:cubicBezTo>
                  <a:pt x="2061" y="3472"/>
                  <a:pt x="2061" y="3472"/>
                  <a:pt x="2061" y="3472"/>
                </a:cubicBezTo>
                <a:cubicBezTo>
                  <a:pt x="2095" y="3472"/>
                  <a:pt x="2123" y="3500"/>
                  <a:pt x="2123" y="3534"/>
                </a:cubicBezTo>
                <a:cubicBezTo>
                  <a:pt x="2123" y="3569"/>
                  <a:pt x="2095" y="3597"/>
                  <a:pt x="2061" y="3597"/>
                </a:cubicBezTo>
                <a:cubicBezTo>
                  <a:pt x="1062" y="3597"/>
                  <a:pt x="1062" y="3597"/>
                  <a:pt x="1062" y="3597"/>
                </a:cubicBezTo>
                <a:cubicBezTo>
                  <a:pt x="1027" y="3597"/>
                  <a:pt x="999" y="3625"/>
                  <a:pt x="999" y="3659"/>
                </a:cubicBezTo>
                <a:cubicBezTo>
                  <a:pt x="999" y="3693"/>
                  <a:pt x="1027" y="3722"/>
                  <a:pt x="1062" y="3722"/>
                </a:cubicBezTo>
                <a:cubicBezTo>
                  <a:pt x="1686" y="3722"/>
                  <a:pt x="1686" y="3722"/>
                  <a:pt x="1686" y="3722"/>
                </a:cubicBezTo>
                <a:cubicBezTo>
                  <a:pt x="1721" y="3722"/>
                  <a:pt x="1749" y="3750"/>
                  <a:pt x="1749" y="3784"/>
                </a:cubicBezTo>
                <a:cubicBezTo>
                  <a:pt x="1749" y="3818"/>
                  <a:pt x="1721" y="3846"/>
                  <a:pt x="1686" y="3846"/>
                </a:cubicBezTo>
                <a:cubicBezTo>
                  <a:pt x="812" y="3846"/>
                  <a:pt x="812" y="3846"/>
                  <a:pt x="812" y="3846"/>
                </a:cubicBezTo>
                <a:cubicBezTo>
                  <a:pt x="778" y="3846"/>
                  <a:pt x="750" y="3875"/>
                  <a:pt x="750" y="3909"/>
                </a:cubicBezTo>
                <a:cubicBezTo>
                  <a:pt x="750" y="3943"/>
                  <a:pt x="778" y="3971"/>
                  <a:pt x="812" y="3971"/>
                </a:cubicBezTo>
                <a:cubicBezTo>
                  <a:pt x="1811" y="3971"/>
                  <a:pt x="1811" y="3971"/>
                  <a:pt x="1811" y="3971"/>
                </a:cubicBezTo>
                <a:cubicBezTo>
                  <a:pt x="1845" y="3971"/>
                  <a:pt x="1874" y="4000"/>
                  <a:pt x="1874" y="4034"/>
                </a:cubicBezTo>
                <a:cubicBezTo>
                  <a:pt x="1874" y="4068"/>
                  <a:pt x="1845" y="4096"/>
                  <a:pt x="1811" y="4096"/>
                </a:cubicBezTo>
                <a:cubicBezTo>
                  <a:pt x="1312" y="4096"/>
                  <a:pt x="1312" y="4096"/>
                  <a:pt x="1312" y="4096"/>
                </a:cubicBezTo>
                <a:cubicBezTo>
                  <a:pt x="1277" y="4096"/>
                  <a:pt x="1249" y="4124"/>
                  <a:pt x="1249" y="4159"/>
                </a:cubicBezTo>
                <a:cubicBezTo>
                  <a:pt x="1249" y="4193"/>
                  <a:pt x="1277" y="4221"/>
                  <a:pt x="1312" y="4221"/>
                </a:cubicBezTo>
                <a:cubicBezTo>
                  <a:pt x="1561" y="4221"/>
                  <a:pt x="1561" y="4221"/>
                  <a:pt x="1561" y="4221"/>
                </a:cubicBezTo>
                <a:cubicBezTo>
                  <a:pt x="1596" y="4221"/>
                  <a:pt x="1624" y="4249"/>
                  <a:pt x="1624" y="4284"/>
                </a:cubicBezTo>
                <a:cubicBezTo>
                  <a:pt x="1624" y="4297"/>
                  <a:pt x="1619" y="4310"/>
                  <a:pt x="1612" y="4320"/>
                </a:cubicBezTo>
                <a:cubicBezTo>
                  <a:pt x="2110" y="4320"/>
                  <a:pt x="2110" y="4320"/>
                  <a:pt x="2110" y="4320"/>
                </a:cubicBezTo>
                <a:cubicBezTo>
                  <a:pt x="1759" y="4319"/>
                  <a:pt x="1759" y="4319"/>
                  <a:pt x="1759" y="4319"/>
                </a:cubicBezTo>
                <a:cubicBezTo>
                  <a:pt x="1753" y="4309"/>
                  <a:pt x="1749" y="4297"/>
                  <a:pt x="1749" y="4284"/>
                </a:cubicBezTo>
                <a:cubicBezTo>
                  <a:pt x="1749" y="4249"/>
                  <a:pt x="1777" y="4221"/>
                  <a:pt x="1811" y="4221"/>
                </a:cubicBezTo>
                <a:cubicBezTo>
                  <a:pt x="2061" y="4221"/>
                  <a:pt x="2061" y="4221"/>
                  <a:pt x="2061" y="4221"/>
                </a:cubicBezTo>
                <a:cubicBezTo>
                  <a:pt x="2095" y="4221"/>
                  <a:pt x="2123" y="4249"/>
                  <a:pt x="2123" y="4284"/>
                </a:cubicBezTo>
                <a:cubicBezTo>
                  <a:pt x="2123" y="4297"/>
                  <a:pt x="2119" y="4310"/>
                  <a:pt x="2112" y="4320"/>
                </a:cubicBezTo>
                <a:cubicBezTo>
                  <a:pt x="2531" y="4320"/>
                  <a:pt x="2531" y="4320"/>
                  <a:pt x="2531" y="4320"/>
                </a:cubicBezTo>
                <a:cubicBezTo>
                  <a:pt x="2531" y="0"/>
                  <a:pt x="2531" y="0"/>
                  <a:pt x="2531" y="0"/>
                </a:cubicBezTo>
                <a:lnTo>
                  <a:pt x="2486" y="0"/>
                </a:lnTo>
                <a:close/>
                <a:moveTo>
                  <a:pt x="2311" y="2223"/>
                </a:moveTo>
                <a:cubicBezTo>
                  <a:pt x="2345" y="2223"/>
                  <a:pt x="2373" y="2251"/>
                  <a:pt x="2373" y="2285"/>
                </a:cubicBezTo>
                <a:cubicBezTo>
                  <a:pt x="2373" y="2319"/>
                  <a:pt x="2345" y="2347"/>
                  <a:pt x="2311" y="2347"/>
                </a:cubicBezTo>
                <a:cubicBezTo>
                  <a:pt x="2276" y="2347"/>
                  <a:pt x="2248" y="2319"/>
                  <a:pt x="2248" y="2285"/>
                </a:cubicBezTo>
                <a:cubicBezTo>
                  <a:pt x="2248" y="2251"/>
                  <a:pt x="2276" y="2223"/>
                  <a:pt x="2311" y="2223"/>
                </a:cubicBezTo>
                <a:close/>
                <a:moveTo>
                  <a:pt x="1686" y="349"/>
                </a:moveTo>
                <a:cubicBezTo>
                  <a:pt x="1652" y="349"/>
                  <a:pt x="1624" y="321"/>
                  <a:pt x="1624" y="286"/>
                </a:cubicBezTo>
                <a:cubicBezTo>
                  <a:pt x="1624" y="252"/>
                  <a:pt x="1652" y="224"/>
                  <a:pt x="1686" y="224"/>
                </a:cubicBezTo>
                <a:cubicBezTo>
                  <a:pt x="2186" y="224"/>
                  <a:pt x="2186" y="224"/>
                  <a:pt x="2186" y="224"/>
                </a:cubicBezTo>
                <a:cubicBezTo>
                  <a:pt x="2220" y="224"/>
                  <a:pt x="2248" y="252"/>
                  <a:pt x="2248" y="286"/>
                </a:cubicBezTo>
                <a:cubicBezTo>
                  <a:pt x="2248" y="321"/>
                  <a:pt x="2220" y="349"/>
                  <a:pt x="2186" y="349"/>
                </a:cubicBezTo>
                <a:lnTo>
                  <a:pt x="1686" y="349"/>
                </a:lnTo>
                <a:close/>
                <a:moveTo>
                  <a:pt x="2061" y="1223"/>
                </a:moveTo>
                <a:cubicBezTo>
                  <a:pt x="2186" y="1223"/>
                  <a:pt x="2186" y="1223"/>
                  <a:pt x="2186" y="1223"/>
                </a:cubicBezTo>
                <a:cubicBezTo>
                  <a:pt x="2220" y="1223"/>
                  <a:pt x="2248" y="1251"/>
                  <a:pt x="2248" y="1286"/>
                </a:cubicBezTo>
                <a:cubicBezTo>
                  <a:pt x="2248" y="1320"/>
                  <a:pt x="2220" y="1348"/>
                  <a:pt x="2186" y="1348"/>
                </a:cubicBezTo>
                <a:cubicBezTo>
                  <a:pt x="2061" y="1348"/>
                  <a:pt x="2061" y="1348"/>
                  <a:pt x="2061" y="1348"/>
                </a:cubicBezTo>
                <a:cubicBezTo>
                  <a:pt x="2027" y="1348"/>
                  <a:pt x="1998" y="1320"/>
                  <a:pt x="1998" y="1286"/>
                </a:cubicBezTo>
                <a:cubicBezTo>
                  <a:pt x="1998" y="1251"/>
                  <a:pt x="2027" y="1223"/>
                  <a:pt x="2061" y="1223"/>
                </a:cubicBezTo>
                <a:close/>
                <a:moveTo>
                  <a:pt x="1874" y="1036"/>
                </a:moveTo>
                <a:cubicBezTo>
                  <a:pt x="1874" y="1001"/>
                  <a:pt x="1902" y="973"/>
                  <a:pt x="1936" y="973"/>
                </a:cubicBezTo>
                <a:cubicBezTo>
                  <a:pt x="1970" y="973"/>
                  <a:pt x="1998" y="1001"/>
                  <a:pt x="1998" y="1036"/>
                </a:cubicBezTo>
                <a:cubicBezTo>
                  <a:pt x="1998" y="1070"/>
                  <a:pt x="1970" y="1098"/>
                  <a:pt x="1936" y="1098"/>
                </a:cubicBezTo>
                <a:cubicBezTo>
                  <a:pt x="1902" y="1098"/>
                  <a:pt x="1874" y="1070"/>
                  <a:pt x="1874" y="1036"/>
                </a:cubicBezTo>
                <a:close/>
                <a:moveTo>
                  <a:pt x="1811" y="1598"/>
                </a:moveTo>
                <a:cubicBezTo>
                  <a:pt x="1777" y="1598"/>
                  <a:pt x="1749" y="1570"/>
                  <a:pt x="1749" y="1535"/>
                </a:cubicBezTo>
                <a:cubicBezTo>
                  <a:pt x="1749" y="1501"/>
                  <a:pt x="1777" y="1473"/>
                  <a:pt x="1811" y="1473"/>
                </a:cubicBezTo>
                <a:cubicBezTo>
                  <a:pt x="2061" y="1473"/>
                  <a:pt x="2061" y="1473"/>
                  <a:pt x="2061" y="1473"/>
                </a:cubicBezTo>
                <a:cubicBezTo>
                  <a:pt x="2095" y="1473"/>
                  <a:pt x="2123" y="1501"/>
                  <a:pt x="2123" y="1535"/>
                </a:cubicBezTo>
                <a:cubicBezTo>
                  <a:pt x="2123" y="1570"/>
                  <a:pt x="2095" y="1598"/>
                  <a:pt x="2061" y="1598"/>
                </a:cubicBezTo>
                <a:lnTo>
                  <a:pt x="1811" y="1598"/>
                </a:lnTo>
                <a:close/>
                <a:moveTo>
                  <a:pt x="1811" y="2098"/>
                </a:moveTo>
                <a:cubicBezTo>
                  <a:pt x="1777" y="2098"/>
                  <a:pt x="1749" y="2069"/>
                  <a:pt x="1749" y="2035"/>
                </a:cubicBezTo>
                <a:cubicBezTo>
                  <a:pt x="1749" y="2001"/>
                  <a:pt x="1777" y="1973"/>
                  <a:pt x="1811" y="1973"/>
                </a:cubicBezTo>
                <a:cubicBezTo>
                  <a:pt x="2186" y="1973"/>
                  <a:pt x="2186" y="1973"/>
                  <a:pt x="2186" y="1973"/>
                </a:cubicBezTo>
                <a:cubicBezTo>
                  <a:pt x="2220" y="1973"/>
                  <a:pt x="2248" y="2001"/>
                  <a:pt x="2248" y="2035"/>
                </a:cubicBezTo>
                <a:cubicBezTo>
                  <a:pt x="2248" y="2069"/>
                  <a:pt x="2220" y="2098"/>
                  <a:pt x="2186" y="2098"/>
                </a:cubicBezTo>
                <a:lnTo>
                  <a:pt x="1811" y="2098"/>
                </a:lnTo>
                <a:close/>
                <a:moveTo>
                  <a:pt x="1936" y="2597"/>
                </a:moveTo>
                <a:cubicBezTo>
                  <a:pt x="1902" y="2597"/>
                  <a:pt x="1874" y="2569"/>
                  <a:pt x="1874" y="2535"/>
                </a:cubicBezTo>
                <a:cubicBezTo>
                  <a:pt x="1874" y="2500"/>
                  <a:pt x="1902" y="2472"/>
                  <a:pt x="1936" y="2472"/>
                </a:cubicBezTo>
                <a:cubicBezTo>
                  <a:pt x="2186" y="2472"/>
                  <a:pt x="2186" y="2472"/>
                  <a:pt x="2186" y="2472"/>
                </a:cubicBezTo>
                <a:cubicBezTo>
                  <a:pt x="2220" y="2472"/>
                  <a:pt x="2248" y="2500"/>
                  <a:pt x="2248" y="2535"/>
                </a:cubicBezTo>
                <a:cubicBezTo>
                  <a:pt x="2248" y="2569"/>
                  <a:pt x="2220" y="2597"/>
                  <a:pt x="2186" y="2597"/>
                </a:cubicBezTo>
                <a:lnTo>
                  <a:pt x="1936" y="2597"/>
                </a:lnTo>
                <a:close/>
                <a:moveTo>
                  <a:pt x="1936" y="3846"/>
                </a:moveTo>
                <a:cubicBezTo>
                  <a:pt x="1902" y="3846"/>
                  <a:pt x="1874" y="3818"/>
                  <a:pt x="1874" y="3784"/>
                </a:cubicBezTo>
                <a:cubicBezTo>
                  <a:pt x="1874" y="3750"/>
                  <a:pt x="1902" y="3722"/>
                  <a:pt x="1936" y="3722"/>
                </a:cubicBezTo>
                <a:cubicBezTo>
                  <a:pt x="1970" y="3722"/>
                  <a:pt x="1998" y="3750"/>
                  <a:pt x="1998" y="3784"/>
                </a:cubicBezTo>
                <a:cubicBezTo>
                  <a:pt x="1998" y="3818"/>
                  <a:pt x="1970" y="3846"/>
                  <a:pt x="1936" y="3846"/>
                </a:cubicBezTo>
                <a:close/>
                <a:moveTo>
                  <a:pt x="2186" y="4096"/>
                </a:moveTo>
                <a:cubicBezTo>
                  <a:pt x="2061" y="4096"/>
                  <a:pt x="2061" y="4096"/>
                  <a:pt x="2061" y="4096"/>
                </a:cubicBezTo>
                <a:cubicBezTo>
                  <a:pt x="2027" y="4096"/>
                  <a:pt x="1998" y="4068"/>
                  <a:pt x="1998" y="4034"/>
                </a:cubicBezTo>
                <a:cubicBezTo>
                  <a:pt x="1998" y="4000"/>
                  <a:pt x="2027" y="3971"/>
                  <a:pt x="2061" y="3971"/>
                </a:cubicBezTo>
                <a:cubicBezTo>
                  <a:pt x="2186" y="3971"/>
                  <a:pt x="2186" y="3971"/>
                  <a:pt x="2186" y="3971"/>
                </a:cubicBezTo>
                <a:cubicBezTo>
                  <a:pt x="2220" y="3971"/>
                  <a:pt x="2248" y="4000"/>
                  <a:pt x="2248" y="4034"/>
                </a:cubicBezTo>
                <a:cubicBezTo>
                  <a:pt x="2248" y="4068"/>
                  <a:pt x="2220" y="4096"/>
                  <a:pt x="2186" y="4096"/>
                </a:cubicBezTo>
                <a:close/>
                <a:moveTo>
                  <a:pt x="2186" y="3097"/>
                </a:moveTo>
                <a:cubicBezTo>
                  <a:pt x="1686" y="3097"/>
                  <a:pt x="1686" y="3097"/>
                  <a:pt x="1686" y="3097"/>
                </a:cubicBezTo>
                <a:cubicBezTo>
                  <a:pt x="1652" y="3097"/>
                  <a:pt x="1624" y="3069"/>
                  <a:pt x="1624" y="3035"/>
                </a:cubicBezTo>
                <a:cubicBezTo>
                  <a:pt x="1624" y="3000"/>
                  <a:pt x="1652" y="2972"/>
                  <a:pt x="1686" y="2972"/>
                </a:cubicBezTo>
                <a:cubicBezTo>
                  <a:pt x="2186" y="2972"/>
                  <a:pt x="2186" y="2972"/>
                  <a:pt x="2186" y="2972"/>
                </a:cubicBezTo>
                <a:cubicBezTo>
                  <a:pt x="2220" y="2972"/>
                  <a:pt x="2248" y="3000"/>
                  <a:pt x="2248" y="3035"/>
                </a:cubicBezTo>
                <a:cubicBezTo>
                  <a:pt x="2248" y="3069"/>
                  <a:pt x="2220" y="3097"/>
                  <a:pt x="2186" y="3097"/>
                </a:cubicBezTo>
                <a:close/>
                <a:moveTo>
                  <a:pt x="2436" y="2847"/>
                </a:moveTo>
                <a:cubicBezTo>
                  <a:pt x="2311" y="2847"/>
                  <a:pt x="2311" y="2847"/>
                  <a:pt x="2311" y="2847"/>
                </a:cubicBezTo>
                <a:cubicBezTo>
                  <a:pt x="2276" y="2847"/>
                  <a:pt x="2248" y="2819"/>
                  <a:pt x="2248" y="2785"/>
                </a:cubicBezTo>
                <a:cubicBezTo>
                  <a:pt x="2248" y="2750"/>
                  <a:pt x="2276" y="2722"/>
                  <a:pt x="2311" y="2722"/>
                </a:cubicBezTo>
                <a:cubicBezTo>
                  <a:pt x="2436" y="2722"/>
                  <a:pt x="2436" y="2722"/>
                  <a:pt x="2436" y="2722"/>
                </a:cubicBezTo>
                <a:cubicBezTo>
                  <a:pt x="2470" y="2722"/>
                  <a:pt x="2498" y="2750"/>
                  <a:pt x="2498" y="2785"/>
                </a:cubicBezTo>
                <a:cubicBezTo>
                  <a:pt x="2498" y="2819"/>
                  <a:pt x="2470" y="2847"/>
                  <a:pt x="2436" y="2847"/>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bodyPr>
          <a:lstStyle/>
          <a:p>
            <a:endParaRPr lang="de-DE"/>
          </a:p>
        </p:txBody>
      </p:sp>
      <p:sp>
        <p:nvSpPr>
          <p:cNvPr id="2" name="Title 1"/>
          <p:cNvSpPr>
            <a:spLocks noGrp="1"/>
          </p:cNvSpPr>
          <p:nvPr>
            <p:ph type="title"/>
          </p:nvPr>
        </p:nvSpPr>
        <p:spPr>
          <a:xfrm>
            <a:off x="594000" y="594000"/>
            <a:ext cx="6840000" cy="900000"/>
          </a:xfrm>
        </p:spPr>
        <p:txBody>
          <a:bodyPr anchor="t">
            <a:normAutofit/>
          </a:bodyPr>
          <a:lstStyle>
            <a:lvl1pPr>
              <a:defRPr sz="3200" b="0"/>
            </a:lvl1pPr>
          </a:lstStyle>
          <a:p>
            <a:r>
              <a:rPr lang="en-US" dirty="0"/>
              <a:t>Click to edit Master title style</a:t>
            </a:r>
          </a:p>
        </p:txBody>
      </p:sp>
      <p:sp>
        <p:nvSpPr>
          <p:cNvPr id="3" name="Content Placeholder 2"/>
          <p:cNvSpPr>
            <a:spLocks noGrp="1"/>
          </p:cNvSpPr>
          <p:nvPr>
            <p:ph idx="1"/>
          </p:nvPr>
        </p:nvSpPr>
        <p:spPr>
          <a:xfrm>
            <a:off x="594000" y="1800000"/>
            <a:ext cx="6840000" cy="446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82000" y="6264000"/>
            <a:ext cx="4318649" cy="594000"/>
          </a:xfrm>
        </p:spPr>
        <p:txBody>
          <a:bodyPr/>
          <a:lstStyle>
            <a:lvl1pPr>
              <a:defRPr>
                <a:latin typeface="+mj-lt"/>
              </a:defRPr>
            </a:lvl1pPr>
          </a:lstStyle>
          <a:p>
            <a:r>
              <a:rPr lang="de-CH"/>
              <a:t>Tobias Somary | 8. Mai 2025 | Universität Zürich</a:t>
            </a:r>
            <a:endParaRPr lang="de-DE" dirty="0"/>
          </a:p>
        </p:txBody>
      </p:sp>
      <p:sp>
        <p:nvSpPr>
          <p:cNvPr id="6" name="Slide Number Placeholder 5"/>
          <p:cNvSpPr>
            <a:spLocks noGrp="1"/>
          </p:cNvSpPr>
          <p:nvPr>
            <p:ph type="sldNum" sz="quarter" idx="12"/>
          </p:nvPr>
        </p:nvSpPr>
        <p:spPr/>
        <p:txBody>
          <a:bodyPr/>
          <a:lstStyle>
            <a:lvl1pPr>
              <a:defRPr>
                <a:latin typeface="+mj-lt"/>
              </a:defRPr>
            </a:lvl1pPr>
          </a:lstStyle>
          <a:p>
            <a:fld id="{586824BF-3B93-454D-8CFC-2835FAC2A0AB}" type="slidenum">
              <a:rPr lang="de-DE" smtClean="0"/>
              <a:pPr/>
              <a:t>‹#›</a:t>
            </a:fld>
            <a:endParaRPr lang="de-DE" dirty="0"/>
          </a:p>
        </p:txBody>
      </p:sp>
      <p:sp>
        <p:nvSpPr>
          <p:cNvPr id="7" name="Date Placeholder 2">
            <a:extLst>
              <a:ext uri="{FF2B5EF4-FFF2-40B4-BE49-F238E27FC236}">
                <a16:creationId xmlns:a16="http://schemas.microsoft.com/office/drawing/2014/main" id="{8840B129-A5E2-4AFE-B608-D4D4FB6A2F8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99570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_with_image">
    <p:spTree>
      <p:nvGrpSpPr>
        <p:cNvPr id="1" name=""/>
        <p:cNvGrpSpPr/>
        <p:nvPr/>
      </p:nvGrpSpPr>
      <p:grpSpPr>
        <a:xfrm>
          <a:off x="0" y="0"/>
          <a:ext cx="0" cy="0"/>
          <a:chOff x="0" y="0"/>
          <a:chExt cx="0" cy="0"/>
        </a:xfrm>
      </p:grpSpPr>
      <p:pic>
        <p:nvPicPr>
          <p:cNvPr id="12" name="TextBox 6"/>
          <p:cNvPicPr>
            <a:picLocks/>
          </p:cNvPicPr>
          <p:nvPr userDrawn="1">
            <p:custDataLst>
              <p:tags r:id="rId1"/>
            </p:custDataLst>
          </p:nvPr>
        </p:nvPicPr>
        <p:blipFill>
          <a:blip r:embed="rId7">
            <a:extLst>
              <a:ext uri="{28A0092B-C50C-407E-A947-70E740481C1C}">
                <a14:useLocalDpi xmlns:a14="http://schemas.microsoft.com/office/drawing/2010/main" val="0"/>
              </a:ext>
            </a:extLst>
          </a:blip>
          <a:stretch>
            <a:fillRect/>
          </a:stretch>
        </p:blipFill>
        <p:spPr bwMode="auto">
          <a:xfrm>
            <a:off x="0" y="1312"/>
            <a:ext cx="12193200" cy="6858000"/>
          </a:xfrm>
          <a:prstGeom prst="rect">
            <a:avLst/>
          </a:prstGeom>
          <a:effectLst>
            <a:glow>
              <a:srgbClr val="000000"/>
            </a:glow>
          </a:effectLst>
        </p:spPr>
      </p:pic>
      <p:sp>
        <p:nvSpPr>
          <p:cNvPr id="13" name="Text Placeholder 12">
            <a:extLst>
              <a:ext uri="{FF2B5EF4-FFF2-40B4-BE49-F238E27FC236}">
                <a16:creationId xmlns:a16="http://schemas.microsoft.com/office/drawing/2014/main" id="{36B9EAC9-ABE8-4A8F-B30F-A5711D995D28}"/>
              </a:ext>
            </a:extLst>
          </p:cNvPr>
          <p:cNvSpPr>
            <a:spLocks noGrp="1"/>
          </p:cNvSpPr>
          <p:nvPr userDrawn="1">
            <p:ph type="body" sz="quarter" idx="13" hasCustomPrompt="1"/>
            <p:custDataLst>
              <p:tags r:id="rId2"/>
            </p:custDataLst>
          </p:nvPr>
        </p:nvSpPr>
        <p:spPr>
          <a:xfrm>
            <a:off x="594000" y="2412000"/>
            <a:ext cx="9599084" cy="935037"/>
          </a:xfrm>
        </p:spPr>
        <p:txBody>
          <a:bodyPr anchor="b" anchorCtr="0"/>
          <a:lstStyle>
            <a:lvl1pPr marL="0" indent="0">
              <a:defRPr sz="4000"/>
            </a:lvl1pPr>
          </a:lstStyle>
          <a:p>
            <a:pPr lvl="0"/>
            <a:r>
              <a:rPr lang="en-US" dirty="0"/>
              <a:t>&lt;&lt;</a:t>
            </a:r>
            <a:r>
              <a:rPr lang="en-US" dirty="0" err="1"/>
              <a:t>Title.Text</a:t>
            </a:r>
            <a:r>
              <a:rPr lang="en-US" dirty="0"/>
              <a:t>&gt;&gt;</a:t>
            </a:r>
          </a:p>
        </p:txBody>
      </p:sp>
      <p:sp>
        <p:nvSpPr>
          <p:cNvPr id="3" name="Text Placeholder 2">
            <a:extLst>
              <a:ext uri="{FF2B5EF4-FFF2-40B4-BE49-F238E27FC236}">
                <a16:creationId xmlns:a16="http://schemas.microsoft.com/office/drawing/2014/main" id="{44ED424E-0430-45FD-A90F-D0EE75C82B2C}"/>
              </a:ext>
            </a:extLst>
          </p:cNvPr>
          <p:cNvSpPr>
            <a:spLocks noGrp="1"/>
          </p:cNvSpPr>
          <p:nvPr userDrawn="1">
            <p:ph type="body" sz="quarter" idx="14" hasCustomPrompt="1"/>
            <p:custDataLst>
              <p:tags r:id="rId3"/>
            </p:custDataLst>
          </p:nvPr>
        </p:nvSpPr>
        <p:spPr>
          <a:xfrm>
            <a:off x="594000" y="4212000"/>
            <a:ext cx="9599084" cy="935037"/>
          </a:xfrm>
        </p:spPr>
        <p:txBody>
          <a:bodyPr/>
          <a:lstStyle>
            <a:lvl1pPr marL="0" indent="0">
              <a:defRPr sz="2000"/>
            </a:lvl1pPr>
            <a:lvl2pPr>
              <a:defRPr sz="1800"/>
            </a:lvl2pPr>
            <a:lvl3pPr>
              <a:defRPr sz="1800"/>
            </a:lvl3pPr>
            <a:lvl4pPr>
              <a:defRPr sz="1800"/>
            </a:lvl4pPr>
            <a:lvl5pPr>
              <a:defRPr sz="1800"/>
            </a:lvl5pPr>
          </a:lstStyle>
          <a:p>
            <a:pPr lvl="0"/>
            <a:r>
              <a:rPr lang="en-US" dirty="0"/>
              <a:t>&lt;&lt;</a:t>
            </a:r>
            <a:r>
              <a:rPr lang="en-US" dirty="0" err="1"/>
              <a:t>Subitle.Text</a:t>
            </a:r>
            <a:r>
              <a:rPr lang="en-US" dirty="0"/>
              <a:t>&gt;&gt;</a:t>
            </a:r>
          </a:p>
        </p:txBody>
      </p:sp>
      <p:sp>
        <p:nvSpPr>
          <p:cNvPr id="10" name="Picture Placeholder 15">
            <a:extLst>
              <a:ext uri="{FF2B5EF4-FFF2-40B4-BE49-F238E27FC236}">
                <a16:creationId xmlns:a16="http://schemas.microsoft.com/office/drawing/2014/main" id="{63911939-E668-447D-82E0-7A53C0F8C0F7}"/>
              </a:ext>
            </a:extLst>
          </p:cNvPr>
          <p:cNvSpPr>
            <a:spLocks noGrp="1" noChangeAspect="1"/>
          </p:cNvSpPr>
          <p:nvPr userDrawn="1">
            <p:ph type="pic" sz="quarter" idx="18" hasCustomPrompt="1"/>
            <p:custDataLst>
              <p:tags r:id="rId4"/>
            </p:custDataLst>
          </p:nvPr>
        </p:nvSpPr>
        <p:spPr>
          <a:xfrm>
            <a:off x="607448" y="562448"/>
            <a:ext cx="11030378" cy="834050"/>
          </a:xfrm>
        </p:spPr>
        <p:txBody>
          <a:bodyPr/>
          <a:lstStyle>
            <a:lvl1pPr algn="r">
              <a:defRPr>
                <a:solidFill>
                  <a:schemeClr val="tx1"/>
                </a:solidFill>
              </a:defRPr>
            </a:lvl1pPr>
          </a:lstStyle>
          <a:p>
            <a:r>
              <a:rPr lang="en-GB" dirty="0"/>
              <a:t>&lt;&lt;Logo&gt;&gt;</a:t>
            </a:r>
          </a:p>
        </p:txBody>
      </p:sp>
      <p:sp>
        <p:nvSpPr>
          <p:cNvPr id="8" name="TextBox 12" descr="CMSLegal_Footer_Firm">
            <a:extLst>
              <a:ext uri="{FF2B5EF4-FFF2-40B4-BE49-F238E27FC236}">
                <a16:creationId xmlns:a16="http://schemas.microsoft.com/office/drawing/2014/main" id="{1A1562AC-DB00-44F5-9461-C307E22BE07F}"/>
              </a:ext>
            </a:extLst>
          </p:cNvPr>
          <p:cNvSpPr txBox="1"/>
          <p:nvPr userDrawn="1">
            <p:custDataLst>
              <p:tags r:id="rId5"/>
            </p:custDataLst>
          </p:nvPr>
        </p:nvSpPr>
        <p:spPr>
          <a:xfrm>
            <a:off x="8362800" y="6264000"/>
            <a:ext cx="3240000" cy="594000"/>
          </a:xfrm>
          <a:prstGeom prst="rect">
            <a:avLst/>
          </a:prstGeom>
          <a:noFill/>
          <a:ln>
            <a:noFill/>
          </a:ln>
        </p:spPr>
        <p:txBody>
          <a:bodyPr wrap="square" lIns="0" tIns="0" rIns="0" bIns="0" rtlCol="0" anchor="ctr" anchorCtr="0">
            <a:noAutofit/>
          </a:bodyPr>
          <a:lstStyle/>
          <a:p>
            <a:pPr algn="r"/>
            <a:r>
              <a:rPr lang="de-CH" sz="1000" noProof="0">
                <a:solidFill>
                  <a:schemeClr val="tx1"/>
                </a:solidFill>
                <a:latin typeface="Arial"/>
                <a:cs typeface="Arial" pitchFamily="34" charset="0"/>
              </a:rPr>
              <a:t>CMS von Erlach Partners AG</a:t>
            </a:r>
            <a:endParaRPr lang="en-GB" sz="1000" noProof="0" dirty="0">
              <a:solidFill>
                <a:schemeClr val="tx1"/>
              </a:solidFill>
              <a:latin typeface="Arial"/>
              <a:cs typeface="Arial" pitchFamily="34" charset="0"/>
            </a:endParaRPr>
          </a:p>
        </p:txBody>
      </p:sp>
    </p:spTree>
    <p:extLst>
      <p:ext uri="{BB962C8B-B14F-4D97-AF65-F5344CB8AC3E}">
        <p14:creationId xmlns:p14="http://schemas.microsoft.com/office/powerpoint/2010/main" val="31325693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and three conten pattern bar">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7EC562E-4C23-4C03-A766-C825943BFDF8}"/>
              </a:ext>
            </a:extLst>
          </p:cNvPr>
          <p:cNvSpPr/>
          <p:nvPr userDrawn="1"/>
        </p:nvSpPr>
        <p:spPr>
          <a:xfrm>
            <a:off x="0" y="0"/>
            <a:ext cx="12192000" cy="208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title"/>
          </p:nvPr>
        </p:nvSpPr>
        <p:spPr>
          <a:xfrm>
            <a:off x="594000" y="594000"/>
            <a:ext cx="6840000" cy="900000"/>
          </a:xfrm>
        </p:spPr>
        <p:txBody>
          <a:bodyPr anchor="t">
            <a:normAutofit/>
          </a:bodyPr>
          <a:lstStyle>
            <a:lvl1pPr>
              <a:defRPr sz="3200" b="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93999" y="2520000"/>
            <a:ext cx="11009795"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82001" y="6264000"/>
            <a:ext cx="4499624" cy="594000"/>
          </a:xfrm>
        </p:spPr>
        <p:txBody>
          <a:bodyPr/>
          <a:lstStyle>
            <a:lvl1pPr>
              <a:defRPr>
                <a:latin typeface="+mj-lt"/>
              </a:defRPr>
            </a:lvl1pPr>
          </a:lstStyle>
          <a:p>
            <a:r>
              <a:rPr lang="de-CH"/>
              <a:t>Tobias Somary | 8. Mai 2025 | Universität Zürich</a:t>
            </a:r>
            <a:endParaRPr lang="de-DE" dirty="0"/>
          </a:p>
        </p:txBody>
      </p:sp>
      <p:sp>
        <p:nvSpPr>
          <p:cNvPr id="6" name="Slide Number Placeholder 5"/>
          <p:cNvSpPr>
            <a:spLocks noGrp="1"/>
          </p:cNvSpPr>
          <p:nvPr>
            <p:ph type="sldNum" sz="quarter" idx="12"/>
          </p:nvPr>
        </p:nvSpPr>
        <p:spPr/>
        <p:txBody>
          <a:bodyPr/>
          <a:lstStyle>
            <a:lvl1pPr>
              <a:defRPr>
                <a:latin typeface="+mj-lt"/>
              </a:defRPr>
            </a:lvl1pPr>
          </a:lstStyle>
          <a:p>
            <a:fld id="{586824BF-3B93-454D-8CFC-2835FAC2A0AB}" type="slidenum">
              <a:rPr lang="de-DE" smtClean="0"/>
              <a:pPr/>
              <a:t>‹#›</a:t>
            </a:fld>
            <a:endParaRPr lang="de-DE" dirty="0"/>
          </a:p>
        </p:txBody>
      </p:sp>
      <p:grpSp>
        <p:nvGrpSpPr>
          <p:cNvPr id="8" name="Group 4">
            <a:extLst>
              <a:ext uri="{FF2B5EF4-FFF2-40B4-BE49-F238E27FC236}">
                <a16:creationId xmlns:a16="http://schemas.microsoft.com/office/drawing/2014/main" id="{061BA921-51AA-4AB1-8338-B422D0F508C1}"/>
              </a:ext>
            </a:extLst>
          </p:cNvPr>
          <p:cNvGrpSpPr>
            <a:grpSpLocks noChangeAspect="1"/>
          </p:cNvGrpSpPr>
          <p:nvPr userDrawn="1"/>
        </p:nvGrpSpPr>
        <p:grpSpPr bwMode="auto">
          <a:xfrm>
            <a:off x="6072786" y="1"/>
            <a:ext cx="6119214" cy="2110154"/>
            <a:chOff x="1203" y="1250"/>
            <a:chExt cx="5272" cy="1818"/>
          </a:xfrm>
          <a:solidFill>
            <a:schemeClr val="bg1">
              <a:alpha val="20000"/>
            </a:schemeClr>
          </a:solidFill>
        </p:grpSpPr>
        <p:sp>
          <p:nvSpPr>
            <p:cNvPr id="13" name="Freeform 5">
              <a:extLst>
                <a:ext uri="{FF2B5EF4-FFF2-40B4-BE49-F238E27FC236}">
                  <a16:creationId xmlns:a16="http://schemas.microsoft.com/office/drawing/2014/main" id="{ABF3DF9A-3253-48DB-B7E1-3903B5F5C901}"/>
                </a:ext>
              </a:extLst>
            </p:cNvPr>
            <p:cNvSpPr>
              <a:spLocks/>
            </p:cNvSpPr>
            <p:nvPr userDrawn="1"/>
          </p:nvSpPr>
          <p:spPr bwMode="auto">
            <a:xfrm>
              <a:off x="1381" y="2739"/>
              <a:ext cx="273" cy="91"/>
            </a:xfrm>
            <a:custGeom>
              <a:avLst/>
              <a:gdLst>
                <a:gd name="T0" fmla="*/ 0 w 115"/>
                <a:gd name="T1" fmla="*/ 19 h 38"/>
                <a:gd name="T2" fmla="*/ 19 w 115"/>
                <a:gd name="T3" fmla="*/ 38 h 38"/>
                <a:gd name="T4" fmla="*/ 96 w 115"/>
                <a:gd name="T5" fmla="*/ 38 h 38"/>
                <a:gd name="T6" fmla="*/ 115 w 115"/>
                <a:gd name="T7" fmla="*/ 19 h 38"/>
                <a:gd name="T8" fmla="*/ 96 w 115"/>
                <a:gd name="T9" fmla="*/ 0 h 38"/>
                <a:gd name="T10" fmla="*/ 19 w 115"/>
                <a:gd name="T11" fmla="*/ 0 h 38"/>
                <a:gd name="T12" fmla="*/ 0 w 115"/>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115" h="38">
                  <a:moveTo>
                    <a:pt x="0" y="19"/>
                  </a:moveTo>
                  <a:cubicBezTo>
                    <a:pt x="0" y="29"/>
                    <a:pt x="9" y="38"/>
                    <a:pt x="19" y="38"/>
                  </a:cubicBezTo>
                  <a:cubicBezTo>
                    <a:pt x="96" y="38"/>
                    <a:pt x="96" y="38"/>
                    <a:pt x="96" y="38"/>
                  </a:cubicBezTo>
                  <a:cubicBezTo>
                    <a:pt x="106" y="38"/>
                    <a:pt x="115" y="29"/>
                    <a:pt x="115" y="19"/>
                  </a:cubicBezTo>
                  <a:cubicBezTo>
                    <a:pt x="115" y="9"/>
                    <a:pt x="106" y="0"/>
                    <a:pt x="96" y="0"/>
                  </a:cubicBezTo>
                  <a:cubicBezTo>
                    <a:pt x="19" y="0"/>
                    <a:pt x="19" y="0"/>
                    <a:pt x="19" y="0"/>
                  </a:cubicBezTo>
                  <a:cubicBezTo>
                    <a:pt x="9" y="0"/>
                    <a:pt x="0" y="9"/>
                    <a:pt x="0"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6">
              <a:extLst>
                <a:ext uri="{FF2B5EF4-FFF2-40B4-BE49-F238E27FC236}">
                  <a16:creationId xmlns:a16="http://schemas.microsoft.com/office/drawing/2014/main" id="{5514053E-0B0C-4126-99B1-5D4B0065551A}"/>
                </a:ext>
              </a:extLst>
            </p:cNvPr>
            <p:cNvSpPr>
              <a:spLocks/>
            </p:cNvSpPr>
            <p:nvPr userDrawn="1"/>
          </p:nvSpPr>
          <p:spPr bwMode="auto">
            <a:xfrm>
              <a:off x="1203" y="2918"/>
              <a:ext cx="178" cy="97"/>
            </a:xfrm>
            <a:custGeom>
              <a:avLst/>
              <a:gdLst>
                <a:gd name="T0" fmla="*/ 57 w 75"/>
                <a:gd name="T1" fmla="*/ 0 h 41"/>
                <a:gd name="T2" fmla="*/ 19 w 75"/>
                <a:gd name="T3" fmla="*/ 0 h 41"/>
                <a:gd name="T4" fmla="*/ 0 w 75"/>
                <a:gd name="T5" fmla="*/ 20 h 41"/>
                <a:gd name="T6" fmla="*/ 19 w 75"/>
                <a:gd name="T7" fmla="*/ 41 h 41"/>
                <a:gd name="T8" fmla="*/ 57 w 75"/>
                <a:gd name="T9" fmla="*/ 41 h 41"/>
                <a:gd name="T10" fmla="*/ 75 w 75"/>
                <a:gd name="T11" fmla="*/ 20 h 41"/>
                <a:gd name="T12" fmla="*/ 57 w 75"/>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75" h="41">
                  <a:moveTo>
                    <a:pt x="57" y="0"/>
                  </a:moveTo>
                  <a:cubicBezTo>
                    <a:pt x="19" y="0"/>
                    <a:pt x="19" y="0"/>
                    <a:pt x="19" y="0"/>
                  </a:cubicBezTo>
                  <a:cubicBezTo>
                    <a:pt x="9" y="0"/>
                    <a:pt x="0" y="9"/>
                    <a:pt x="0" y="20"/>
                  </a:cubicBezTo>
                  <a:cubicBezTo>
                    <a:pt x="0" y="31"/>
                    <a:pt x="9" y="41"/>
                    <a:pt x="19" y="41"/>
                  </a:cubicBezTo>
                  <a:cubicBezTo>
                    <a:pt x="57" y="41"/>
                    <a:pt x="57" y="41"/>
                    <a:pt x="57" y="41"/>
                  </a:cubicBezTo>
                  <a:cubicBezTo>
                    <a:pt x="67" y="41"/>
                    <a:pt x="75" y="31"/>
                    <a:pt x="75" y="20"/>
                  </a:cubicBezTo>
                  <a:cubicBezTo>
                    <a:pt x="75" y="9"/>
                    <a:pt x="67" y="0"/>
                    <a:pt x="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Oval 7">
              <a:extLst>
                <a:ext uri="{FF2B5EF4-FFF2-40B4-BE49-F238E27FC236}">
                  <a16:creationId xmlns:a16="http://schemas.microsoft.com/office/drawing/2014/main" id="{A7903047-B689-4E94-89E5-E7964C7779CC}"/>
                </a:ext>
              </a:extLst>
            </p:cNvPr>
            <p:cNvSpPr>
              <a:spLocks noChangeArrowheads="1"/>
            </p:cNvSpPr>
            <p:nvPr userDrawn="1"/>
          </p:nvSpPr>
          <p:spPr bwMode="auto">
            <a:xfrm>
              <a:off x="1293" y="2561"/>
              <a:ext cx="88" cy="9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8">
              <a:extLst>
                <a:ext uri="{FF2B5EF4-FFF2-40B4-BE49-F238E27FC236}">
                  <a16:creationId xmlns:a16="http://schemas.microsoft.com/office/drawing/2014/main" id="{DD2A04B3-3BCD-44D5-A6DE-AAF04B6601A8}"/>
                </a:ext>
              </a:extLst>
            </p:cNvPr>
            <p:cNvSpPr>
              <a:spLocks/>
            </p:cNvSpPr>
            <p:nvPr userDrawn="1"/>
          </p:nvSpPr>
          <p:spPr bwMode="auto">
            <a:xfrm>
              <a:off x="1471" y="2021"/>
              <a:ext cx="273" cy="88"/>
            </a:xfrm>
            <a:custGeom>
              <a:avLst/>
              <a:gdLst>
                <a:gd name="T0" fmla="*/ 115 w 115"/>
                <a:gd name="T1" fmla="*/ 18 h 37"/>
                <a:gd name="T2" fmla="*/ 96 w 115"/>
                <a:gd name="T3" fmla="*/ 0 h 37"/>
                <a:gd name="T4" fmla="*/ 19 w 115"/>
                <a:gd name="T5" fmla="*/ 0 h 37"/>
                <a:gd name="T6" fmla="*/ 0 w 115"/>
                <a:gd name="T7" fmla="*/ 18 h 37"/>
                <a:gd name="T8" fmla="*/ 19 w 115"/>
                <a:gd name="T9" fmla="*/ 37 h 37"/>
                <a:gd name="T10" fmla="*/ 96 w 115"/>
                <a:gd name="T11" fmla="*/ 37 h 37"/>
                <a:gd name="T12" fmla="*/ 115 w 11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115" h="37">
                  <a:moveTo>
                    <a:pt x="115" y="18"/>
                  </a:moveTo>
                  <a:cubicBezTo>
                    <a:pt x="115" y="8"/>
                    <a:pt x="106" y="0"/>
                    <a:pt x="96" y="0"/>
                  </a:cubicBezTo>
                  <a:cubicBezTo>
                    <a:pt x="19" y="0"/>
                    <a:pt x="19" y="0"/>
                    <a:pt x="19" y="0"/>
                  </a:cubicBezTo>
                  <a:cubicBezTo>
                    <a:pt x="8" y="0"/>
                    <a:pt x="0" y="8"/>
                    <a:pt x="0" y="18"/>
                  </a:cubicBezTo>
                  <a:cubicBezTo>
                    <a:pt x="0" y="28"/>
                    <a:pt x="8" y="37"/>
                    <a:pt x="19" y="37"/>
                  </a:cubicBezTo>
                  <a:cubicBezTo>
                    <a:pt x="96" y="37"/>
                    <a:pt x="96" y="37"/>
                    <a:pt x="96" y="37"/>
                  </a:cubicBezTo>
                  <a:cubicBezTo>
                    <a:pt x="106" y="37"/>
                    <a:pt x="115" y="28"/>
                    <a:pt x="115"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9">
              <a:extLst>
                <a:ext uri="{FF2B5EF4-FFF2-40B4-BE49-F238E27FC236}">
                  <a16:creationId xmlns:a16="http://schemas.microsoft.com/office/drawing/2014/main" id="{4D9B9394-DF1F-4404-99ED-28723EC412F2}"/>
                </a:ext>
              </a:extLst>
            </p:cNvPr>
            <p:cNvSpPr>
              <a:spLocks/>
            </p:cNvSpPr>
            <p:nvPr userDrawn="1"/>
          </p:nvSpPr>
          <p:spPr bwMode="auto">
            <a:xfrm>
              <a:off x="1381" y="2378"/>
              <a:ext cx="363" cy="95"/>
            </a:xfrm>
            <a:custGeom>
              <a:avLst/>
              <a:gdLst>
                <a:gd name="T0" fmla="*/ 153 w 153"/>
                <a:gd name="T1" fmla="*/ 20 h 40"/>
                <a:gd name="T2" fmla="*/ 134 w 153"/>
                <a:gd name="T3" fmla="*/ 0 h 40"/>
                <a:gd name="T4" fmla="*/ 19 w 153"/>
                <a:gd name="T5" fmla="*/ 0 h 40"/>
                <a:gd name="T6" fmla="*/ 0 w 153"/>
                <a:gd name="T7" fmla="*/ 20 h 40"/>
                <a:gd name="T8" fmla="*/ 19 w 153"/>
                <a:gd name="T9" fmla="*/ 40 h 40"/>
                <a:gd name="T10" fmla="*/ 134 w 153"/>
                <a:gd name="T11" fmla="*/ 40 h 40"/>
                <a:gd name="T12" fmla="*/ 153 w 153"/>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53" h="40">
                  <a:moveTo>
                    <a:pt x="153" y="20"/>
                  </a:moveTo>
                  <a:cubicBezTo>
                    <a:pt x="153" y="8"/>
                    <a:pt x="144" y="0"/>
                    <a:pt x="134" y="0"/>
                  </a:cubicBezTo>
                  <a:cubicBezTo>
                    <a:pt x="19" y="0"/>
                    <a:pt x="19" y="0"/>
                    <a:pt x="19" y="0"/>
                  </a:cubicBezTo>
                  <a:cubicBezTo>
                    <a:pt x="9" y="0"/>
                    <a:pt x="0" y="8"/>
                    <a:pt x="0" y="20"/>
                  </a:cubicBezTo>
                  <a:cubicBezTo>
                    <a:pt x="0" y="31"/>
                    <a:pt x="9" y="40"/>
                    <a:pt x="19" y="40"/>
                  </a:cubicBezTo>
                  <a:cubicBezTo>
                    <a:pt x="134" y="40"/>
                    <a:pt x="134" y="40"/>
                    <a:pt x="134" y="40"/>
                  </a:cubicBezTo>
                  <a:cubicBezTo>
                    <a:pt x="144" y="40"/>
                    <a:pt x="153" y="31"/>
                    <a:pt x="153"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Oval 10">
              <a:extLst>
                <a:ext uri="{FF2B5EF4-FFF2-40B4-BE49-F238E27FC236}">
                  <a16:creationId xmlns:a16="http://schemas.microsoft.com/office/drawing/2014/main" id="{774D2D33-D07E-43B8-BB05-DD45A8397401}"/>
                </a:ext>
              </a:extLst>
            </p:cNvPr>
            <p:cNvSpPr>
              <a:spLocks noChangeArrowheads="1"/>
            </p:cNvSpPr>
            <p:nvPr userDrawn="1"/>
          </p:nvSpPr>
          <p:spPr bwMode="auto">
            <a:xfrm>
              <a:off x="1889" y="1657"/>
              <a:ext cx="90" cy="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1">
              <a:extLst>
                <a:ext uri="{FF2B5EF4-FFF2-40B4-BE49-F238E27FC236}">
                  <a16:creationId xmlns:a16="http://schemas.microsoft.com/office/drawing/2014/main" id="{4F7873AA-0BA5-46D3-A79D-12B702B0B1F1}"/>
                </a:ext>
              </a:extLst>
            </p:cNvPr>
            <p:cNvSpPr>
              <a:spLocks/>
            </p:cNvSpPr>
            <p:nvPr userDrawn="1"/>
          </p:nvSpPr>
          <p:spPr bwMode="auto">
            <a:xfrm>
              <a:off x="1471" y="1250"/>
              <a:ext cx="5004" cy="1818"/>
            </a:xfrm>
            <a:custGeom>
              <a:avLst/>
              <a:gdLst>
                <a:gd name="T0" fmla="*/ 2108 w 2108"/>
                <a:gd name="T1" fmla="*/ 764 h 764"/>
                <a:gd name="T2" fmla="*/ 340 w 2108"/>
                <a:gd name="T3" fmla="*/ 764 h 764"/>
                <a:gd name="T4" fmla="*/ 18 w 2108"/>
                <a:gd name="T5" fmla="*/ 746 h 764"/>
                <a:gd name="T6" fmla="*/ 18 w 2108"/>
                <a:gd name="T7" fmla="*/ 708 h 764"/>
                <a:gd name="T8" fmla="*/ 378 w 2108"/>
                <a:gd name="T9" fmla="*/ 689 h 764"/>
                <a:gd name="T10" fmla="*/ 132 w 2108"/>
                <a:gd name="T11" fmla="*/ 670 h 764"/>
                <a:gd name="T12" fmla="*/ 132 w 2108"/>
                <a:gd name="T13" fmla="*/ 632 h 764"/>
                <a:gd name="T14" fmla="*/ 189 w 2108"/>
                <a:gd name="T15" fmla="*/ 613 h 764"/>
                <a:gd name="T16" fmla="*/ 56 w 2108"/>
                <a:gd name="T17" fmla="*/ 594 h 764"/>
                <a:gd name="T18" fmla="*/ 56 w 2108"/>
                <a:gd name="T19" fmla="*/ 556 h 764"/>
                <a:gd name="T20" fmla="*/ 378 w 2108"/>
                <a:gd name="T21" fmla="*/ 575 h 764"/>
                <a:gd name="T22" fmla="*/ 284 w 2108"/>
                <a:gd name="T23" fmla="*/ 594 h 764"/>
                <a:gd name="T24" fmla="*/ 284 w 2108"/>
                <a:gd name="T25" fmla="*/ 632 h 764"/>
                <a:gd name="T26" fmla="*/ 643 w 2108"/>
                <a:gd name="T27" fmla="*/ 613 h 764"/>
                <a:gd name="T28" fmla="*/ 435 w 2108"/>
                <a:gd name="T29" fmla="*/ 594 h 764"/>
                <a:gd name="T30" fmla="*/ 435 w 2108"/>
                <a:gd name="T31" fmla="*/ 556 h 764"/>
                <a:gd name="T32" fmla="*/ 530 w 2108"/>
                <a:gd name="T33" fmla="*/ 537 h 764"/>
                <a:gd name="T34" fmla="*/ 511 w 2108"/>
                <a:gd name="T35" fmla="*/ 518 h 764"/>
                <a:gd name="T36" fmla="*/ 454 w 2108"/>
                <a:gd name="T37" fmla="*/ 499 h 764"/>
                <a:gd name="T38" fmla="*/ 624 w 2108"/>
                <a:gd name="T39" fmla="*/ 481 h 764"/>
                <a:gd name="T40" fmla="*/ 624 w 2108"/>
                <a:gd name="T41" fmla="*/ 443 h 764"/>
                <a:gd name="T42" fmla="*/ 302 w 2108"/>
                <a:gd name="T43" fmla="*/ 461 h 764"/>
                <a:gd name="T44" fmla="*/ 360 w 2108"/>
                <a:gd name="T45" fmla="*/ 481 h 764"/>
                <a:gd name="T46" fmla="*/ 360 w 2108"/>
                <a:gd name="T47" fmla="*/ 518 h 764"/>
                <a:gd name="T48" fmla="*/ 151 w 2108"/>
                <a:gd name="T49" fmla="*/ 499 h 764"/>
                <a:gd name="T50" fmla="*/ 208 w 2108"/>
                <a:gd name="T51" fmla="*/ 481 h 764"/>
                <a:gd name="T52" fmla="*/ 208 w 2108"/>
                <a:gd name="T53" fmla="*/ 443 h 764"/>
                <a:gd name="T54" fmla="*/ 38 w 2108"/>
                <a:gd name="T55" fmla="*/ 423 h 764"/>
                <a:gd name="T56" fmla="*/ 397 w 2108"/>
                <a:gd name="T57" fmla="*/ 405 h 764"/>
                <a:gd name="T58" fmla="*/ 397 w 2108"/>
                <a:gd name="T59" fmla="*/ 367 h 764"/>
                <a:gd name="T60" fmla="*/ 151 w 2108"/>
                <a:gd name="T61" fmla="*/ 347 h 764"/>
                <a:gd name="T62" fmla="*/ 246 w 2108"/>
                <a:gd name="T63" fmla="*/ 329 h 764"/>
                <a:gd name="T64" fmla="*/ 246 w 2108"/>
                <a:gd name="T65" fmla="*/ 291 h 764"/>
                <a:gd name="T66" fmla="*/ 76 w 2108"/>
                <a:gd name="T67" fmla="*/ 271 h 764"/>
                <a:gd name="T68" fmla="*/ 342 w 2108"/>
                <a:gd name="T69" fmla="*/ 253 h 764"/>
                <a:gd name="T70" fmla="*/ 397 w 2108"/>
                <a:gd name="T71" fmla="*/ 253 h 764"/>
                <a:gd name="T72" fmla="*/ 397 w 2108"/>
                <a:gd name="T73" fmla="*/ 215 h 764"/>
                <a:gd name="T74" fmla="*/ 251 w 2108"/>
                <a:gd name="T75" fmla="*/ 195 h 764"/>
                <a:gd name="T76" fmla="*/ 322 w 2108"/>
                <a:gd name="T77" fmla="*/ 177 h 764"/>
                <a:gd name="T78" fmla="*/ 570 w 2108"/>
                <a:gd name="T79" fmla="*/ 176 h 764"/>
                <a:gd name="T80" fmla="*/ 741 w 2108"/>
                <a:gd name="T81" fmla="*/ 157 h 764"/>
                <a:gd name="T82" fmla="*/ 381 w 2108"/>
                <a:gd name="T83" fmla="*/ 138 h 764"/>
                <a:gd name="T84" fmla="*/ 381 w 2108"/>
                <a:gd name="T85" fmla="*/ 100 h 764"/>
                <a:gd name="T86" fmla="*/ 513 w 2108"/>
                <a:gd name="T87" fmla="*/ 82 h 764"/>
                <a:gd name="T88" fmla="*/ 425 w 2108"/>
                <a:gd name="T89" fmla="*/ 62 h 764"/>
                <a:gd name="T90" fmla="*/ 425 w 2108"/>
                <a:gd name="T91" fmla="*/ 24 h 764"/>
                <a:gd name="T92" fmla="*/ 665 w 2108"/>
                <a:gd name="T93" fmla="*/ 6 h 764"/>
                <a:gd name="T94" fmla="*/ 2108 w 2108"/>
                <a:gd name="T9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08" h="764">
                  <a:moveTo>
                    <a:pt x="2108" y="0"/>
                  </a:moveTo>
                  <a:cubicBezTo>
                    <a:pt x="2108" y="764"/>
                    <a:pt x="2108" y="764"/>
                    <a:pt x="2108" y="764"/>
                  </a:cubicBezTo>
                  <a:cubicBezTo>
                    <a:pt x="2108" y="764"/>
                    <a:pt x="822" y="764"/>
                    <a:pt x="340" y="764"/>
                  </a:cubicBezTo>
                  <a:cubicBezTo>
                    <a:pt x="340" y="764"/>
                    <a:pt x="340" y="764"/>
                    <a:pt x="340" y="764"/>
                  </a:cubicBezTo>
                  <a:cubicBezTo>
                    <a:pt x="340" y="754"/>
                    <a:pt x="332" y="746"/>
                    <a:pt x="322" y="746"/>
                  </a:cubicBezTo>
                  <a:cubicBezTo>
                    <a:pt x="322" y="746"/>
                    <a:pt x="322" y="746"/>
                    <a:pt x="18" y="746"/>
                  </a:cubicBezTo>
                  <a:cubicBezTo>
                    <a:pt x="8" y="746"/>
                    <a:pt x="0" y="737"/>
                    <a:pt x="0" y="727"/>
                  </a:cubicBezTo>
                  <a:cubicBezTo>
                    <a:pt x="0" y="717"/>
                    <a:pt x="8" y="708"/>
                    <a:pt x="18" y="708"/>
                  </a:cubicBezTo>
                  <a:cubicBezTo>
                    <a:pt x="18" y="708"/>
                    <a:pt x="18" y="708"/>
                    <a:pt x="360" y="708"/>
                  </a:cubicBezTo>
                  <a:cubicBezTo>
                    <a:pt x="370" y="708"/>
                    <a:pt x="378" y="699"/>
                    <a:pt x="378" y="689"/>
                  </a:cubicBezTo>
                  <a:cubicBezTo>
                    <a:pt x="378" y="679"/>
                    <a:pt x="370" y="670"/>
                    <a:pt x="360" y="670"/>
                  </a:cubicBezTo>
                  <a:cubicBezTo>
                    <a:pt x="360" y="670"/>
                    <a:pt x="360" y="670"/>
                    <a:pt x="132" y="670"/>
                  </a:cubicBezTo>
                  <a:cubicBezTo>
                    <a:pt x="122" y="670"/>
                    <a:pt x="113" y="662"/>
                    <a:pt x="113" y="651"/>
                  </a:cubicBezTo>
                  <a:cubicBezTo>
                    <a:pt x="113" y="641"/>
                    <a:pt x="122" y="632"/>
                    <a:pt x="132" y="632"/>
                  </a:cubicBezTo>
                  <a:cubicBezTo>
                    <a:pt x="132" y="632"/>
                    <a:pt x="132" y="632"/>
                    <a:pt x="170" y="632"/>
                  </a:cubicBezTo>
                  <a:cubicBezTo>
                    <a:pt x="181" y="632"/>
                    <a:pt x="189" y="624"/>
                    <a:pt x="189" y="613"/>
                  </a:cubicBezTo>
                  <a:cubicBezTo>
                    <a:pt x="189" y="603"/>
                    <a:pt x="181" y="594"/>
                    <a:pt x="170" y="594"/>
                  </a:cubicBezTo>
                  <a:cubicBezTo>
                    <a:pt x="170" y="594"/>
                    <a:pt x="170" y="594"/>
                    <a:pt x="56" y="594"/>
                  </a:cubicBezTo>
                  <a:cubicBezTo>
                    <a:pt x="46" y="594"/>
                    <a:pt x="38" y="586"/>
                    <a:pt x="38" y="575"/>
                  </a:cubicBezTo>
                  <a:cubicBezTo>
                    <a:pt x="38" y="565"/>
                    <a:pt x="46" y="556"/>
                    <a:pt x="56" y="556"/>
                  </a:cubicBezTo>
                  <a:cubicBezTo>
                    <a:pt x="56" y="556"/>
                    <a:pt x="56" y="556"/>
                    <a:pt x="360" y="556"/>
                  </a:cubicBezTo>
                  <a:cubicBezTo>
                    <a:pt x="370" y="556"/>
                    <a:pt x="378" y="565"/>
                    <a:pt x="378" y="575"/>
                  </a:cubicBezTo>
                  <a:cubicBezTo>
                    <a:pt x="378" y="586"/>
                    <a:pt x="370" y="594"/>
                    <a:pt x="360" y="594"/>
                  </a:cubicBezTo>
                  <a:cubicBezTo>
                    <a:pt x="360" y="594"/>
                    <a:pt x="360" y="594"/>
                    <a:pt x="284" y="594"/>
                  </a:cubicBezTo>
                  <a:cubicBezTo>
                    <a:pt x="273" y="594"/>
                    <a:pt x="265" y="603"/>
                    <a:pt x="265" y="613"/>
                  </a:cubicBezTo>
                  <a:cubicBezTo>
                    <a:pt x="265" y="624"/>
                    <a:pt x="273" y="632"/>
                    <a:pt x="284" y="632"/>
                  </a:cubicBezTo>
                  <a:cubicBezTo>
                    <a:pt x="284" y="632"/>
                    <a:pt x="284" y="632"/>
                    <a:pt x="624" y="632"/>
                  </a:cubicBezTo>
                  <a:cubicBezTo>
                    <a:pt x="635" y="632"/>
                    <a:pt x="643" y="624"/>
                    <a:pt x="643" y="613"/>
                  </a:cubicBezTo>
                  <a:cubicBezTo>
                    <a:pt x="643" y="603"/>
                    <a:pt x="635" y="594"/>
                    <a:pt x="624" y="594"/>
                  </a:cubicBezTo>
                  <a:cubicBezTo>
                    <a:pt x="624" y="594"/>
                    <a:pt x="624" y="594"/>
                    <a:pt x="435" y="594"/>
                  </a:cubicBezTo>
                  <a:cubicBezTo>
                    <a:pt x="425" y="594"/>
                    <a:pt x="416" y="586"/>
                    <a:pt x="416" y="575"/>
                  </a:cubicBezTo>
                  <a:cubicBezTo>
                    <a:pt x="416" y="565"/>
                    <a:pt x="425" y="556"/>
                    <a:pt x="435" y="556"/>
                  </a:cubicBezTo>
                  <a:cubicBezTo>
                    <a:pt x="435" y="556"/>
                    <a:pt x="435" y="556"/>
                    <a:pt x="511" y="556"/>
                  </a:cubicBezTo>
                  <a:cubicBezTo>
                    <a:pt x="521" y="556"/>
                    <a:pt x="530" y="548"/>
                    <a:pt x="530" y="537"/>
                  </a:cubicBezTo>
                  <a:cubicBezTo>
                    <a:pt x="530" y="537"/>
                    <a:pt x="530" y="537"/>
                    <a:pt x="530" y="537"/>
                  </a:cubicBezTo>
                  <a:cubicBezTo>
                    <a:pt x="530" y="527"/>
                    <a:pt x="521" y="518"/>
                    <a:pt x="511" y="518"/>
                  </a:cubicBezTo>
                  <a:cubicBezTo>
                    <a:pt x="511" y="518"/>
                    <a:pt x="511" y="518"/>
                    <a:pt x="473" y="518"/>
                  </a:cubicBezTo>
                  <a:cubicBezTo>
                    <a:pt x="462" y="518"/>
                    <a:pt x="454" y="510"/>
                    <a:pt x="454" y="499"/>
                  </a:cubicBezTo>
                  <a:cubicBezTo>
                    <a:pt x="454" y="489"/>
                    <a:pt x="462" y="481"/>
                    <a:pt x="473" y="481"/>
                  </a:cubicBezTo>
                  <a:cubicBezTo>
                    <a:pt x="473" y="481"/>
                    <a:pt x="473" y="481"/>
                    <a:pt x="624" y="481"/>
                  </a:cubicBezTo>
                  <a:cubicBezTo>
                    <a:pt x="635" y="481"/>
                    <a:pt x="643" y="472"/>
                    <a:pt x="643" y="461"/>
                  </a:cubicBezTo>
                  <a:cubicBezTo>
                    <a:pt x="643" y="451"/>
                    <a:pt x="635" y="443"/>
                    <a:pt x="624" y="443"/>
                  </a:cubicBezTo>
                  <a:cubicBezTo>
                    <a:pt x="624" y="443"/>
                    <a:pt x="624" y="443"/>
                    <a:pt x="322" y="443"/>
                  </a:cubicBezTo>
                  <a:cubicBezTo>
                    <a:pt x="311" y="443"/>
                    <a:pt x="302" y="451"/>
                    <a:pt x="302" y="461"/>
                  </a:cubicBezTo>
                  <a:cubicBezTo>
                    <a:pt x="302" y="472"/>
                    <a:pt x="311" y="481"/>
                    <a:pt x="322" y="481"/>
                  </a:cubicBezTo>
                  <a:cubicBezTo>
                    <a:pt x="322" y="481"/>
                    <a:pt x="322" y="481"/>
                    <a:pt x="360" y="481"/>
                  </a:cubicBezTo>
                  <a:cubicBezTo>
                    <a:pt x="370" y="481"/>
                    <a:pt x="378" y="489"/>
                    <a:pt x="378" y="499"/>
                  </a:cubicBezTo>
                  <a:cubicBezTo>
                    <a:pt x="378" y="510"/>
                    <a:pt x="370" y="518"/>
                    <a:pt x="360" y="518"/>
                  </a:cubicBezTo>
                  <a:cubicBezTo>
                    <a:pt x="360" y="518"/>
                    <a:pt x="360" y="518"/>
                    <a:pt x="170" y="518"/>
                  </a:cubicBezTo>
                  <a:cubicBezTo>
                    <a:pt x="160" y="518"/>
                    <a:pt x="151" y="510"/>
                    <a:pt x="151" y="499"/>
                  </a:cubicBezTo>
                  <a:cubicBezTo>
                    <a:pt x="151" y="489"/>
                    <a:pt x="160" y="481"/>
                    <a:pt x="170" y="481"/>
                  </a:cubicBezTo>
                  <a:cubicBezTo>
                    <a:pt x="170" y="481"/>
                    <a:pt x="170" y="481"/>
                    <a:pt x="208" y="481"/>
                  </a:cubicBezTo>
                  <a:cubicBezTo>
                    <a:pt x="218" y="481"/>
                    <a:pt x="227" y="472"/>
                    <a:pt x="227" y="461"/>
                  </a:cubicBezTo>
                  <a:cubicBezTo>
                    <a:pt x="227" y="451"/>
                    <a:pt x="218" y="443"/>
                    <a:pt x="208" y="443"/>
                  </a:cubicBezTo>
                  <a:cubicBezTo>
                    <a:pt x="208" y="443"/>
                    <a:pt x="208" y="443"/>
                    <a:pt x="56" y="443"/>
                  </a:cubicBezTo>
                  <a:cubicBezTo>
                    <a:pt x="46" y="443"/>
                    <a:pt x="38" y="434"/>
                    <a:pt x="38" y="423"/>
                  </a:cubicBezTo>
                  <a:cubicBezTo>
                    <a:pt x="38" y="413"/>
                    <a:pt x="46" y="405"/>
                    <a:pt x="56" y="405"/>
                  </a:cubicBezTo>
                  <a:cubicBezTo>
                    <a:pt x="56" y="405"/>
                    <a:pt x="56" y="405"/>
                    <a:pt x="397" y="405"/>
                  </a:cubicBezTo>
                  <a:cubicBezTo>
                    <a:pt x="407" y="405"/>
                    <a:pt x="416" y="396"/>
                    <a:pt x="416" y="385"/>
                  </a:cubicBezTo>
                  <a:cubicBezTo>
                    <a:pt x="416" y="375"/>
                    <a:pt x="407" y="367"/>
                    <a:pt x="397" y="367"/>
                  </a:cubicBezTo>
                  <a:cubicBezTo>
                    <a:pt x="397" y="367"/>
                    <a:pt x="397" y="367"/>
                    <a:pt x="170" y="367"/>
                  </a:cubicBezTo>
                  <a:cubicBezTo>
                    <a:pt x="160" y="367"/>
                    <a:pt x="151" y="358"/>
                    <a:pt x="151" y="347"/>
                  </a:cubicBezTo>
                  <a:cubicBezTo>
                    <a:pt x="151" y="337"/>
                    <a:pt x="160" y="329"/>
                    <a:pt x="170" y="329"/>
                  </a:cubicBezTo>
                  <a:cubicBezTo>
                    <a:pt x="170" y="329"/>
                    <a:pt x="170" y="329"/>
                    <a:pt x="246" y="329"/>
                  </a:cubicBezTo>
                  <a:cubicBezTo>
                    <a:pt x="256" y="329"/>
                    <a:pt x="265" y="320"/>
                    <a:pt x="265" y="309"/>
                  </a:cubicBezTo>
                  <a:cubicBezTo>
                    <a:pt x="265" y="299"/>
                    <a:pt x="256" y="291"/>
                    <a:pt x="246" y="291"/>
                  </a:cubicBezTo>
                  <a:cubicBezTo>
                    <a:pt x="246" y="291"/>
                    <a:pt x="246" y="291"/>
                    <a:pt x="94" y="291"/>
                  </a:cubicBezTo>
                  <a:cubicBezTo>
                    <a:pt x="84" y="291"/>
                    <a:pt x="76" y="282"/>
                    <a:pt x="76" y="271"/>
                  </a:cubicBezTo>
                  <a:cubicBezTo>
                    <a:pt x="76" y="261"/>
                    <a:pt x="84" y="253"/>
                    <a:pt x="94" y="253"/>
                  </a:cubicBezTo>
                  <a:cubicBezTo>
                    <a:pt x="94" y="253"/>
                    <a:pt x="94" y="253"/>
                    <a:pt x="342" y="253"/>
                  </a:cubicBezTo>
                  <a:cubicBezTo>
                    <a:pt x="343" y="253"/>
                    <a:pt x="343" y="253"/>
                    <a:pt x="343" y="253"/>
                  </a:cubicBezTo>
                  <a:cubicBezTo>
                    <a:pt x="343" y="253"/>
                    <a:pt x="343" y="253"/>
                    <a:pt x="397" y="253"/>
                  </a:cubicBezTo>
                  <a:cubicBezTo>
                    <a:pt x="408" y="252"/>
                    <a:pt x="416" y="244"/>
                    <a:pt x="416" y="233"/>
                  </a:cubicBezTo>
                  <a:cubicBezTo>
                    <a:pt x="416" y="223"/>
                    <a:pt x="407" y="215"/>
                    <a:pt x="397" y="215"/>
                  </a:cubicBezTo>
                  <a:cubicBezTo>
                    <a:pt x="397" y="215"/>
                    <a:pt x="397" y="215"/>
                    <a:pt x="270" y="215"/>
                  </a:cubicBezTo>
                  <a:cubicBezTo>
                    <a:pt x="260" y="215"/>
                    <a:pt x="251" y="206"/>
                    <a:pt x="251" y="195"/>
                  </a:cubicBezTo>
                  <a:cubicBezTo>
                    <a:pt x="251" y="185"/>
                    <a:pt x="260" y="177"/>
                    <a:pt x="270" y="177"/>
                  </a:cubicBezTo>
                  <a:cubicBezTo>
                    <a:pt x="270" y="177"/>
                    <a:pt x="270" y="177"/>
                    <a:pt x="322" y="177"/>
                  </a:cubicBezTo>
                  <a:cubicBezTo>
                    <a:pt x="322" y="177"/>
                    <a:pt x="322" y="177"/>
                    <a:pt x="568" y="177"/>
                  </a:cubicBezTo>
                  <a:cubicBezTo>
                    <a:pt x="569" y="177"/>
                    <a:pt x="570" y="176"/>
                    <a:pt x="570" y="176"/>
                  </a:cubicBezTo>
                  <a:cubicBezTo>
                    <a:pt x="570" y="176"/>
                    <a:pt x="570" y="176"/>
                    <a:pt x="721" y="176"/>
                  </a:cubicBezTo>
                  <a:cubicBezTo>
                    <a:pt x="732" y="176"/>
                    <a:pt x="741" y="168"/>
                    <a:pt x="741" y="157"/>
                  </a:cubicBezTo>
                  <a:cubicBezTo>
                    <a:pt x="741" y="147"/>
                    <a:pt x="732" y="138"/>
                    <a:pt x="721" y="138"/>
                  </a:cubicBezTo>
                  <a:cubicBezTo>
                    <a:pt x="721" y="138"/>
                    <a:pt x="721" y="138"/>
                    <a:pt x="381" y="138"/>
                  </a:cubicBezTo>
                  <a:cubicBezTo>
                    <a:pt x="370" y="138"/>
                    <a:pt x="362" y="130"/>
                    <a:pt x="362" y="120"/>
                  </a:cubicBezTo>
                  <a:cubicBezTo>
                    <a:pt x="362" y="109"/>
                    <a:pt x="370" y="100"/>
                    <a:pt x="381" y="100"/>
                  </a:cubicBezTo>
                  <a:cubicBezTo>
                    <a:pt x="381" y="100"/>
                    <a:pt x="381" y="100"/>
                    <a:pt x="494" y="100"/>
                  </a:cubicBezTo>
                  <a:cubicBezTo>
                    <a:pt x="505" y="100"/>
                    <a:pt x="513" y="92"/>
                    <a:pt x="513" y="82"/>
                  </a:cubicBezTo>
                  <a:cubicBezTo>
                    <a:pt x="513" y="71"/>
                    <a:pt x="505" y="62"/>
                    <a:pt x="494" y="62"/>
                  </a:cubicBezTo>
                  <a:cubicBezTo>
                    <a:pt x="494" y="62"/>
                    <a:pt x="494" y="62"/>
                    <a:pt x="425" y="62"/>
                  </a:cubicBezTo>
                  <a:cubicBezTo>
                    <a:pt x="414" y="62"/>
                    <a:pt x="406" y="54"/>
                    <a:pt x="406" y="44"/>
                  </a:cubicBezTo>
                  <a:cubicBezTo>
                    <a:pt x="406" y="33"/>
                    <a:pt x="414" y="24"/>
                    <a:pt x="425" y="24"/>
                  </a:cubicBezTo>
                  <a:cubicBezTo>
                    <a:pt x="425" y="24"/>
                    <a:pt x="425" y="24"/>
                    <a:pt x="646" y="24"/>
                  </a:cubicBezTo>
                  <a:cubicBezTo>
                    <a:pt x="656" y="24"/>
                    <a:pt x="665" y="16"/>
                    <a:pt x="665" y="6"/>
                  </a:cubicBezTo>
                  <a:cubicBezTo>
                    <a:pt x="665" y="6"/>
                    <a:pt x="665" y="2"/>
                    <a:pt x="664" y="0"/>
                  </a:cubicBezTo>
                  <a:lnTo>
                    <a:pt x="2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4" name="Date Placeholder 2">
            <a:extLst>
              <a:ext uri="{FF2B5EF4-FFF2-40B4-BE49-F238E27FC236}">
                <a16:creationId xmlns:a16="http://schemas.microsoft.com/office/drawing/2014/main" id="{D7F7A3D1-5A44-43AF-91A9-51C2C93FD69D}"/>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3444162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and three conten pattern bar">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7EC562E-4C23-4C03-A766-C825943BFDF8}"/>
              </a:ext>
            </a:extLst>
          </p:cNvPr>
          <p:cNvSpPr/>
          <p:nvPr userDrawn="1"/>
        </p:nvSpPr>
        <p:spPr>
          <a:xfrm>
            <a:off x="0" y="0"/>
            <a:ext cx="12192000" cy="208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title"/>
          </p:nvPr>
        </p:nvSpPr>
        <p:spPr>
          <a:xfrm>
            <a:off x="594000" y="594000"/>
            <a:ext cx="6840000" cy="900000"/>
          </a:xfrm>
        </p:spPr>
        <p:txBody>
          <a:bodyPr anchor="t">
            <a:normAutofit/>
          </a:bodyPr>
          <a:lstStyle>
            <a:lvl1pPr>
              <a:defRPr sz="3200" b="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94000" y="2520000"/>
            <a:ext cx="4860000"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82000" y="6264000"/>
            <a:ext cx="4299599" cy="594000"/>
          </a:xfrm>
        </p:spPr>
        <p:txBody>
          <a:bodyPr/>
          <a:lstStyle>
            <a:lvl1pPr>
              <a:defRPr>
                <a:latin typeface="+mj-lt"/>
              </a:defRPr>
            </a:lvl1pPr>
          </a:lstStyle>
          <a:p>
            <a:r>
              <a:rPr lang="de-CH"/>
              <a:t>Tobias Somary | 8. Mai 2025 | Universität Zürich</a:t>
            </a:r>
            <a:endParaRPr lang="de-DE" dirty="0"/>
          </a:p>
        </p:txBody>
      </p:sp>
      <p:sp>
        <p:nvSpPr>
          <p:cNvPr id="6" name="Slide Number Placeholder 5"/>
          <p:cNvSpPr>
            <a:spLocks noGrp="1"/>
          </p:cNvSpPr>
          <p:nvPr>
            <p:ph type="sldNum" sz="quarter" idx="12"/>
          </p:nvPr>
        </p:nvSpPr>
        <p:spPr/>
        <p:txBody>
          <a:bodyPr/>
          <a:lstStyle>
            <a:lvl1pPr>
              <a:defRPr>
                <a:latin typeface="+mj-lt"/>
              </a:defRPr>
            </a:lvl1pPr>
          </a:lstStyle>
          <a:p>
            <a:fld id="{586824BF-3B93-454D-8CFC-2835FAC2A0AB}" type="slidenum">
              <a:rPr lang="de-DE" smtClean="0"/>
              <a:pPr/>
              <a:t>‹#›</a:t>
            </a:fld>
            <a:endParaRPr lang="de-DE" dirty="0"/>
          </a:p>
        </p:txBody>
      </p:sp>
      <p:sp>
        <p:nvSpPr>
          <p:cNvPr id="10" name="Content Placeholder 2">
            <a:extLst>
              <a:ext uri="{FF2B5EF4-FFF2-40B4-BE49-F238E27FC236}">
                <a16:creationId xmlns:a16="http://schemas.microsoft.com/office/drawing/2014/main" id="{E8205BC0-B62A-4F5C-8DF8-B0CED8EFC7AB}"/>
              </a:ext>
            </a:extLst>
          </p:cNvPr>
          <p:cNvSpPr>
            <a:spLocks noGrp="1"/>
          </p:cNvSpPr>
          <p:nvPr>
            <p:ph idx="14"/>
          </p:nvPr>
        </p:nvSpPr>
        <p:spPr>
          <a:xfrm>
            <a:off x="6743795" y="2518688"/>
            <a:ext cx="4860000"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8" name="Group 4">
            <a:extLst>
              <a:ext uri="{FF2B5EF4-FFF2-40B4-BE49-F238E27FC236}">
                <a16:creationId xmlns:a16="http://schemas.microsoft.com/office/drawing/2014/main" id="{061BA921-51AA-4AB1-8338-B422D0F508C1}"/>
              </a:ext>
            </a:extLst>
          </p:cNvPr>
          <p:cNvGrpSpPr>
            <a:grpSpLocks noChangeAspect="1"/>
          </p:cNvGrpSpPr>
          <p:nvPr userDrawn="1"/>
        </p:nvGrpSpPr>
        <p:grpSpPr bwMode="auto">
          <a:xfrm>
            <a:off x="6072786" y="1"/>
            <a:ext cx="6119214" cy="2110154"/>
            <a:chOff x="1203" y="1250"/>
            <a:chExt cx="5272" cy="1818"/>
          </a:xfrm>
          <a:solidFill>
            <a:schemeClr val="bg1">
              <a:alpha val="20000"/>
            </a:schemeClr>
          </a:solidFill>
        </p:grpSpPr>
        <p:sp>
          <p:nvSpPr>
            <p:cNvPr id="13" name="Freeform 5">
              <a:extLst>
                <a:ext uri="{FF2B5EF4-FFF2-40B4-BE49-F238E27FC236}">
                  <a16:creationId xmlns:a16="http://schemas.microsoft.com/office/drawing/2014/main" id="{ABF3DF9A-3253-48DB-B7E1-3903B5F5C901}"/>
                </a:ext>
              </a:extLst>
            </p:cNvPr>
            <p:cNvSpPr>
              <a:spLocks/>
            </p:cNvSpPr>
            <p:nvPr userDrawn="1"/>
          </p:nvSpPr>
          <p:spPr bwMode="auto">
            <a:xfrm>
              <a:off x="1381" y="2739"/>
              <a:ext cx="273" cy="91"/>
            </a:xfrm>
            <a:custGeom>
              <a:avLst/>
              <a:gdLst>
                <a:gd name="T0" fmla="*/ 0 w 115"/>
                <a:gd name="T1" fmla="*/ 19 h 38"/>
                <a:gd name="T2" fmla="*/ 19 w 115"/>
                <a:gd name="T3" fmla="*/ 38 h 38"/>
                <a:gd name="T4" fmla="*/ 96 w 115"/>
                <a:gd name="T5" fmla="*/ 38 h 38"/>
                <a:gd name="T6" fmla="*/ 115 w 115"/>
                <a:gd name="T7" fmla="*/ 19 h 38"/>
                <a:gd name="T8" fmla="*/ 96 w 115"/>
                <a:gd name="T9" fmla="*/ 0 h 38"/>
                <a:gd name="T10" fmla="*/ 19 w 115"/>
                <a:gd name="T11" fmla="*/ 0 h 38"/>
                <a:gd name="T12" fmla="*/ 0 w 115"/>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115" h="38">
                  <a:moveTo>
                    <a:pt x="0" y="19"/>
                  </a:moveTo>
                  <a:cubicBezTo>
                    <a:pt x="0" y="29"/>
                    <a:pt x="9" y="38"/>
                    <a:pt x="19" y="38"/>
                  </a:cubicBezTo>
                  <a:cubicBezTo>
                    <a:pt x="96" y="38"/>
                    <a:pt x="96" y="38"/>
                    <a:pt x="96" y="38"/>
                  </a:cubicBezTo>
                  <a:cubicBezTo>
                    <a:pt x="106" y="38"/>
                    <a:pt x="115" y="29"/>
                    <a:pt x="115" y="19"/>
                  </a:cubicBezTo>
                  <a:cubicBezTo>
                    <a:pt x="115" y="9"/>
                    <a:pt x="106" y="0"/>
                    <a:pt x="96" y="0"/>
                  </a:cubicBezTo>
                  <a:cubicBezTo>
                    <a:pt x="19" y="0"/>
                    <a:pt x="19" y="0"/>
                    <a:pt x="19" y="0"/>
                  </a:cubicBezTo>
                  <a:cubicBezTo>
                    <a:pt x="9" y="0"/>
                    <a:pt x="0" y="9"/>
                    <a:pt x="0"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6">
              <a:extLst>
                <a:ext uri="{FF2B5EF4-FFF2-40B4-BE49-F238E27FC236}">
                  <a16:creationId xmlns:a16="http://schemas.microsoft.com/office/drawing/2014/main" id="{5514053E-0B0C-4126-99B1-5D4B0065551A}"/>
                </a:ext>
              </a:extLst>
            </p:cNvPr>
            <p:cNvSpPr>
              <a:spLocks/>
            </p:cNvSpPr>
            <p:nvPr userDrawn="1"/>
          </p:nvSpPr>
          <p:spPr bwMode="auto">
            <a:xfrm>
              <a:off x="1203" y="2918"/>
              <a:ext cx="178" cy="97"/>
            </a:xfrm>
            <a:custGeom>
              <a:avLst/>
              <a:gdLst>
                <a:gd name="T0" fmla="*/ 57 w 75"/>
                <a:gd name="T1" fmla="*/ 0 h 41"/>
                <a:gd name="T2" fmla="*/ 19 w 75"/>
                <a:gd name="T3" fmla="*/ 0 h 41"/>
                <a:gd name="T4" fmla="*/ 0 w 75"/>
                <a:gd name="T5" fmla="*/ 20 h 41"/>
                <a:gd name="T6" fmla="*/ 19 w 75"/>
                <a:gd name="T7" fmla="*/ 41 h 41"/>
                <a:gd name="T8" fmla="*/ 57 w 75"/>
                <a:gd name="T9" fmla="*/ 41 h 41"/>
                <a:gd name="T10" fmla="*/ 75 w 75"/>
                <a:gd name="T11" fmla="*/ 20 h 41"/>
                <a:gd name="T12" fmla="*/ 57 w 75"/>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75" h="41">
                  <a:moveTo>
                    <a:pt x="57" y="0"/>
                  </a:moveTo>
                  <a:cubicBezTo>
                    <a:pt x="19" y="0"/>
                    <a:pt x="19" y="0"/>
                    <a:pt x="19" y="0"/>
                  </a:cubicBezTo>
                  <a:cubicBezTo>
                    <a:pt x="9" y="0"/>
                    <a:pt x="0" y="9"/>
                    <a:pt x="0" y="20"/>
                  </a:cubicBezTo>
                  <a:cubicBezTo>
                    <a:pt x="0" y="31"/>
                    <a:pt x="9" y="41"/>
                    <a:pt x="19" y="41"/>
                  </a:cubicBezTo>
                  <a:cubicBezTo>
                    <a:pt x="57" y="41"/>
                    <a:pt x="57" y="41"/>
                    <a:pt x="57" y="41"/>
                  </a:cubicBezTo>
                  <a:cubicBezTo>
                    <a:pt x="67" y="41"/>
                    <a:pt x="75" y="31"/>
                    <a:pt x="75" y="20"/>
                  </a:cubicBezTo>
                  <a:cubicBezTo>
                    <a:pt x="75" y="9"/>
                    <a:pt x="67" y="0"/>
                    <a:pt x="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Oval 7">
              <a:extLst>
                <a:ext uri="{FF2B5EF4-FFF2-40B4-BE49-F238E27FC236}">
                  <a16:creationId xmlns:a16="http://schemas.microsoft.com/office/drawing/2014/main" id="{A7903047-B689-4E94-89E5-E7964C7779CC}"/>
                </a:ext>
              </a:extLst>
            </p:cNvPr>
            <p:cNvSpPr>
              <a:spLocks noChangeArrowheads="1"/>
            </p:cNvSpPr>
            <p:nvPr userDrawn="1"/>
          </p:nvSpPr>
          <p:spPr bwMode="auto">
            <a:xfrm>
              <a:off x="1293" y="2561"/>
              <a:ext cx="88" cy="9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8">
              <a:extLst>
                <a:ext uri="{FF2B5EF4-FFF2-40B4-BE49-F238E27FC236}">
                  <a16:creationId xmlns:a16="http://schemas.microsoft.com/office/drawing/2014/main" id="{DD2A04B3-3BCD-44D5-A6DE-AAF04B6601A8}"/>
                </a:ext>
              </a:extLst>
            </p:cNvPr>
            <p:cNvSpPr>
              <a:spLocks/>
            </p:cNvSpPr>
            <p:nvPr userDrawn="1"/>
          </p:nvSpPr>
          <p:spPr bwMode="auto">
            <a:xfrm>
              <a:off x="1471" y="2021"/>
              <a:ext cx="273" cy="88"/>
            </a:xfrm>
            <a:custGeom>
              <a:avLst/>
              <a:gdLst>
                <a:gd name="T0" fmla="*/ 115 w 115"/>
                <a:gd name="T1" fmla="*/ 18 h 37"/>
                <a:gd name="T2" fmla="*/ 96 w 115"/>
                <a:gd name="T3" fmla="*/ 0 h 37"/>
                <a:gd name="T4" fmla="*/ 19 w 115"/>
                <a:gd name="T5" fmla="*/ 0 h 37"/>
                <a:gd name="T6" fmla="*/ 0 w 115"/>
                <a:gd name="T7" fmla="*/ 18 h 37"/>
                <a:gd name="T8" fmla="*/ 19 w 115"/>
                <a:gd name="T9" fmla="*/ 37 h 37"/>
                <a:gd name="T10" fmla="*/ 96 w 115"/>
                <a:gd name="T11" fmla="*/ 37 h 37"/>
                <a:gd name="T12" fmla="*/ 115 w 11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115" h="37">
                  <a:moveTo>
                    <a:pt x="115" y="18"/>
                  </a:moveTo>
                  <a:cubicBezTo>
                    <a:pt x="115" y="8"/>
                    <a:pt x="106" y="0"/>
                    <a:pt x="96" y="0"/>
                  </a:cubicBezTo>
                  <a:cubicBezTo>
                    <a:pt x="19" y="0"/>
                    <a:pt x="19" y="0"/>
                    <a:pt x="19" y="0"/>
                  </a:cubicBezTo>
                  <a:cubicBezTo>
                    <a:pt x="8" y="0"/>
                    <a:pt x="0" y="8"/>
                    <a:pt x="0" y="18"/>
                  </a:cubicBezTo>
                  <a:cubicBezTo>
                    <a:pt x="0" y="28"/>
                    <a:pt x="8" y="37"/>
                    <a:pt x="19" y="37"/>
                  </a:cubicBezTo>
                  <a:cubicBezTo>
                    <a:pt x="96" y="37"/>
                    <a:pt x="96" y="37"/>
                    <a:pt x="96" y="37"/>
                  </a:cubicBezTo>
                  <a:cubicBezTo>
                    <a:pt x="106" y="37"/>
                    <a:pt x="115" y="28"/>
                    <a:pt x="115"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9">
              <a:extLst>
                <a:ext uri="{FF2B5EF4-FFF2-40B4-BE49-F238E27FC236}">
                  <a16:creationId xmlns:a16="http://schemas.microsoft.com/office/drawing/2014/main" id="{4D9B9394-DF1F-4404-99ED-28723EC412F2}"/>
                </a:ext>
              </a:extLst>
            </p:cNvPr>
            <p:cNvSpPr>
              <a:spLocks/>
            </p:cNvSpPr>
            <p:nvPr userDrawn="1"/>
          </p:nvSpPr>
          <p:spPr bwMode="auto">
            <a:xfrm>
              <a:off x="1381" y="2378"/>
              <a:ext cx="363" cy="95"/>
            </a:xfrm>
            <a:custGeom>
              <a:avLst/>
              <a:gdLst>
                <a:gd name="T0" fmla="*/ 153 w 153"/>
                <a:gd name="T1" fmla="*/ 20 h 40"/>
                <a:gd name="T2" fmla="*/ 134 w 153"/>
                <a:gd name="T3" fmla="*/ 0 h 40"/>
                <a:gd name="T4" fmla="*/ 19 w 153"/>
                <a:gd name="T5" fmla="*/ 0 h 40"/>
                <a:gd name="T6" fmla="*/ 0 w 153"/>
                <a:gd name="T7" fmla="*/ 20 h 40"/>
                <a:gd name="T8" fmla="*/ 19 w 153"/>
                <a:gd name="T9" fmla="*/ 40 h 40"/>
                <a:gd name="T10" fmla="*/ 134 w 153"/>
                <a:gd name="T11" fmla="*/ 40 h 40"/>
                <a:gd name="T12" fmla="*/ 153 w 153"/>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53" h="40">
                  <a:moveTo>
                    <a:pt x="153" y="20"/>
                  </a:moveTo>
                  <a:cubicBezTo>
                    <a:pt x="153" y="8"/>
                    <a:pt x="144" y="0"/>
                    <a:pt x="134" y="0"/>
                  </a:cubicBezTo>
                  <a:cubicBezTo>
                    <a:pt x="19" y="0"/>
                    <a:pt x="19" y="0"/>
                    <a:pt x="19" y="0"/>
                  </a:cubicBezTo>
                  <a:cubicBezTo>
                    <a:pt x="9" y="0"/>
                    <a:pt x="0" y="8"/>
                    <a:pt x="0" y="20"/>
                  </a:cubicBezTo>
                  <a:cubicBezTo>
                    <a:pt x="0" y="31"/>
                    <a:pt x="9" y="40"/>
                    <a:pt x="19" y="40"/>
                  </a:cubicBezTo>
                  <a:cubicBezTo>
                    <a:pt x="134" y="40"/>
                    <a:pt x="134" y="40"/>
                    <a:pt x="134" y="40"/>
                  </a:cubicBezTo>
                  <a:cubicBezTo>
                    <a:pt x="144" y="40"/>
                    <a:pt x="153" y="31"/>
                    <a:pt x="153"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Oval 10">
              <a:extLst>
                <a:ext uri="{FF2B5EF4-FFF2-40B4-BE49-F238E27FC236}">
                  <a16:creationId xmlns:a16="http://schemas.microsoft.com/office/drawing/2014/main" id="{774D2D33-D07E-43B8-BB05-DD45A8397401}"/>
                </a:ext>
              </a:extLst>
            </p:cNvPr>
            <p:cNvSpPr>
              <a:spLocks noChangeArrowheads="1"/>
            </p:cNvSpPr>
            <p:nvPr userDrawn="1"/>
          </p:nvSpPr>
          <p:spPr bwMode="auto">
            <a:xfrm>
              <a:off x="1889" y="1657"/>
              <a:ext cx="90" cy="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1">
              <a:extLst>
                <a:ext uri="{FF2B5EF4-FFF2-40B4-BE49-F238E27FC236}">
                  <a16:creationId xmlns:a16="http://schemas.microsoft.com/office/drawing/2014/main" id="{4F7873AA-0BA5-46D3-A79D-12B702B0B1F1}"/>
                </a:ext>
              </a:extLst>
            </p:cNvPr>
            <p:cNvSpPr>
              <a:spLocks/>
            </p:cNvSpPr>
            <p:nvPr userDrawn="1"/>
          </p:nvSpPr>
          <p:spPr bwMode="auto">
            <a:xfrm>
              <a:off x="1471" y="1250"/>
              <a:ext cx="5004" cy="1818"/>
            </a:xfrm>
            <a:custGeom>
              <a:avLst/>
              <a:gdLst>
                <a:gd name="T0" fmla="*/ 2108 w 2108"/>
                <a:gd name="T1" fmla="*/ 764 h 764"/>
                <a:gd name="T2" fmla="*/ 340 w 2108"/>
                <a:gd name="T3" fmla="*/ 764 h 764"/>
                <a:gd name="T4" fmla="*/ 18 w 2108"/>
                <a:gd name="T5" fmla="*/ 746 h 764"/>
                <a:gd name="T6" fmla="*/ 18 w 2108"/>
                <a:gd name="T7" fmla="*/ 708 h 764"/>
                <a:gd name="T8" fmla="*/ 378 w 2108"/>
                <a:gd name="T9" fmla="*/ 689 h 764"/>
                <a:gd name="T10" fmla="*/ 132 w 2108"/>
                <a:gd name="T11" fmla="*/ 670 h 764"/>
                <a:gd name="T12" fmla="*/ 132 w 2108"/>
                <a:gd name="T13" fmla="*/ 632 h 764"/>
                <a:gd name="T14" fmla="*/ 189 w 2108"/>
                <a:gd name="T15" fmla="*/ 613 h 764"/>
                <a:gd name="T16" fmla="*/ 56 w 2108"/>
                <a:gd name="T17" fmla="*/ 594 h 764"/>
                <a:gd name="T18" fmla="*/ 56 w 2108"/>
                <a:gd name="T19" fmla="*/ 556 h 764"/>
                <a:gd name="T20" fmla="*/ 378 w 2108"/>
                <a:gd name="T21" fmla="*/ 575 h 764"/>
                <a:gd name="T22" fmla="*/ 284 w 2108"/>
                <a:gd name="T23" fmla="*/ 594 h 764"/>
                <a:gd name="T24" fmla="*/ 284 w 2108"/>
                <a:gd name="T25" fmla="*/ 632 h 764"/>
                <a:gd name="T26" fmla="*/ 643 w 2108"/>
                <a:gd name="T27" fmla="*/ 613 h 764"/>
                <a:gd name="T28" fmla="*/ 435 w 2108"/>
                <a:gd name="T29" fmla="*/ 594 h 764"/>
                <a:gd name="T30" fmla="*/ 435 w 2108"/>
                <a:gd name="T31" fmla="*/ 556 h 764"/>
                <a:gd name="T32" fmla="*/ 530 w 2108"/>
                <a:gd name="T33" fmla="*/ 537 h 764"/>
                <a:gd name="T34" fmla="*/ 511 w 2108"/>
                <a:gd name="T35" fmla="*/ 518 h 764"/>
                <a:gd name="T36" fmla="*/ 454 w 2108"/>
                <a:gd name="T37" fmla="*/ 499 h 764"/>
                <a:gd name="T38" fmla="*/ 624 w 2108"/>
                <a:gd name="T39" fmla="*/ 481 h 764"/>
                <a:gd name="T40" fmla="*/ 624 w 2108"/>
                <a:gd name="T41" fmla="*/ 443 h 764"/>
                <a:gd name="T42" fmla="*/ 302 w 2108"/>
                <a:gd name="T43" fmla="*/ 461 h 764"/>
                <a:gd name="T44" fmla="*/ 360 w 2108"/>
                <a:gd name="T45" fmla="*/ 481 h 764"/>
                <a:gd name="T46" fmla="*/ 360 w 2108"/>
                <a:gd name="T47" fmla="*/ 518 h 764"/>
                <a:gd name="T48" fmla="*/ 151 w 2108"/>
                <a:gd name="T49" fmla="*/ 499 h 764"/>
                <a:gd name="T50" fmla="*/ 208 w 2108"/>
                <a:gd name="T51" fmla="*/ 481 h 764"/>
                <a:gd name="T52" fmla="*/ 208 w 2108"/>
                <a:gd name="T53" fmla="*/ 443 h 764"/>
                <a:gd name="T54" fmla="*/ 38 w 2108"/>
                <a:gd name="T55" fmla="*/ 423 h 764"/>
                <a:gd name="T56" fmla="*/ 397 w 2108"/>
                <a:gd name="T57" fmla="*/ 405 h 764"/>
                <a:gd name="T58" fmla="*/ 397 w 2108"/>
                <a:gd name="T59" fmla="*/ 367 h 764"/>
                <a:gd name="T60" fmla="*/ 151 w 2108"/>
                <a:gd name="T61" fmla="*/ 347 h 764"/>
                <a:gd name="T62" fmla="*/ 246 w 2108"/>
                <a:gd name="T63" fmla="*/ 329 h 764"/>
                <a:gd name="T64" fmla="*/ 246 w 2108"/>
                <a:gd name="T65" fmla="*/ 291 h 764"/>
                <a:gd name="T66" fmla="*/ 76 w 2108"/>
                <a:gd name="T67" fmla="*/ 271 h 764"/>
                <a:gd name="T68" fmla="*/ 342 w 2108"/>
                <a:gd name="T69" fmla="*/ 253 h 764"/>
                <a:gd name="T70" fmla="*/ 397 w 2108"/>
                <a:gd name="T71" fmla="*/ 253 h 764"/>
                <a:gd name="T72" fmla="*/ 397 w 2108"/>
                <a:gd name="T73" fmla="*/ 215 h 764"/>
                <a:gd name="T74" fmla="*/ 251 w 2108"/>
                <a:gd name="T75" fmla="*/ 195 h 764"/>
                <a:gd name="T76" fmla="*/ 322 w 2108"/>
                <a:gd name="T77" fmla="*/ 177 h 764"/>
                <a:gd name="T78" fmla="*/ 570 w 2108"/>
                <a:gd name="T79" fmla="*/ 176 h 764"/>
                <a:gd name="T80" fmla="*/ 741 w 2108"/>
                <a:gd name="T81" fmla="*/ 157 h 764"/>
                <a:gd name="T82" fmla="*/ 381 w 2108"/>
                <a:gd name="T83" fmla="*/ 138 h 764"/>
                <a:gd name="T84" fmla="*/ 381 w 2108"/>
                <a:gd name="T85" fmla="*/ 100 h 764"/>
                <a:gd name="T86" fmla="*/ 513 w 2108"/>
                <a:gd name="T87" fmla="*/ 82 h 764"/>
                <a:gd name="T88" fmla="*/ 425 w 2108"/>
                <a:gd name="T89" fmla="*/ 62 h 764"/>
                <a:gd name="T90" fmla="*/ 425 w 2108"/>
                <a:gd name="T91" fmla="*/ 24 h 764"/>
                <a:gd name="T92" fmla="*/ 665 w 2108"/>
                <a:gd name="T93" fmla="*/ 6 h 764"/>
                <a:gd name="T94" fmla="*/ 2108 w 2108"/>
                <a:gd name="T9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08" h="764">
                  <a:moveTo>
                    <a:pt x="2108" y="0"/>
                  </a:moveTo>
                  <a:cubicBezTo>
                    <a:pt x="2108" y="764"/>
                    <a:pt x="2108" y="764"/>
                    <a:pt x="2108" y="764"/>
                  </a:cubicBezTo>
                  <a:cubicBezTo>
                    <a:pt x="2108" y="764"/>
                    <a:pt x="822" y="764"/>
                    <a:pt x="340" y="764"/>
                  </a:cubicBezTo>
                  <a:cubicBezTo>
                    <a:pt x="340" y="764"/>
                    <a:pt x="340" y="764"/>
                    <a:pt x="340" y="764"/>
                  </a:cubicBezTo>
                  <a:cubicBezTo>
                    <a:pt x="340" y="754"/>
                    <a:pt x="332" y="746"/>
                    <a:pt x="322" y="746"/>
                  </a:cubicBezTo>
                  <a:cubicBezTo>
                    <a:pt x="322" y="746"/>
                    <a:pt x="322" y="746"/>
                    <a:pt x="18" y="746"/>
                  </a:cubicBezTo>
                  <a:cubicBezTo>
                    <a:pt x="8" y="746"/>
                    <a:pt x="0" y="737"/>
                    <a:pt x="0" y="727"/>
                  </a:cubicBezTo>
                  <a:cubicBezTo>
                    <a:pt x="0" y="717"/>
                    <a:pt x="8" y="708"/>
                    <a:pt x="18" y="708"/>
                  </a:cubicBezTo>
                  <a:cubicBezTo>
                    <a:pt x="18" y="708"/>
                    <a:pt x="18" y="708"/>
                    <a:pt x="360" y="708"/>
                  </a:cubicBezTo>
                  <a:cubicBezTo>
                    <a:pt x="370" y="708"/>
                    <a:pt x="378" y="699"/>
                    <a:pt x="378" y="689"/>
                  </a:cubicBezTo>
                  <a:cubicBezTo>
                    <a:pt x="378" y="679"/>
                    <a:pt x="370" y="670"/>
                    <a:pt x="360" y="670"/>
                  </a:cubicBezTo>
                  <a:cubicBezTo>
                    <a:pt x="360" y="670"/>
                    <a:pt x="360" y="670"/>
                    <a:pt x="132" y="670"/>
                  </a:cubicBezTo>
                  <a:cubicBezTo>
                    <a:pt x="122" y="670"/>
                    <a:pt x="113" y="662"/>
                    <a:pt x="113" y="651"/>
                  </a:cubicBezTo>
                  <a:cubicBezTo>
                    <a:pt x="113" y="641"/>
                    <a:pt x="122" y="632"/>
                    <a:pt x="132" y="632"/>
                  </a:cubicBezTo>
                  <a:cubicBezTo>
                    <a:pt x="132" y="632"/>
                    <a:pt x="132" y="632"/>
                    <a:pt x="170" y="632"/>
                  </a:cubicBezTo>
                  <a:cubicBezTo>
                    <a:pt x="181" y="632"/>
                    <a:pt x="189" y="624"/>
                    <a:pt x="189" y="613"/>
                  </a:cubicBezTo>
                  <a:cubicBezTo>
                    <a:pt x="189" y="603"/>
                    <a:pt x="181" y="594"/>
                    <a:pt x="170" y="594"/>
                  </a:cubicBezTo>
                  <a:cubicBezTo>
                    <a:pt x="170" y="594"/>
                    <a:pt x="170" y="594"/>
                    <a:pt x="56" y="594"/>
                  </a:cubicBezTo>
                  <a:cubicBezTo>
                    <a:pt x="46" y="594"/>
                    <a:pt x="38" y="586"/>
                    <a:pt x="38" y="575"/>
                  </a:cubicBezTo>
                  <a:cubicBezTo>
                    <a:pt x="38" y="565"/>
                    <a:pt x="46" y="556"/>
                    <a:pt x="56" y="556"/>
                  </a:cubicBezTo>
                  <a:cubicBezTo>
                    <a:pt x="56" y="556"/>
                    <a:pt x="56" y="556"/>
                    <a:pt x="360" y="556"/>
                  </a:cubicBezTo>
                  <a:cubicBezTo>
                    <a:pt x="370" y="556"/>
                    <a:pt x="378" y="565"/>
                    <a:pt x="378" y="575"/>
                  </a:cubicBezTo>
                  <a:cubicBezTo>
                    <a:pt x="378" y="586"/>
                    <a:pt x="370" y="594"/>
                    <a:pt x="360" y="594"/>
                  </a:cubicBezTo>
                  <a:cubicBezTo>
                    <a:pt x="360" y="594"/>
                    <a:pt x="360" y="594"/>
                    <a:pt x="284" y="594"/>
                  </a:cubicBezTo>
                  <a:cubicBezTo>
                    <a:pt x="273" y="594"/>
                    <a:pt x="265" y="603"/>
                    <a:pt x="265" y="613"/>
                  </a:cubicBezTo>
                  <a:cubicBezTo>
                    <a:pt x="265" y="624"/>
                    <a:pt x="273" y="632"/>
                    <a:pt x="284" y="632"/>
                  </a:cubicBezTo>
                  <a:cubicBezTo>
                    <a:pt x="284" y="632"/>
                    <a:pt x="284" y="632"/>
                    <a:pt x="624" y="632"/>
                  </a:cubicBezTo>
                  <a:cubicBezTo>
                    <a:pt x="635" y="632"/>
                    <a:pt x="643" y="624"/>
                    <a:pt x="643" y="613"/>
                  </a:cubicBezTo>
                  <a:cubicBezTo>
                    <a:pt x="643" y="603"/>
                    <a:pt x="635" y="594"/>
                    <a:pt x="624" y="594"/>
                  </a:cubicBezTo>
                  <a:cubicBezTo>
                    <a:pt x="624" y="594"/>
                    <a:pt x="624" y="594"/>
                    <a:pt x="435" y="594"/>
                  </a:cubicBezTo>
                  <a:cubicBezTo>
                    <a:pt x="425" y="594"/>
                    <a:pt x="416" y="586"/>
                    <a:pt x="416" y="575"/>
                  </a:cubicBezTo>
                  <a:cubicBezTo>
                    <a:pt x="416" y="565"/>
                    <a:pt x="425" y="556"/>
                    <a:pt x="435" y="556"/>
                  </a:cubicBezTo>
                  <a:cubicBezTo>
                    <a:pt x="435" y="556"/>
                    <a:pt x="435" y="556"/>
                    <a:pt x="511" y="556"/>
                  </a:cubicBezTo>
                  <a:cubicBezTo>
                    <a:pt x="521" y="556"/>
                    <a:pt x="530" y="548"/>
                    <a:pt x="530" y="537"/>
                  </a:cubicBezTo>
                  <a:cubicBezTo>
                    <a:pt x="530" y="537"/>
                    <a:pt x="530" y="537"/>
                    <a:pt x="530" y="537"/>
                  </a:cubicBezTo>
                  <a:cubicBezTo>
                    <a:pt x="530" y="527"/>
                    <a:pt x="521" y="518"/>
                    <a:pt x="511" y="518"/>
                  </a:cubicBezTo>
                  <a:cubicBezTo>
                    <a:pt x="511" y="518"/>
                    <a:pt x="511" y="518"/>
                    <a:pt x="473" y="518"/>
                  </a:cubicBezTo>
                  <a:cubicBezTo>
                    <a:pt x="462" y="518"/>
                    <a:pt x="454" y="510"/>
                    <a:pt x="454" y="499"/>
                  </a:cubicBezTo>
                  <a:cubicBezTo>
                    <a:pt x="454" y="489"/>
                    <a:pt x="462" y="481"/>
                    <a:pt x="473" y="481"/>
                  </a:cubicBezTo>
                  <a:cubicBezTo>
                    <a:pt x="473" y="481"/>
                    <a:pt x="473" y="481"/>
                    <a:pt x="624" y="481"/>
                  </a:cubicBezTo>
                  <a:cubicBezTo>
                    <a:pt x="635" y="481"/>
                    <a:pt x="643" y="472"/>
                    <a:pt x="643" y="461"/>
                  </a:cubicBezTo>
                  <a:cubicBezTo>
                    <a:pt x="643" y="451"/>
                    <a:pt x="635" y="443"/>
                    <a:pt x="624" y="443"/>
                  </a:cubicBezTo>
                  <a:cubicBezTo>
                    <a:pt x="624" y="443"/>
                    <a:pt x="624" y="443"/>
                    <a:pt x="322" y="443"/>
                  </a:cubicBezTo>
                  <a:cubicBezTo>
                    <a:pt x="311" y="443"/>
                    <a:pt x="302" y="451"/>
                    <a:pt x="302" y="461"/>
                  </a:cubicBezTo>
                  <a:cubicBezTo>
                    <a:pt x="302" y="472"/>
                    <a:pt x="311" y="481"/>
                    <a:pt x="322" y="481"/>
                  </a:cubicBezTo>
                  <a:cubicBezTo>
                    <a:pt x="322" y="481"/>
                    <a:pt x="322" y="481"/>
                    <a:pt x="360" y="481"/>
                  </a:cubicBezTo>
                  <a:cubicBezTo>
                    <a:pt x="370" y="481"/>
                    <a:pt x="378" y="489"/>
                    <a:pt x="378" y="499"/>
                  </a:cubicBezTo>
                  <a:cubicBezTo>
                    <a:pt x="378" y="510"/>
                    <a:pt x="370" y="518"/>
                    <a:pt x="360" y="518"/>
                  </a:cubicBezTo>
                  <a:cubicBezTo>
                    <a:pt x="360" y="518"/>
                    <a:pt x="360" y="518"/>
                    <a:pt x="170" y="518"/>
                  </a:cubicBezTo>
                  <a:cubicBezTo>
                    <a:pt x="160" y="518"/>
                    <a:pt x="151" y="510"/>
                    <a:pt x="151" y="499"/>
                  </a:cubicBezTo>
                  <a:cubicBezTo>
                    <a:pt x="151" y="489"/>
                    <a:pt x="160" y="481"/>
                    <a:pt x="170" y="481"/>
                  </a:cubicBezTo>
                  <a:cubicBezTo>
                    <a:pt x="170" y="481"/>
                    <a:pt x="170" y="481"/>
                    <a:pt x="208" y="481"/>
                  </a:cubicBezTo>
                  <a:cubicBezTo>
                    <a:pt x="218" y="481"/>
                    <a:pt x="227" y="472"/>
                    <a:pt x="227" y="461"/>
                  </a:cubicBezTo>
                  <a:cubicBezTo>
                    <a:pt x="227" y="451"/>
                    <a:pt x="218" y="443"/>
                    <a:pt x="208" y="443"/>
                  </a:cubicBezTo>
                  <a:cubicBezTo>
                    <a:pt x="208" y="443"/>
                    <a:pt x="208" y="443"/>
                    <a:pt x="56" y="443"/>
                  </a:cubicBezTo>
                  <a:cubicBezTo>
                    <a:pt x="46" y="443"/>
                    <a:pt x="38" y="434"/>
                    <a:pt x="38" y="423"/>
                  </a:cubicBezTo>
                  <a:cubicBezTo>
                    <a:pt x="38" y="413"/>
                    <a:pt x="46" y="405"/>
                    <a:pt x="56" y="405"/>
                  </a:cubicBezTo>
                  <a:cubicBezTo>
                    <a:pt x="56" y="405"/>
                    <a:pt x="56" y="405"/>
                    <a:pt x="397" y="405"/>
                  </a:cubicBezTo>
                  <a:cubicBezTo>
                    <a:pt x="407" y="405"/>
                    <a:pt x="416" y="396"/>
                    <a:pt x="416" y="385"/>
                  </a:cubicBezTo>
                  <a:cubicBezTo>
                    <a:pt x="416" y="375"/>
                    <a:pt x="407" y="367"/>
                    <a:pt x="397" y="367"/>
                  </a:cubicBezTo>
                  <a:cubicBezTo>
                    <a:pt x="397" y="367"/>
                    <a:pt x="397" y="367"/>
                    <a:pt x="170" y="367"/>
                  </a:cubicBezTo>
                  <a:cubicBezTo>
                    <a:pt x="160" y="367"/>
                    <a:pt x="151" y="358"/>
                    <a:pt x="151" y="347"/>
                  </a:cubicBezTo>
                  <a:cubicBezTo>
                    <a:pt x="151" y="337"/>
                    <a:pt x="160" y="329"/>
                    <a:pt x="170" y="329"/>
                  </a:cubicBezTo>
                  <a:cubicBezTo>
                    <a:pt x="170" y="329"/>
                    <a:pt x="170" y="329"/>
                    <a:pt x="246" y="329"/>
                  </a:cubicBezTo>
                  <a:cubicBezTo>
                    <a:pt x="256" y="329"/>
                    <a:pt x="265" y="320"/>
                    <a:pt x="265" y="309"/>
                  </a:cubicBezTo>
                  <a:cubicBezTo>
                    <a:pt x="265" y="299"/>
                    <a:pt x="256" y="291"/>
                    <a:pt x="246" y="291"/>
                  </a:cubicBezTo>
                  <a:cubicBezTo>
                    <a:pt x="246" y="291"/>
                    <a:pt x="246" y="291"/>
                    <a:pt x="94" y="291"/>
                  </a:cubicBezTo>
                  <a:cubicBezTo>
                    <a:pt x="84" y="291"/>
                    <a:pt x="76" y="282"/>
                    <a:pt x="76" y="271"/>
                  </a:cubicBezTo>
                  <a:cubicBezTo>
                    <a:pt x="76" y="261"/>
                    <a:pt x="84" y="253"/>
                    <a:pt x="94" y="253"/>
                  </a:cubicBezTo>
                  <a:cubicBezTo>
                    <a:pt x="94" y="253"/>
                    <a:pt x="94" y="253"/>
                    <a:pt x="342" y="253"/>
                  </a:cubicBezTo>
                  <a:cubicBezTo>
                    <a:pt x="343" y="253"/>
                    <a:pt x="343" y="253"/>
                    <a:pt x="343" y="253"/>
                  </a:cubicBezTo>
                  <a:cubicBezTo>
                    <a:pt x="343" y="253"/>
                    <a:pt x="343" y="253"/>
                    <a:pt x="397" y="253"/>
                  </a:cubicBezTo>
                  <a:cubicBezTo>
                    <a:pt x="408" y="252"/>
                    <a:pt x="416" y="244"/>
                    <a:pt x="416" y="233"/>
                  </a:cubicBezTo>
                  <a:cubicBezTo>
                    <a:pt x="416" y="223"/>
                    <a:pt x="407" y="215"/>
                    <a:pt x="397" y="215"/>
                  </a:cubicBezTo>
                  <a:cubicBezTo>
                    <a:pt x="397" y="215"/>
                    <a:pt x="397" y="215"/>
                    <a:pt x="270" y="215"/>
                  </a:cubicBezTo>
                  <a:cubicBezTo>
                    <a:pt x="260" y="215"/>
                    <a:pt x="251" y="206"/>
                    <a:pt x="251" y="195"/>
                  </a:cubicBezTo>
                  <a:cubicBezTo>
                    <a:pt x="251" y="185"/>
                    <a:pt x="260" y="177"/>
                    <a:pt x="270" y="177"/>
                  </a:cubicBezTo>
                  <a:cubicBezTo>
                    <a:pt x="270" y="177"/>
                    <a:pt x="270" y="177"/>
                    <a:pt x="322" y="177"/>
                  </a:cubicBezTo>
                  <a:cubicBezTo>
                    <a:pt x="322" y="177"/>
                    <a:pt x="322" y="177"/>
                    <a:pt x="568" y="177"/>
                  </a:cubicBezTo>
                  <a:cubicBezTo>
                    <a:pt x="569" y="177"/>
                    <a:pt x="570" y="176"/>
                    <a:pt x="570" y="176"/>
                  </a:cubicBezTo>
                  <a:cubicBezTo>
                    <a:pt x="570" y="176"/>
                    <a:pt x="570" y="176"/>
                    <a:pt x="721" y="176"/>
                  </a:cubicBezTo>
                  <a:cubicBezTo>
                    <a:pt x="732" y="176"/>
                    <a:pt x="741" y="168"/>
                    <a:pt x="741" y="157"/>
                  </a:cubicBezTo>
                  <a:cubicBezTo>
                    <a:pt x="741" y="147"/>
                    <a:pt x="732" y="138"/>
                    <a:pt x="721" y="138"/>
                  </a:cubicBezTo>
                  <a:cubicBezTo>
                    <a:pt x="721" y="138"/>
                    <a:pt x="721" y="138"/>
                    <a:pt x="381" y="138"/>
                  </a:cubicBezTo>
                  <a:cubicBezTo>
                    <a:pt x="370" y="138"/>
                    <a:pt x="362" y="130"/>
                    <a:pt x="362" y="120"/>
                  </a:cubicBezTo>
                  <a:cubicBezTo>
                    <a:pt x="362" y="109"/>
                    <a:pt x="370" y="100"/>
                    <a:pt x="381" y="100"/>
                  </a:cubicBezTo>
                  <a:cubicBezTo>
                    <a:pt x="381" y="100"/>
                    <a:pt x="381" y="100"/>
                    <a:pt x="494" y="100"/>
                  </a:cubicBezTo>
                  <a:cubicBezTo>
                    <a:pt x="505" y="100"/>
                    <a:pt x="513" y="92"/>
                    <a:pt x="513" y="82"/>
                  </a:cubicBezTo>
                  <a:cubicBezTo>
                    <a:pt x="513" y="71"/>
                    <a:pt x="505" y="62"/>
                    <a:pt x="494" y="62"/>
                  </a:cubicBezTo>
                  <a:cubicBezTo>
                    <a:pt x="494" y="62"/>
                    <a:pt x="494" y="62"/>
                    <a:pt x="425" y="62"/>
                  </a:cubicBezTo>
                  <a:cubicBezTo>
                    <a:pt x="414" y="62"/>
                    <a:pt x="406" y="54"/>
                    <a:pt x="406" y="44"/>
                  </a:cubicBezTo>
                  <a:cubicBezTo>
                    <a:pt x="406" y="33"/>
                    <a:pt x="414" y="24"/>
                    <a:pt x="425" y="24"/>
                  </a:cubicBezTo>
                  <a:cubicBezTo>
                    <a:pt x="425" y="24"/>
                    <a:pt x="425" y="24"/>
                    <a:pt x="646" y="24"/>
                  </a:cubicBezTo>
                  <a:cubicBezTo>
                    <a:pt x="656" y="24"/>
                    <a:pt x="665" y="16"/>
                    <a:pt x="665" y="6"/>
                  </a:cubicBezTo>
                  <a:cubicBezTo>
                    <a:pt x="665" y="6"/>
                    <a:pt x="665" y="2"/>
                    <a:pt x="664" y="0"/>
                  </a:cubicBezTo>
                  <a:lnTo>
                    <a:pt x="2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4" name="Date Placeholder 2">
            <a:extLst>
              <a:ext uri="{FF2B5EF4-FFF2-40B4-BE49-F238E27FC236}">
                <a16:creationId xmlns:a16="http://schemas.microsoft.com/office/drawing/2014/main" id="{D7F7A3D1-5A44-43AF-91A9-51C2C93FD69D}"/>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437615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three conten pattern bar">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7EC562E-4C23-4C03-A766-C825943BFDF8}"/>
              </a:ext>
            </a:extLst>
          </p:cNvPr>
          <p:cNvSpPr/>
          <p:nvPr userDrawn="1"/>
        </p:nvSpPr>
        <p:spPr>
          <a:xfrm>
            <a:off x="0" y="0"/>
            <a:ext cx="12192000" cy="208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title"/>
          </p:nvPr>
        </p:nvSpPr>
        <p:spPr>
          <a:xfrm>
            <a:off x="594000" y="594000"/>
            <a:ext cx="6840000" cy="900000"/>
          </a:xfrm>
        </p:spPr>
        <p:txBody>
          <a:bodyPr anchor="t">
            <a:normAutofit/>
          </a:bodyPr>
          <a:lstStyle>
            <a:lvl1pPr>
              <a:defRPr sz="3200" b="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94000" y="2520000"/>
            <a:ext cx="3420000"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82001" y="6264000"/>
            <a:ext cx="4349794" cy="594000"/>
          </a:xfrm>
        </p:spPr>
        <p:txBody>
          <a:bodyPr/>
          <a:lstStyle>
            <a:lvl1pPr>
              <a:defRPr>
                <a:latin typeface="+mj-lt"/>
              </a:defRPr>
            </a:lvl1pPr>
          </a:lstStyle>
          <a:p>
            <a:r>
              <a:rPr lang="de-CH"/>
              <a:t>Tobias Somary | 8. Mai 2025 | Universität Zürich</a:t>
            </a:r>
            <a:endParaRPr lang="de-DE" dirty="0"/>
          </a:p>
        </p:txBody>
      </p:sp>
      <p:sp>
        <p:nvSpPr>
          <p:cNvPr id="6" name="Slide Number Placeholder 5"/>
          <p:cNvSpPr>
            <a:spLocks noGrp="1"/>
          </p:cNvSpPr>
          <p:nvPr>
            <p:ph type="sldNum" sz="quarter" idx="12"/>
          </p:nvPr>
        </p:nvSpPr>
        <p:spPr/>
        <p:txBody>
          <a:bodyPr/>
          <a:lstStyle>
            <a:lvl1pPr>
              <a:defRPr>
                <a:latin typeface="+mj-lt"/>
              </a:defRPr>
            </a:lvl1pPr>
          </a:lstStyle>
          <a:p>
            <a:fld id="{586824BF-3B93-454D-8CFC-2835FAC2A0AB}" type="slidenum">
              <a:rPr lang="de-DE" smtClean="0"/>
              <a:pPr/>
              <a:t>‹#›</a:t>
            </a:fld>
            <a:endParaRPr lang="de-DE" dirty="0"/>
          </a:p>
        </p:txBody>
      </p:sp>
      <p:sp>
        <p:nvSpPr>
          <p:cNvPr id="10" name="Content Placeholder 2">
            <a:extLst>
              <a:ext uri="{FF2B5EF4-FFF2-40B4-BE49-F238E27FC236}">
                <a16:creationId xmlns:a16="http://schemas.microsoft.com/office/drawing/2014/main" id="{E8205BC0-B62A-4F5C-8DF8-B0CED8EFC7AB}"/>
              </a:ext>
            </a:extLst>
          </p:cNvPr>
          <p:cNvSpPr>
            <a:spLocks noGrp="1"/>
          </p:cNvSpPr>
          <p:nvPr>
            <p:ph idx="14"/>
          </p:nvPr>
        </p:nvSpPr>
        <p:spPr>
          <a:xfrm>
            <a:off x="4386000" y="2518688"/>
            <a:ext cx="3420000"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a:extLst>
              <a:ext uri="{FF2B5EF4-FFF2-40B4-BE49-F238E27FC236}">
                <a16:creationId xmlns:a16="http://schemas.microsoft.com/office/drawing/2014/main" id="{2F80681E-1639-4BDC-B02B-246235FAEC82}"/>
              </a:ext>
            </a:extLst>
          </p:cNvPr>
          <p:cNvSpPr>
            <a:spLocks noGrp="1"/>
          </p:cNvSpPr>
          <p:nvPr>
            <p:ph idx="15"/>
          </p:nvPr>
        </p:nvSpPr>
        <p:spPr>
          <a:xfrm>
            <a:off x="8176687" y="2525288"/>
            <a:ext cx="3420000" cy="3744000"/>
          </a:xfrm>
          <a:prstGeom prst="rect">
            <a:avLst/>
          </a:prstGeom>
        </p:spPr>
        <p:txBody>
          <a:bodyPr/>
          <a:lstStyle>
            <a:lvl1pPr>
              <a:defRPr>
                <a:solidFill>
                  <a:schemeClr val="tx1"/>
                </a:solidFill>
              </a:defRPr>
            </a:lvl1pPr>
            <a:lvl2pPr>
              <a:defRPr>
                <a:solidFill>
                  <a:schemeClr val="tx1"/>
                </a:solidFill>
              </a:defRPr>
            </a:lvl2pPr>
            <a:lvl3pPr marL="895350" indent="-266700" algn="l">
              <a:defRPr>
                <a:solidFill>
                  <a:schemeClr val="tx1"/>
                </a:solidFill>
              </a:defRPr>
            </a:lvl3pPr>
            <a:lvl4pPr marL="1162050" indent="-266700" algn="l">
              <a:defRPr>
                <a:solidFill>
                  <a:schemeClr val="tx1"/>
                </a:solidFill>
              </a:defRPr>
            </a:lvl4pPr>
            <a:lvl5pPr marL="1438275" indent="-276225"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8" name="Group 4">
            <a:extLst>
              <a:ext uri="{FF2B5EF4-FFF2-40B4-BE49-F238E27FC236}">
                <a16:creationId xmlns:a16="http://schemas.microsoft.com/office/drawing/2014/main" id="{061BA921-51AA-4AB1-8338-B422D0F508C1}"/>
              </a:ext>
            </a:extLst>
          </p:cNvPr>
          <p:cNvGrpSpPr>
            <a:grpSpLocks noChangeAspect="1"/>
          </p:cNvGrpSpPr>
          <p:nvPr userDrawn="1"/>
        </p:nvGrpSpPr>
        <p:grpSpPr bwMode="auto">
          <a:xfrm>
            <a:off x="6072786" y="1"/>
            <a:ext cx="6119214" cy="2110154"/>
            <a:chOff x="1203" y="1250"/>
            <a:chExt cx="5272" cy="1818"/>
          </a:xfrm>
          <a:solidFill>
            <a:schemeClr val="bg1">
              <a:alpha val="20000"/>
            </a:schemeClr>
          </a:solidFill>
        </p:grpSpPr>
        <p:sp>
          <p:nvSpPr>
            <p:cNvPr id="13" name="Freeform 5">
              <a:extLst>
                <a:ext uri="{FF2B5EF4-FFF2-40B4-BE49-F238E27FC236}">
                  <a16:creationId xmlns:a16="http://schemas.microsoft.com/office/drawing/2014/main" id="{ABF3DF9A-3253-48DB-B7E1-3903B5F5C901}"/>
                </a:ext>
              </a:extLst>
            </p:cNvPr>
            <p:cNvSpPr>
              <a:spLocks/>
            </p:cNvSpPr>
            <p:nvPr userDrawn="1"/>
          </p:nvSpPr>
          <p:spPr bwMode="auto">
            <a:xfrm>
              <a:off x="1381" y="2739"/>
              <a:ext cx="273" cy="91"/>
            </a:xfrm>
            <a:custGeom>
              <a:avLst/>
              <a:gdLst>
                <a:gd name="T0" fmla="*/ 0 w 115"/>
                <a:gd name="T1" fmla="*/ 19 h 38"/>
                <a:gd name="T2" fmla="*/ 19 w 115"/>
                <a:gd name="T3" fmla="*/ 38 h 38"/>
                <a:gd name="T4" fmla="*/ 96 w 115"/>
                <a:gd name="T5" fmla="*/ 38 h 38"/>
                <a:gd name="T6" fmla="*/ 115 w 115"/>
                <a:gd name="T7" fmla="*/ 19 h 38"/>
                <a:gd name="T8" fmla="*/ 96 w 115"/>
                <a:gd name="T9" fmla="*/ 0 h 38"/>
                <a:gd name="T10" fmla="*/ 19 w 115"/>
                <a:gd name="T11" fmla="*/ 0 h 38"/>
                <a:gd name="T12" fmla="*/ 0 w 115"/>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115" h="38">
                  <a:moveTo>
                    <a:pt x="0" y="19"/>
                  </a:moveTo>
                  <a:cubicBezTo>
                    <a:pt x="0" y="29"/>
                    <a:pt x="9" y="38"/>
                    <a:pt x="19" y="38"/>
                  </a:cubicBezTo>
                  <a:cubicBezTo>
                    <a:pt x="96" y="38"/>
                    <a:pt x="96" y="38"/>
                    <a:pt x="96" y="38"/>
                  </a:cubicBezTo>
                  <a:cubicBezTo>
                    <a:pt x="106" y="38"/>
                    <a:pt x="115" y="29"/>
                    <a:pt x="115" y="19"/>
                  </a:cubicBezTo>
                  <a:cubicBezTo>
                    <a:pt x="115" y="9"/>
                    <a:pt x="106" y="0"/>
                    <a:pt x="96" y="0"/>
                  </a:cubicBezTo>
                  <a:cubicBezTo>
                    <a:pt x="19" y="0"/>
                    <a:pt x="19" y="0"/>
                    <a:pt x="19" y="0"/>
                  </a:cubicBezTo>
                  <a:cubicBezTo>
                    <a:pt x="9" y="0"/>
                    <a:pt x="0" y="9"/>
                    <a:pt x="0"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6">
              <a:extLst>
                <a:ext uri="{FF2B5EF4-FFF2-40B4-BE49-F238E27FC236}">
                  <a16:creationId xmlns:a16="http://schemas.microsoft.com/office/drawing/2014/main" id="{5514053E-0B0C-4126-99B1-5D4B0065551A}"/>
                </a:ext>
              </a:extLst>
            </p:cNvPr>
            <p:cNvSpPr>
              <a:spLocks/>
            </p:cNvSpPr>
            <p:nvPr userDrawn="1"/>
          </p:nvSpPr>
          <p:spPr bwMode="auto">
            <a:xfrm>
              <a:off x="1203" y="2918"/>
              <a:ext cx="178" cy="97"/>
            </a:xfrm>
            <a:custGeom>
              <a:avLst/>
              <a:gdLst>
                <a:gd name="T0" fmla="*/ 57 w 75"/>
                <a:gd name="T1" fmla="*/ 0 h 41"/>
                <a:gd name="T2" fmla="*/ 19 w 75"/>
                <a:gd name="T3" fmla="*/ 0 h 41"/>
                <a:gd name="T4" fmla="*/ 0 w 75"/>
                <a:gd name="T5" fmla="*/ 20 h 41"/>
                <a:gd name="T6" fmla="*/ 19 w 75"/>
                <a:gd name="T7" fmla="*/ 41 h 41"/>
                <a:gd name="T8" fmla="*/ 57 w 75"/>
                <a:gd name="T9" fmla="*/ 41 h 41"/>
                <a:gd name="T10" fmla="*/ 75 w 75"/>
                <a:gd name="T11" fmla="*/ 20 h 41"/>
                <a:gd name="T12" fmla="*/ 57 w 75"/>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75" h="41">
                  <a:moveTo>
                    <a:pt x="57" y="0"/>
                  </a:moveTo>
                  <a:cubicBezTo>
                    <a:pt x="19" y="0"/>
                    <a:pt x="19" y="0"/>
                    <a:pt x="19" y="0"/>
                  </a:cubicBezTo>
                  <a:cubicBezTo>
                    <a:pt x="9" y="0"/>
                    <a:pt x="0" y="9"/>
                    <a:pt x="0" y="20"/>
                  </a:cubicBezTo>
                  <a:cubicBezTo>
                    <a:pt x="0" y="31"/>
                    <a:pt x="9" y="41"/>
                    <a:pt x="19" y="41"/>
                  </a:cubicBezTo>
                  <a:cubicBezTo>
                    <a:pt x="57" y="41"/>
                    <a:pt x="57" y="41"/>
                    <a:pt x="57" y="41"/>
                  </a:cubicBezTo>
                  <a:cubicBezTo>
                    <a:pt x="67" y="41"/>
                    <a:pt x="75" y="31"/>
                    <a:pt x="75" y="20"/>
                  </a:cubicBezTo>
                  <a:cubicBezTo>
                    <a:pt x="75" y="9"/>
                    <a:pt x="67" y="0"/>
                    <a:pt x="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Oval 7">
              <a:extLst>
                <a:ext uri="{FF2B5EF4-FFF2-40B4-BE49-F238E27FC236}">
                  <a16:creationId xmlns:a16="http://schemas.microsoft.com/office/drawing/2014/main" id="{A7903047-B689-4E94-89E5-E7964C7779CC}"/>
                </a:ext>
              </a:extLst>
            </p:cNvPr>
            <p:cNvSpPr>
              <a:spLocks noChangeArrowheads="1"/>
            </p:cNvSpPr>
            <p:nvPr userDrawn="1"/>
          </p:nvSpPr>
          <p:spPr bwMode="auto">
            <a:xfrm>
              <a:off x="1293" y="2561"/>
              <a:ext cx="88" cy="9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8">
              <a:extLst>
                <a:ext uri="{FF2B5EF4-FFF2-40B4-BE49-F238E27FC236}">
                  <a16:creationId xmlns:a16="http://schemas.microsoft.com/office/drawing/2014/main" id="{DD2A04B3-3BCD-44D5-A6DE-AAF04B6601A8}"/>
                </a:ext>
              </a:extLst>
            </p:cNvPr>
            <p:cNvSpPr>
              <a:spLocks/>
            </p:cNvSpPr>
            <p:nvPr userDrawn="1"/>
          </p:nvSpPr>
          <p:spPr bwMode="auto">
            <a:xfrm>
              <a:off x="1471" y="2021"/>
              <a:ext cx="273" cy="88"/>
            </a:xfrm>
            <a:custGeom>
              <a:avLst/>
              <a:gdLst>
                <a:gd name="T0" fmla="*/ 115 w 115"/>
                <a:gd name="T1" fmla="*/ 18 h 37"/>
                <a:gd name="T2" fmla="*/ 96 w 115"/>
                <a:gd name="T3" fmla="*/ 0 h 37"/>
                <a:gd name="T4" fmla="*/ 19 w 115"/>
                <a:gd name="T5" fmla="*/ 0 h 37"/>
                <a:gd name="T6" fmla="*/ 0 w 115"/>
                <a:gd name="T7" fmla="*/ 18 h 37"/>
                <a:gd name="T8" fmla="*/ 19 w 115"/>
                <a:gd name="T9" fmla="*/ 37 h 37"/>
                <a:gd name="T10" fmla="*/ 96 w 115"/>
                <a:gd name="T11" fmla="*/ 37 h 37"/>
                <a:gd name="T12" fmla="*/ 115 w 11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115" h="37">
                  <a:moveTo>
                    <a:pt x="115" y="18"/>
                  </a:moveTo>
                  <a:cubicBezTo>
                    <a:pt x="115" y="8"/>
                    <a:pt x="106" y="0"/>
                    <a:pt x="96" y="0"/>
                  </a:cubicBezTo>
                  <a:cubicBezTo>
                    <a:pt x="19" y="0"/>
                    <a:pt x="19" y="0"/>
                    <a:pt x="19" y="0"/>
                  </a:cubicBezTo>
                  <a:cubicBezTo>
                    <a:pt x="8" y="0"/>
                    <a:pt x="0" y="8"/>
                    <a:pt x="0" y="18"/>
                  </a:cubicBezTo>
                  <a:cubicBezTo>
                    <a:pt x="0" y="28"/>
                    <a:pt x="8" y="37"/>
                    <a:pt x="19" y="37"/>
                  </a:cubicBezTo>
                  <a:cubicBezTo>
                    <a:pt x="96" y="37"/>
                    <a:pt x="96" y="37"/>
                    <a:pt x="96" y="37"/>
                  </a:cubicBezTo>
                  <a:cubicBezTo>
                    <a:pt x="106" y="37"/>
                    <a:pt x="115" y="28"/>
                    <a:pt x="115"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9">
              <a:extLst>
                <a:ext uri="{FF2B5EF4-FFF2-40B4-BE49-F238E27FC236}">
                  <a16:creationId xmlns:a16="http://schemas.microsoft.com/office/drawing/2014/main" id="{4D9B9394-DF1F-4404-99ED-28723EC412F2}"/>
                </a:ext>
              </a:extLst>
            </p:cNvPr>
            <p:cNvSpPr>
              <a:spLocks/>
            </p:cNvSpPr>
            <p:nvPr userDrawn="1"/>
          </p:nvSpPr>
          <p:spPr bwMode="auto">
            <a:xfrm>
              <a:off x="1381" y="2378"/>
              <a:ext cx="363" cy="95"/>
            </a:xfrm>
            <a:custGeom>
              <a:avLst/>
              <a:gdLst>
                <a:gd name="T0" fmla="*/ 153 w 153"/>
                <a:gd name="T1" fmla="*/ 20 h 40"/>
                <a:gd name="T2" fmla="*/ 134 w 153"/>
                <a:gd name="T3" fmla="*/ 0 h 40"/>
                <a:gd name="T4" fmla="*/ 19 w 153"/>
                <a:gd name="T5" fmla="*/ 0 h 40"/>
                <a:gd name="T6" fmla="*/ 0 w 153"/>
                <a:gd name="T7" fmla="*/ 20 h 40"/>
                <a:gd name="T8" fmla="*/ 19 w 153"/>
                <a:gd name="T9" fmla="*/ 40 h 40"/>
                <a:gd name="T10" fmla="*/ 134 w 153"/>
                <a:gd name="T11" fmla="*/ 40 h 40"/>
                <a:gd name="T12" fmla="*/ 153 w 153"/>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53" h="40">
                  <a:moveTo>
                    <a:pt x="153" y="20"/>
                  </a:moveTo>
                  <a:cubicBezTo>
                    <a:pt x="153" y="8"/>
                    <a:pt x="144" y="0"/>
                    <a:pt x="134" y="0"/>
                  </a:cubicBezTo>
                  <a:cubicBezTo>
                    <a:pt x="19" y="0"/>
                    <a:pt x="19" y="0"/>
                    <a:pt x="19" y="0"/>
                  </a:cubicBezTo>
                  <a:cubicBezTo>
                    <a:pt x="9" y="0"/>
                    <a:pt x="0" y="8"/>
                    <a:pt x="0" y="20"/>
                  </a:cubicBezTo>
                  <a:cubicBezTo>
                    <a:pt x="0" y="31"/>
                    <a:pt x="9" y="40"/>
                    <a:pt x="19" y="40"/>
                  </a:cubicBezTo>
                  <a:cubicBezTo>
                    <a:pt x="134" y="40"/>
                    <a:pt x="134" y="40"/>
                    <a:pt x="134" y="40"/>
                  </a:cubicBezTo>
                  <a:cubicBezTo>
                    <a:pt x="144" y="40"/>
                    <a:pt x="153" y="31"/>
                    <a:pt x="153"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Oval 10">
              <a:extLst>
                <a:ext uri="{FF2B5EF4-FFF2-40B4-BE49-F238E27FC236}">
                  <a16:creationId xmlns:a16="http://schemas.microsoft.com/office/drawing/2014/main" id="{774D2D33-D07E-43B8-BB05-DD45A8397401}"/>
                </a:ext>
              </a:extLst>
            </p:cNvPr>
            <p:cNvSpPr>
              <a:spLocks noChangeArrowheads="1"/>
            </p:cNvSpPr>
            <p:nvPr userDrawn="1"/>
          </p:nvSpPr>
          <p:spPr bwMode="auto">
            <a:xfrm>
              <a:off x="1889" y="1657"/>
              <a:ext cx="90" cy="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1">
              <a:extLst>
                <a:ext uri="{FF2B5EF4-FFF2-40B4-BE49-F238E27FC236}">
                  <a16:creationId xmlns:a16="http://schemas.microsoft.com/office/drawing/2014/main" id="{4F7873AA-0BA5-46D3-A79D-12B702B0B1F1}"/>
                </a:ext>
              </a:extLst>
            </p:cNvPr>
            <p:cNvSpPr>
              <a:spLocks/>
            </p:cNvSpPr>
            <p:nvPr userDrawn="1"/>
          </p:nvSpPr>
          <p:spPr bwMode="auto">
            <a:xfrm>
              <a:off x="1471" y="1250"/>
              <a:ext cx="5004" cy="1818"/>
            </a:xfrm>
            <a:custGeom>
              <a:avLst/>
              <a:gdLst>
                <a:gd name="T0" fmla="*/ 2108 w 2108"/>
                <a:gd name="T1" fmla="*/ 764 h 764"/>
                <a:gd name="T2" fmla="*/ 340 w 2108"/>
                <a:gd name="T3" fmla="*/ 764 h 764"/>
                <a:gd name="T4" fmla="*/ 18 w 2108"/>
                <a:gd name="T5" fmla="*/ 746 h 764"/>
                <a:gd name="T6" fmla="*/ 18 w 2108"/>
                <a:gd name="T7" fmla="*/ 708 h 764"/>
                <a:gd name="T8" fmla="*/ 378 w 2108"/>
                <a:gd name="T9" fmla="*/ 689 h 764"/>
                <a:gd name="T10" fmla="*/ 132 w 2108"/>
                <a:gd name="T11" fmla="*/ 670 h 764"/>
                <a:gd name="T12" fmla="*/ 132 w 2108"/>
                <a:gd name="T13" fmla="*/ 632 h 764"/>
                <a:gd name="T14" fmla="*/ 189 w 2108"/>
                <a:gd name="T15" fmla="*/ 613 h 764"/>
                <a:gd name="T16" fmla="*/ 56 w 2108"/>
                <a:gd name="T17" fmla="*/ 594 h 764"/>
                <a:gd name="T18" fmla="*/ 56 w 2108"/>
                <a:gd name="T19" fmla="*/ 556 h 764"/>
                <a:gd name="T20" fmla="*/ 378 w 2108"/>
                <a:gd name="T21" fmla="*/ 575 h 764"/>
                <a:gd name="T22" fmla="*/ 284 w 2108"/>
                <a:gd name="T23" fmla="*/ 594 h 764"/>
                <a:gd name="T24" fmla="*/ 284 w 2108"/>
                <a:gd name="T25" fmla="*/ 632 h 764"/>
                <a:gd name="T26" fmla="*/ 643 w 2108"/>
                <a:gd name="T27" fmla="*/ 613 h 764"/>
                <a:gd name="T28" fmla="*/ 435 w 2108"/>
                <a:gd name="T29" fmla="*/ 594 h 764"/>
                <a:gd name="T30" fmla="*/ 435 w 2108"/>
                <a:gd name="T31" fmla="*/ 556 h 764"/>
                <a:gd name="T32" fmla="*/ 530 w 2108"/>
                <a:gd name="T33" fmla="*/ 537 h 764"/>
                <a:gd name="T34" fmla="*/ 511 w 2108"/>
                <a:gd name="T35" fmla="*/ 518 h 764"/>
                <a:gd name="T36" fmla="*/ 454 w 2108"/>
                <a:gd name="T37" fmla="*/ 499 h 764"/>
                <a:gd name="T38" fmla="*/ 624 w 2108"/>
                <a:gd name="T39" fmla="*/ 481 h 764"/>
                <a:gd name="T40" fmla="*/ 624 w 2108"/>
                <a:gd name="T41" fmla="*/ 443 h 764"/>
                <a:gd name="T42" fmla="*/ 302 w 2108"/>
                <a:gd name="T43" fmla="*/ 461 h 764"/>
                <a:gd name="T44" fmla="*/ 360 w 2108"/>
                <a:gd name="T45" fmla="*/ 481 h 764"/>
                <a:gd name="T46" fmla="*/ 360 w 2108"/>
                <a:gd name="T47" fmla="*/ 518 h 764"/>
                <a:gd name="T48" fmla="*/ 151 w 2108"/>
                <a:gd name="T49" fmla="*/ 499 h 764"/>
                <a:gd name="T50" fmla="*/ 208 w 2108"/>
                <a:gd name="T51" fmla="*/ 481 h 764"/>
                <a:gd name="T52" fmla="*/ 208 w 2108"/>
                <a:gd name="T53" fmla="*/ 443 h 764"/>
                <a:gd name="T54" fmla="*/ 38 w 2108"/>
                <a:gd name="T55" fmla="*/ 423 h 764"/>
                <a:gd name="T56" fmla="*/ 397 w 2108"/>
                <a:gd name="T57" fmla="*/ 405 h 764"/>
                <a:gd name="T58" fmla="*/ 397 w 2108"/>
                <a:gd name="T59" fmla="*/ 367 h 764"/>
                <a:gd name="T60" fmla="*/ 151 w 2108"/>
                <a:gd name="T61" fmla="*/ 347 h 764"/>
                <a:gd name="T62" fmla="*/ 246 w 2108"/>
                <a:gd name="T63" fmla="*/ 329 h 764"/>
                <a:gd name="T64" fmla="*/ 246 w 2108"/>
                <a:gd name="T65" fmla="*/ 291 h 764"/>
                <a:gd name="T66" fmla="*/ 76 w 2108"/>
                <a:gd name="T67" fmla="*/ 271 h 764"/>
                <a:gd name="T68" fmla="*/ 342 w 2108"/>
                <a:gd name="T69" fmla="*/ 253 h 764"/>
                <a:gd name="T70" fmla="*/ 397 w 2108"/>
                <a:gd name="T71" fmla="*/ 253 h 764"/>
                <a:gd name="T72" fmla="*/ 397 w 2108"/>
                <a:gd name="T73" fmla="*/ 215 h 764"/>
                <a:gd name="T74" fmla="*/ 251 w 2108"/>
                <a:gd name="T75" fmla="*/ 195 h 764"/>
                <a:gd name="T76" fmla="*/ 322 w 2108"/>
                <a:gd name="T77" fmla="*/ 177 h 764"/>
                <a:gd name="T78" fmla="*/ 570 w 2108"/>
                <a:gd name="T79" fmla="*/ 176 h 764"/>
                <a:gd name="T80" fmla="*/ 741 w 2108"/>
                <a:gd name="T81" fmla="*/ 157 h 764"/>
                <a:gd name="T82" fmla="*/ 381 w 2108"/>
                <a:gd name="T83" fmla="*/ 138 h 764"/>
                <a:gd name="T84" fmla="*/ 381 w 2108"/>
                <a:gd name="T85" fmla="*/ 100 h 764"/>
                <a:gd name="T86" fmla="*/ 513 w 2108"/>
                <a:gd name="T87" fmla="*/ 82 h 764"/>
                <a:gd name="T88" fmla="*/ 425 w 2108"/>
                <a:gd name="T89" fmla="*/ 62 h 764"/>
                <a:gd name="T90" fmla="*/ 425 w 2108"/>
                <a:gd name="T91" fmla="*/ 24 h 764"/>
                <a:gd name="T92" fmla="*/ 665 w 2108"/>
                <a:gd name="T93" fmla="*/ 6 h 764"/>
                <a:gd name="T94" fmla="*/ 2108 w 2108"/>
                <a:gd name="T9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08" h="764">
                  <a:moveTo>
                    <a:pt x="2108" y="0"/>
                  </a:moveTo>
                  <a:cubicBezTo>
                    <a:pt x="2108" y="764"/>
                    <a:pt x="2108" y="764"/>
                    <a:pt x="2108" y="764"/>
                  </a:cubicBezTo>
                  <a:cubicBezTo>
                    <a:pt x="2108" y="764"/>
                    <a:pt x="822" y="764"/>
                    <a:pt x="340" y="764"/>
                  </a:cubicBezTo>
                  <a:cubicBezTo>
                    <a:pt x="340" y="764"/>
                    <a:pt x="340" y="764"/>
                    <a:pt x="340" y="764"/>
                  </a:cubicBezTo>
                  <a:cubicBezTo>
                    <a:pt x="340" y="754"/>
                    <a:pt x="332" y="746"/>
                    <a:pt x="322" y="746"/>
                  </a:cubicBezTo>
                  <a:cubicBezTo>
                    <a:pt x="322" y="746"/>
                    <a:pt x="322" y="746"/>
                    <a:pt x="18" y="746"/>
                  </a:cubicBezTo>
                  <a:cubicBezTo>
                    <a:pt x="8" y="746"/>
                    <a:pt x="0" y="737"/>
                    <a:pt x="0" y="727"/>
                  </a:cubicBezTo>
                  <a:cubicBezTo>
                    <a:pt x="0" y="717"/>
                    <a:pt x="8" y="708"/>
                    <a:pt x="18" y="708"/>
                  </a:cubicBezTo>
                  <a:cubicBezTo>
                    <a:pt x="18" y="708"/>
                    <a:pt x="18" y="708"/>
                    <a:pt x="360" y="708"/>
                  </a:cubicBezTo>
                  <a:cubicBezTo>
                    <a:pt x="370" y="708"/>
                    <a:pt x="378" y="699"/>
                    <a:pt x="378" y="689"/>
                  </a:cubicBezTo>
                  <a:cubicBezTo>
                    <a:pt x="378" y="679"/>
                    <a:pt x="370" y="670"/>
                    <a:pt x="360" y="670"/>
                  </a:cubicBezTo>
                  <a:cubicBezTo>
                    <a:pt x="360" y="670"/>
                    <a:pt x="360" y="670"/>
                    <a:pt x="132" y="670"/>
                  </a:cubicBezTo>
                  <a:cubicBezTo>
                    <a:pt x="122" y="670"/>
                    <a:pt x="113" y="662"/>
                    <a:pt x="113" y="651"/>
                  </a:cubicBezTo>
                  <a:cubicBezTo>
                    <a:pt x="113" y="641"/>
                    <a:pt x="122" y="632"/>
                    <a:pt x="132" y="632"/>
                  </a:cubicBezTo>
                  <a:cubicBezTo>
                    <a:pt x="132" y="632"/>
                    <a:pt x="132" y="632"/>
                    <a:pt x="170" y="632"/>
                  </a:cubicBezTo>
                  <a:cubicBezTo>
                    <a:pt x="181" y="632"/>
                    <a:pt x="189" y="624"/>
                    <a:pt x="189" y="613"/>
                  </a:cubicBezTo>
                  <a:cubicBezTo>
                    <a:pt x="189" y="603"/>
                    <a:pt x="181" y="594"/>
                    <a:pt x="170" y="594"/>
                  </a:cubicBezTo>
                  <a:cubicBezTo>
                    <a:pt x="170" y="594"/>
                    <a:pt x="170" y="594"/>
                    <a:pt x="56" y="594"/>
                  </a:cubicBezTo>
                  <a:cubicBezTo>
                    <a:pt x="46" y="594"/>
                    <a:pt x="38" y="586"/>
                    <a:pt x="38" y="575"/>
                  </a:cubicBezTo>
                  <a:cubicBezTo>
                    <a:pt x="38" y="565"/>
                    <a:pt x="46" y="556"/>
                    <a:pt x="56" y="556"/>
                  </a:cubicBezTo>
                  <a:cubicBezTo>
                    <a:pt x="56" y="556"/>
                    <a:pt x="56" y="556"/>
                    <a:pt x="360" y="556"/>
                  </a:cubicBezTo>
                  <a:cubicBezTo>
                    <a:pt x="370" y="556"/>
                    <a:pt x="378" y="565"/>
                    <a:pt x="378" y="575"/>
                  </a:cubicBezTo>
                  <a:cubicBezTo>
                    <a:pt x="378" y="586"/>
                    <a:pt x="370" y="594"/>
                    <a:pt x="360" y="594"/>
                  </a:cubicBezTo>
                  <a:cubicBezTo>
                    <a:pt x="360" y="594"/>
                    <a:pt x="360" y="594"/>
                    <a:pt x="284" y="594"/>
                  </a:cubicBezTo>
                  <a:cubicBezTo>
                    <a:pt x="273" y="594"/>
                    <a:pt x="265" y="603"/>
                    <a:pt x="265" y="613"/>
                  </a:cubicBezTo>
                  <a:cubicBezTo>
                    <a:pt x="265" y="624"/>
                    <a:pt x="273" y="632"/>
                    <a:pt x="284" y="632"/>
                  </a:cubicBezTo>
                  <a:cubicBezTo>
                    <a:pt x="284" y="632"/>
                    <a:pt x="284" y="632"/>
                    <a:pt x="624" y="632"/>
                  </a:cubicBezTo>
                  <a:cubicBezTo>
                    <a:pt x="635" y="632"/>
                    <a:pt x="643" y="624"/>
                    <a:pt x="643" y="613"/>
                  </a:cubicBezTo>
                  <a:cubicBezTo>
                    <a:pt x="643" y="603"/>
                    <a:pt x="635" y="594"/>
                    <a:pt x="624" y="594"/>
                  </a:cubicBezTo>
                  <a:cubicBezTo>
                    <a:pt x="624" y="594"/>
                    <a:pt x="624" y="594"/>
                    <a:pt x="435" y="594"/>
                  </a:cubicBezTo>
                  <a:cubicBezTo>
                    <a:pt x="425" y="594"/>
                    <a:pt x="416" y="586"/>
                    <a:pt x="416" y="575"/>
                  </a:cubicBezTo>
                  <a:cubicBezTo>
                    <a:pt x="416" y="565"/>
                    <a:pt x="425" y="556"/>
                    <a:pt x="435" y="556"/>
                  </a:cubicBezTo>
                  <a:cubicBezTo>
                    <a:pt x="435" y="556"/>
                    <a:pt x="435" y="556"/>
                    <a:pt x="511" y="556"/>
                  </a:cubicBezTo>
                  <a:cubicBezTo>
                    <a:pt x="521" y="556"/>
                    <a:pt x="530" y="548"/>
                    <a:pt x="530" y="537"/>
                  </a:cubicBezTo>
                  <a:cubicBezTo>
                    <a:pt x="530" y="537"/>
                    <a:pt x="530" y="537"/>
                    <a:pt x="530" y="537"/>
                  </a:cubicBezTo>
                  <a:cubicBezTo>
                    <a:pt x="530" y="527"/>
                    <a:pt x="521" y="518"/>
                    <a:pt x="511" y="518"/>
                  </a:cubicBezTo>
                  <a:cubicBezTo>
                    <a:pt x="511" y="518"/>
                    <a:pt x="511" y="518"/>
                    <a:pt x="473" y="518"/>
                  </a:cubicBezTo>
                  <a:cubicBezTo>
                    <a:pt x="462" y="518"/>
                    <a:pt x="454" y="510"/>
                    <a:pt x="454" y="499"/>
                  </a:cubicBezTo>
                  <a:cubicBezTo>
                    <a:pt x="454" y="489"/>
                    <a:pt x="462" y="481"/>
                    <a:pt x="473" y="481"/>
                  </a:cubicBezTo>
                  <a:cubicBezTo>
                    <a:pt x="473" y="481"/>
                    <a:pt x="473" y="481"/>
                    <a:pt x="624" y="481"/>
                  </a:cubicBezTo>
                  <a:cubicBezTo>
                    <a:pt x="635" y="481"/>
                    <a:pt x="643" y="472"/>
                    <a:pt x="643" y="461"/>
                  </a:cubicBezTo>
                  <a:cubicBezTo>
                    <a:pt x="643" y="451"/>
                    <a:pt x="635" y="443"/>
                    <a:pt x="624" y="443"/>
                  </a:cubicBezTo>
                  <a:cubicBezTo>
                    <a:pt x="624" y="443"/>
                    <a:pt x="624" y="443"/>
                    <a:pt x="322" y="443"/>
                  </a:cubicBezTo>
                  <a:cubicBezTo>
                    <a:pt x="311" y="443"/>
                    <a:pt x="302" y="451"/>
                    <a:pt x="302" y="461"/>
                  </a:cubicBezTo>
                  <a:cubicBezTo>
                    <a:pt x="302" y="472"/>
                    <a:pt x="311" y="481"/>
                    <a:pt x="322" y="481"/>
                  </a:cubicBezTo>
                  <a:cubicBezTo>
                    <a:pt x="322" y="481"/>
                    <a:pt x="322" y="481"/>
                    <a:pt x="360" y="481"/>
                  </a:cubicBezTo>
                  <a:cubicBezTo>
                    <a:pt x="370" y="481"/>
                    <a:pt x="378" y="489"/>
                    <a:pt x="378" y="499"/>
                  </a:cubicBezTo>
                  <a:cubicBezTo>
                    <a:pt x="378" y="510"/>
                    <a:pt x="370" y="518"/>
                    <a:pt x="360" y="518"/>
                  </a:cubicBezTo>
                  <a:cubicBezTo>
                    <a:pt x="360" y="518"/>
                    <a:pt x="360" y="518"/>
                    <a:pt x="170" y="518"/>
                  </a:cubicBezTo>
                  <a:cubicBezTo>
                    <a:pt x="160" y="518"/>
                    <a:pt x="151" y="510"/>
                    <a:pt x="151" y="499"/>
                  </a:cubicBezTo>
                  <a:cubicBezTo>
                    <a:pt x="151" y="489"/>
                    <a:pt x="160" y="481"/>
                    <a:pt x="170" y="481"/>
                  </a:cubicBezTo>
                  <a:cubicBezTo>
                    <a:pt x="170" y="481"/>
                    <a:pt x="170" y="481"/>
                    <a:pt x="208" y="481"/>
                  </a:cubicBezTo>
                  <a:cubicBezTo>
                    <a:pt x="218" y="481"/>
                    <a:pt x="227" y="472"/>
                    <a:pt x="227" y="461"/>
                  </a:cubicBezTo>
                  <a:cubicBezTo>
                    <a:pt x="227" y="451"/>
                    <a:pt x="218" y="443"/>
                    <a:pt x="208" y="443"/>
                  </a:cubicBezTo>
                  <a:cubicBezTo>
                    <a:pt x="208" y="443"/>
                    <a:pt x="208" y="443"/>
                    <a:pt x="56" y="443"/>
                  </a:cubicBezTo>
                  <a:cubicBezTo>
                    <a:pt x="46" y="443"/>
                    <a:pt x="38" y="434"/>
                    <a:pt x="38" y="423"/>
                  </a:cubicBezTo>
                  <a:cubicBezTo>
                    <a:pt x="38" y="413"/>
                    <a:pt x="46" y="405"/>
                    <a:pt x="56" y="405"/>
                  </a:cubicBezTo>
                  <a:cubicBezTo>
                    <a:pt x="56" y="405"/>
                    <a:pt x="56" y="405"/>
                    <a:pt x="397" y="405"/>
                  </a:cubicBezTo>
                  <a:cubicBezTo>
                    <a:pt x="407" y="405"/>
                    <a:pt x="416" y="396"/>
                    <a:pt x="416" y="385"/>
                  </a:cubicBezTo>
                  <a:cubicBezTo>
                    <a:pt x="416" y="375"/>
                    <a:pt x="407" y="367"/>
                    <a:pt x="397" y="367"/>
                  </a:cubicBezTo>
                  <a:cubicBezTo>
                    <a:pt x="397" y="367"/>
                    <a:pt x="397" y="367"/>
                    <a:pt x="170" y="367"/>
                  </a:cubicBezTo>
                  <a:cubicBezTo>
                    <a:pt x="160" y="367"/>
                    <a:pt x="151" y="358"/>
                    <a:pt x="151" y="347"/>
                  </a:cubicBezTo>
                  <a:cubicBezTo>
                    <a:pt x="151" y="337"/>
                    <a:pt x="160" y="329"/>
                    <a:pt x="170" y="329"/>
                  </a:cubicBezTo>
                  <a:cubicBezTo>
                    <a:pt x="170" y="329"/>
                    <a:pt x="170" y="329"/>
                    <a:pt x="246" y="329"/>
                  </a:cubicBezTo>
                  <a:cubicBezTo>
                    <a:pt x="256" y="329"/>
                    <a:pt x="265" y="320"/>
                    <a:pt x="265" y="309"/>
                  </a:cubicBezTo>
                  <a:cubicBezTo>
                    <a:pt x="265" y="299"/>
                    <a:pt x="256" y="291"/>
                    <a:pt x="246" y="291"/>
                  </a:cubicBezTo>
                  <a:cubicBezTo>
                    <a:pt x="246" y="291"/>
                    <a:pt x="246" y="291"/>
                    <a:pt x="94" y="291"/>
                  </a:cubicBezTo>
                  <a:cubicBezTo>
                    <a:pt x="84" y="291"/>
                    <a:pt x="76" y="282"/>
                    <a:pt x="76" y="271"/>
                  </a:cubicBezTo>
                  <a:cubicBezTo>
                    <a:pt x="76" y="261"/>
                    <a:pt x="84" y="253"/>
                    <a:pt x="94" y="253"/>
                  </a:cubicBezTo>
                  <a:cubicBezTo>
                    <a:pt x="94" y="253"/>
                    <a:pt x="94" y="253"/>
                    <a:pt x="342" y="253"/>
                  </a:cubicBezTo>
                  <a:cubicBezTo>
                    <a:pt x="343" y="253"/>
                    <a:pt x="343" y="253"/>
                    <a:pt x="343" y="253"/>
                  </a:cubicBezTo>
                  <a:cubicBezTo>
                    <a:pt x="343" y="253"/>
                    <a:pt x="343" y="253"/>
                    <a:pt x="397" y="253"/>
                  </a:cubicBezTo>
                  <a:cubicBezTo>
                    <a:pt x="408" y="252"/>
                    <a:pt x="416" y="244"/>
                    <a:pt x="416" y="233"/>
                  </a:cubicBezTo>
                  <a:cubicBezTo>
                    <a:pt x="416" y="223"/>
                    <a:pt x="407" y="215"/>
                    <a:pt x="397" y="215"/>
                  </a:cubicBezTo>
                  <a:cubicBezTo>
                    <a:pt x="397" y="215"/>
                    <a:pt x="397" y="215"/>
                    <a:pt x="270" y="215"/>
                  </a:cubicBezTo>
                  <a:cubicBezTo>
                    <a:pt x="260" y="215"/>
                    <a:pt x="251" y="206"/>
                    <a:pt x="251" y="195"/>
                  </a:cubicBezTo>
                  <a:cubicBezTo>
                    <a:pt x="251" y="185"/>
                    <a:pt x="260" y="177"/>
                    <a:pt x="270" y="177"/>
                  </a:cubicBezTo>
                  <a:cubicBezTo>
                    <a:pt x="270" y="177"/>
                    <a:pt x="270" y="177"/>
                    <a:pt x="322" y="177"/>
                  </a:cubicBezTo>
                  <a:cubicBezTo>
                    <a:pt x="322" y="177"/>
                    <a:pt x="322" y="177"/>
                    <a:pt x="568" y="177"/>
                  </a:cubicBezTo>
                  <a:cubicBezTo>
                    <a:pt x="569" y="177"/>
                    <a:pt x="570" y="176"/>
                    <a:pt x="570" y="176"/>
                  </a:cubicBezTo>
                  <a:cubicBezTo>
                    <a:pt x="570" y="176"/>
                    <a:pt x="570" y="176"/>
                    <a:pt x="721" y="176"/>
                  </a:cubicBezTo>
                  <a:cubicBezTo>
                    <a:pt x="732" y="176"/>
                    <a:pt x="741" y="168"/>
                    <a:pt x="741" y="157"/>
                  </a:cubicBezTo>
                  <a:cubicBezTo>
                    <a:pt x="741" y="147"/>
                    <a:pt x="732" y="138"/>
                    <a:pt x="721" y="138"/>
                  </a:cubicBezTo>
                  <a:cubicBezTo>
                    <a:pt x="721" y="138"/>
                    <a:pt x="721" y="138"/>
                    <a:pt x="381" y="138"/>
                  </a:cubicBezTo>
                  <a:cubicBezTo>
                    <a:pt x="370" y="138"/>
                    <a:pt x="362" y="130"/>
                    <a:pt x="362" y="120"/>
                  </a:cubicBezTo>
                  <a:cubicBezTo>
                    <a:pt x="362" y="109"/>
                    <a:pt x="370" y="100"/>
                    <a:pt x="381" y="100"/>
                  </a:cubicBezTo>
                  <a:cubicBezTo>
                    <a:pt x="381" y="100"/>
                    <a:pt x="381" y="100"/>
                    <a:pt x="494" y="100"/>
                  </a:cubicBezTo>
                  <a:cubicBezTo>
                    <a:pt x="505" y="100"/>
                    <a:pt x="513" y="92"/>
                    <a:pt x="513" y="82"/>
                  </a:cubicBezTo>
                  <a:cubicBezTo>
                    <a:pt x="513" y="71"/>
                    <a:pt x="505" y="62"/>
                    <a:pt x="494" y="62"/>
                  </a:cubicBezTo>
                  <a:cubicBezTo>
                    <a:pt x="494" y="62"/>
                    <a:pt x="494" y="62"/>
                    <a:pt x="425" y="62"/>
                  </a:cubicBezTo>
                  <a:cubicBezTo>
                    <a:pt x="414" y="62"/>
                    <a:pt x="406" y="54"/>
                    <a:pt x="406" y="44"/>
                  </a:cubicBezTo>
                  <a:cubicBezTo>
                    <a:pt x="406" y="33"/>
                    <a:pt x="414" y="24"/>
                    <a:pt x="425" y="24"/>
                  </a:cubicBezTo>
                  <a:cubicBezTo>
                    <a:pt x="425" y="24"/>
                    <a:pt x="425" y="24"/>
                    <a:pt x="646" y="24"/>
                  </a:cubicBezTo>
                  <a:cubicBezTo>
                    <a:pt x="656" y="24"/>
                    <a:pt x="665" y="16"/>
                    <a:pt x="665" y="6"/>
                  </a:cubicBezTo>
                  <a:cubicBezTo>
                    <a:pt x="665" y="6"/>
                    <a:pt x="665" y="2"/>
                    <a:pt x="664" y="0"/>
                  </a:cubicBezTo>
                  <a:lnTo>
                    <a:pt x="2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4" name="Date Placeholder 2">
            <a:extLst>
              <a:ext uri="{FF2B5EF4-FFF2-40B4-BE49-F238E27FC236}">
                <a16:creationId xmlns:a16="http://schemas.microsoft.com/office/drawing/2014/main" id="{D7F7A3D1-5A44-43AF-91A9-51C2C93FD69D}"/>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490262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and content pattern half righ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71ACDBC-3738-4892-B226-62928AB32175}"/>
              </a:ext>
            </a:extLst>
          </p:cNvPr>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title"/>
          </p:nvPr>
        </p:nvSpPr>
        <p:spPr>
          <a:xfrm>
            <a:off x="594000" y="594000"/>
            <a:ext cx="4860000" cy="900000"/>
          </a:xfrm>
        </p:spPr>
        <p:txBody>
          <a:bodyPr anchor="t"/>
          <a:lstStyle>
            <a:lvl1pPr>
              <a:defRPr sz="3200" b="0"/>
            </a:lvl1pPr>
          </a:lstStyle>
          <a:p>
            <a:r>
              <a:rPr lang="en-US" dirty="0"/>
              <a:t>Click to edit Master title style</a:t>
            </a:r>
          </a:p>
        </p:txBody>
      </p:sp>
      <p:sp>
        <p:nvSpPr>
          <p:cNvPr id="6" name="Footer Placeholder 5"/>
          <p:cNvSpPr>
            <a:spLocks noGrp="1"/>
          </p:cNvSpPr>
          <p:nvPr>
            <p:ph type="ftr" sz="quarter" idx="11"/>
          </p:nvPr>
        </p:nvSpPr>
        <p:spPr>
          <a:xfrm>
            <a:off x="882001" y="6264000"/>
            <a:ext cx="4328174" cy="594000"/>
          </a:xfrm>
        </p:spPr>
        <p:txBody>
          <a:bodyPr/>
          <a:lstStyle>
            <a:lvl1pPr>
              <a:defRPr b="0"/>
            </a:lvl1pPr>
          </a:lstStyle>
          <a:p>
            <a:r>
              <a:rPr lang="de-CH"/>
              <a:t>Tobias Somary | 8. Mai 2025 | Universität Zürich</a:t>
            </a:r>
            <a:endParaRPr lang="de-DE" dirty="0"/>
          </a:p>
        </p:txBody>
      </p:sp>
      <p:sp>
        <p:nvSpPr>
          <p:cNvPr id="7" name="Slide Number Placeholder 6"/>
          <p:cNvSpPr>
            <a:spLocks noGrp="1"/>
          </p:cNvSpPr>
          <p:nvPr>
            <p:ph type="sldNum" sz="quarter" idx="12"/>
          </p:nvPr>
        </p:nvSpPr>
        <p:spPr/>
        <p:txBody>
          <a:bodyPr/>
          <a:lstStyle>
            <a:lvl1pPr>
              <a:defRPr b="0"/>
            </a:lvl1pPr>
          </a:lstStyle>
          <a:p>
            <a:fld id="{586824BF-3B93-454D-8CFC-2835FAC2A0AB}" type="slidenum">
              <a:rPr lang="de-DE" smtClean="0"/>
              <a:pPr/>
              <a:t>‹#›</a:t>
            </a:fld>
            <a:endParaRPr lang="de-DE" dirty="0"/>
          </a:p>
        </p:txBody>
      </p:sp>
      <p:sp>
        <p:nvSpPr>
          <p:cNvPr id="5" name="Text Placeholder 4">
            <a:extLst>
              <a:ext uri="{FF2B5EF4-FFF2-40B4-BE49-F238E27FC236}">
                <a16:creationId xmlns:a16="http://schemas.microsoft.com/office/drawing/2014/main" id="{2FE1B5BC-5710-4248-B2BF-4FBE84F5868B}"/>
              </a:ext>
            </a:extLst>
          </p:cNvPr>
          <p:cNvSpPr>
            <a:spLocks noGrp="1"/>
          </p:cNvSpPr>
          <p:nvPr>
            <p:ph type="body" sz="quarter" idx="14"/>
          </p:nvPr>
        </p:nvSpPr>
        <p:spPr>
          <a:xfrm>
            <a:off x="594000" y="1800000"/>
            <a:ext cx="4860000" cy="4464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9" name="Freeform 5">
            <a:extLst>
              <a:ext uri="{FF2B5EF4-FFF2-40B4-BE49-F238E27FC236}">
                <a16:creationId xmlns:a16="http://schemas.microsoft.com/office/drawing/2014/main" id="{0ED673FF-798F-4652-9611-4349CE054D04}"/>
              </a:ext>
            </a:extLst>
          </p:cNvPr>
          <p:cNvSpPr>
            <a:spLocks noEditPoints="1"/>
          </p:cNvSpPr>
          <p:nvPr userDrawn="1"/>
        </p:nvSpPr>
        <p:spPr bwMode="auto">
          <a:xfrm>
            <a:off x="8172452" y="0"/>
            <a:ext cx="4019550" cy="6858000"/>
          </a:xfrm>
          <a:custGeom>
            <a:avLst/>
            <a:gdLst>
              <a:gd name="T0" fmla="*/ 2311 w 2531"/>
              <a:gd name="T1" fmla="*/ 99 h 4320"/>
              <a:gd name="T2" fmla="*/ 2123 w 2531"/>
              <a:gd name="T3" fmla="*/ 36 h 4320"/>
              <a:gd name="T4" fmla="*/ 999 w 2531"/>
              <a:gd name="T5" fmla="*/ 161 h 4320"/>
              <a:gd name="T6" fmla="*/ 1312 w 2531"/>
              <a:gd name="T7" fmla="*/ 349 h 4320"/>
              <a:gd name="T8" fmla="*/ 1936 w 2531"/>
              <a:gd name="T9" fmla="*/ 474 h 4320"/>
              <a:gd name="T10" fmla="*/ 1499 w 2531"/>
              <a:gd name="T11" fmla="*/ 661 h 4320"/>
              <a:gd name="T12" fmla="*/ 2061 w 2531"/>
              <a:gd name="T13" fmla="*/ 848 h 4320"/>
              <a:gd name="T14" fmla="*/ 1686 w 2531"/>
              <a:gd name="T15" fmla="*/ 973 h 4320"/>
              <a:gd name="T16" fmla="*/ 750 w 2531"/>
              <a:gd name="T17" fmla="*/ 1161 h 4320"/>
              <a:gd name="T18" fmla="*/ 1811 w 2531"/>
              <a:gd name="T19" fmla="*/ 1348 h 4320"/>
              <a:gd name="T20" fmla="*/ 1561 w 2531"/>
              <a:gd name="T21" fmla="*/ 1473 h 4320"/>
              <a:gd name="T22" fmla="*/ 750 w 2531"/>
              <a:gd name="T23" fmla="*/ 1660 h 4320"/>
              <a:gd name="T24" fmla="*/ 1936 w 2531"/>
              <a:gd name="T25" fmla="*/ 1848 h 4320"/>
              <a:gd name="T26" fmla="*/ 1561 w 2531"/>
              <a:gd name="T27" fmla="*/ 1973 h 4320"/>
              <a:gd name="T28" fmla="*/ 874 w 2531"/>
              <a:gd name="T29" fmla="*/ 2035 h 4320"/>
              <a:gd name="T30" fmla="*/ 1062 w 2531"/>
              <a:gd name="T31" fmla="*/ 1848 h 4320"/>
              <a:gd name="T32" fmla="*/ 562 w 2531"/>
              <a:gd name="T33" fmla="*/ 1973 h 4320"/>
              <a:gd name="T34" fmla="*/ 375 w 2531"/>
              <a:gd name="T35" fmla="*/ 2160 h 4320"/>
              <a:gd name="T36" fmla="*/ 750 w 2531"/>
              <a:gd name="T37" fmla="*/ 2285 h 4320"/>
              <a:gd name="T38" fmla="*/ 63 w 2531"/>
              <a:gd name="T39" fmla="*/ 2472 h 4320"/>
              <a:gd name="T40" fmla="*/ 937 w 2531"/>
              <a:gd name="T41" fmla="*/ 2347 h 4320"/>
              <a:gd name="T42" fmla="*/ 1998 w 2531"/>
              <a:gd name="T43" fmla="*/ 2285 h 4320"/>
              <a:gd name="T44" fmla="*/ 1561 w 2531"/>
              <a:gd name="T45" fmla="*/ 2472 h 4320"/>
              <a:gd name="T46" fmla="*/ 937 w 2531"/>
              <a:gd name="T47" fmla="*/ 2597 h 4320"/>
              <a:gd name="T48" fmla="*/ 2123 w 2531"/>
              <a:gd name="T49" fmla="*/ 2785 h 4320"/>
              <a:gd name="T50" fmla="*/ 999 w 2531"/>
              <a:gd name="T51" fmla="*/ 2910 h 4320"/>
              <a:gd name="T52" fmla="*/ 1312 w 2531"/>
              <a:gd name="T53" fmla="*/ 3097 h 4320"/>
              <a:gd name="T54" fmla="*/ 1936 w 2531"/>
              <a:gd name="T55" fmla="*/ 3222 h 4320"/>
              <a:gd name="T56" fmla="*/ 1499 w 2531"/>
              <a:gd name="T57" fmla="*/ 3409 h 4320"/>
              <a:gd name="T58" fmla="*/ 2061 w 2531"/>
              <a:gd name="T59" fmla="*/ 3597 h 4320"/>
              <a:gd name="T60" fmla="*/ 1686 w 2531"/>
              <a:gd name="T61" fmla="*/ 3722 h 4320"/>
              <a:gd name="T62" fmla="*/ 750 w 2531"/>
              <a:gd name="T63" fmla="*/ 3909 h 4320"/>
              <a:gd name="T64" fmla="*/ 1811 w 2531"/>
              <a:gd name="T65" fmla="*/ 4096 h 4320"/>
              <a:gd name="T66" fmla="*/ 1561 w 2531"/>
              <a:gd name="T67" fmla="*/ 4221 h 4320"/>
              <a:gd name="T68" fmla="*/ 1759 w 2531"/>
              <a:gd name="T69" fmla="*/ 4319 h 4320"/>
              <a:gd name="T70" fmla="*/ 2123 w 2531"/>
              <a:gd name="T71" fmla="*/ 4284 h 4320"/>
              <a:gd name="T72" fmla="*/ 2486 w 2531"/>
              <a:gd name="T73" fmla="*/ 0 h 4320"/>
              <a:gd name="T74" fmla="*/ 2248 w 2531"/>
              <a:gd name="T75" fmla="*/ 2285 h 4320"/>
              <a:gd name="T76" fmla="*/ 1686 w 2531"/>
              <a:gd name="T77" fmla="*/ 224 h 4320"/>
              <a:gd name="T78" fmla="*/ 1686 w 2531"/>
              <a:gd name="T79" fmla="*/ 349 h 4320"/>
              <a:gd name="T80" fmla="*/ 2186 w 2531"/>
              <a:gd name="T81" fmla="*/ 1348 h 4320"/>
              <a:gd name="T82" fmla="*/ 1874 w 2531"/>
              <a:gd name="T83" fmla="*/ 1036 h 4320"/>
              <a:gd name="T84" fmla="*/ 1874 w 2531"/>
              <a:gd name="T85" fmla="*/ 1036 h 4320"/>
              <a:gd name="T86" fmla="*/ 2061 w 2531"/>
              <a:gd name="T87" fmla="*/ 1473 h 4320"/>
              <a:gd name="T88" fmla="*/ 1811 w 2531"/>
              <a:gd name="T89" fmla="*/ 2098 h 4320"/>
              <a:gd name="T90" fmla="*/ 2248 w 2531"/>
              <a:gd name="T91" fmla="*/ 2035 h 4320"/>
              <a:gd name="T92" fmla="*/ 1874 w 2531"/>
              <a:gd name="T93" fmla="*/ 2535 h 4320"/>
              <a:gd name="T94" fmla="*/ 2186 w 2531"/>
              <a:gd name="T95" fmla="*/ 2597 h 4320"/>
              <a:gd name="T96" fmla="*/ 1936 w 2531"/>
              <a:gd name="T97" fmla="*/ 3722 h 4320"/>
              <a:gd name="T98" fmla="*/ 2061 w 2531"/>
              <a:gd name="T99" fmla="*/ 4096 h 4320"/>
              <a:gd name="T100" fmla="*/ 2248 w 2531"/>
              <a:gd name="T101" fmla="*/ 4034 h 4320"/>
              <a:gd name="T102" fmla="*/ 1624 w 2531"/>
              <a:gd name="T103" fmla="*/ 3035 h 4320"/>
              <a:gd name="T104" fmla="*/ 2186 w 2531"/>
              <a:gd name="T105" fmla="*/ 3097 h 4320"/>
              <a:gd name="T106" fmla="*/ 2311 w 2531"/>
              <a:gd name="T107" fmla="*/ 2722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4320">
                <a:moveTo>
                  <a:pt x="2486" y="0"/>
                </a:moveTo>
                <a:cubicBezTo>
                  <a:pt x="2494" y="10"/>
                  <a:pt x="2498" y="23"/>
                  <a:pt x="2498" y="36"/>
                </a:cubicBezTo>
                <a:cubicBezTo>
                  <a:pt x="2498" y="71"/>
                  <a:pt x="2470" y="99"/>
                  <a:pt x="2436" y="99"/>
                </a:cubicBezTo>
                <a:cubicBezTo>
                  <a:pt x="2311" y="99"/>
                  <a:pt x="2311" y="99"/>
                  <a:pt x="2311" y="99"/>
                </a:cubicBezTo>
                <a:cubicBezTo>
                  <a:pt x="2276" y="99"/>
                  <a:pt x="2248" y="71"/>
                  <a:pt x="2248" y="36"/>
                </a:cubicBezTo>
                <a:cubicBezTo>
                  <a:pt x="2248" y="23"/>
                  <a:pt x="2253" y="10"/>
                  <a:pt x="2260" y="0"/>
                </a:cubicBezTo>
                <a:cubicBezTo>
                  <a:pt x="2112" y="0"/>
                  <a:pt x="2112" y="0"/>
                  <a:pt x="2112" y="0"/>
                </a:cubicBezTo>
                <a:cubicBezTo>
                  <a:pt x="2119" y="10"/>
                  <a:pt x="2123" y="23"/>
                  <a:pt x="2123" y="36"/>
                </a:cubicBezTo>
                <a:cubicBezTo>
                  <a:pt x="2123" y="71"/>
                  <a:pt x="2095" y="99"/>
                  <a:pt x="2061" y="99"/>
                </a:cubicBezTo>
                <a:cubicBezTo>
                  <a:pt x="1062" y="99"/>
                  <a:pt x="1062" y="99"/>
                  <a:pt x="1062" y="99"/>
                </a:cubicBezTo>
                <a:cubicBezTo>
                  <a:pt x="1027" y="99"/>
                  <a:pt x="999" y="127"/>
                  <a:pt x="999" y="161"/>
                </a:cubicBezTo>
                <a:cubicBezTo>
                  <a:pt x="999" y="161"/>
                  <a:pt x="999" y="161"/>
                  <a:pt x="999" y="161"/>
                </a:cubicBezTo>
                <a:cubicBezTo>
                  <a:pt x="999" y="196"/>
                  <a:pt x="1027" y="224"/>
                  <a:pt x="1062" y="224"/>
                </a:cubicBezTo>
                <a:cubicBezTo>
                  <a:pt x="1312" y="224"/>
                  <a:pt x="1312" y="224"/>
                  <a:pt x="1312" y="224"/>
                </a:cubicBezTo>
                <a:cubicBezTo>
                  <a:pt x="1346" y="224"/>
                  <a:pt x="1374" y="252"/>
                  <a:pt x="1374" y="286"/>
                </a:cubicBezTo>
                <a:cubicBezTo>
                  <a:pt x="1374" y="321"/>
                  <a:pt x="1346" y="349"/>
                  <a:pt x="1312" y="349"/>
                </a:cubicBezTo>
                <a:cubicBezTo>
                  <a:pt x="812" y="349"/>
                  <a:pt x="812" y="349"/>
                  <a:pt x="812" y="349"/>
                </a:cubicBezTo>
                <a:cubicBezTo>
                  <a:pt x="778" y="349"/>
                  <a:pt x="750" y="377"/>
                  <a:pt x="750" y="411"/>
                </a:cubicBezTo>
                <a:cubicBezTo>
                  <a:pt x="750" y="446"/>
                  <a:pt x="778" y="474"/>
                  <a:pt x="812" y="474"/>
                </a:cubicBezTo>
                <a:cubicBezTo>
                  <a:pt x="1936" y="474"/>
                  <a:pt x="1936" y="474"/>
                  <a:pt x="1936" y="474"/>
                </a:cubicBezTo>
                <a:cubicBezTo>
                  <a:pt x="1970" y="474"/>
                  <a:pt x="1998" y="502"/>
                  <a:pt x="1998" y="536"/>
                </a:cubicBezTo>
                <a:cubicBezTo>
                  <a:pt x="1998" y="570"/>
                  <a:pt x="1970" y="599"/>
                  <a:pt x="1936" y="599"/>
                </a:cubicBezTo>
                <a:cubicBezTo>
                  <a:pt x="1561" y="599"/>
                  <a:pt x="1561" y="599"/>
                  <a:pt x="1561" y="599"/>
                </a:cubicBezTo>
                <a:cubicBezTo>
                  <a:pt x="1527" y="599"/>
                  <a:pt x="1499" y="627"/>
                  <a:pt x="1499" y="661"/>
                </a:cubicBezTo>
                <a:cubicBezTo>
                  <a:pt x="1499" y="695"/>
                  <a:pt x="1527" y="723"/>
                  <a:pt x="1561" y="723"/>
                </a:cubicBezTo>
                <a:cubicBezTo>
                  <a:pt x="2061" y="723"/>
                  <a:pt x="2061" y="723"/>
                  <a:pt x="2061" y="723"/>
                </a:cubicBezTo>
                <a:cubicBezTo>
                  <a:pt x="2095" y="723"/>
                  <a:pt x="2123" y="752"/>
                  <a:pt x="2123" y="786"/>
                </a:cubicBezTo>
                <a:cubicBezTo>
                  <a:pt x="2123" y="820"/>
                  <a:pt x="2095" y="848"/>
                  <a:pt x="2061" y="848"/>
                </a:cubicBezTo>
                <a:cubicBezTo>
                  <a:pt x="1062" y="848"/>
                  <a:pt x="1062" y="848"/>
                  <a:pt x="1062" y="848"/>
                </a:cubicBezTo>
                <a:cubicBezTo>
                  <a:pt x="1027" y="848"/>
                  <a:pt x="999" y="877"/>
                  <a:pt x="999" y="911"/>
                </a:cubicBezTo>
                <a:cubicBezTo>
                  <a:pt x="999" y="945"/>
                  <a:pt x="1027" y="973"/>
                  <a:pt x="1062" y="973"/>
                </a:cubicBezTo>
                <a:cubicBezTo>
                  <a:pt x="1686" y="973"/>
                  <a:pt x="1686" y="973"/>
                  <a:pt x="1686" y="973"/>
                </a:cubicBezTo>
                <a:cubicBezTo>
                  <a:pt x="1721" y="973"/>
                  <a:pt x="1749" y="1001"/>
                  <a:pt x="1749" y="1036"/>
                </a:cubicBezTo>
                <a:cubicBezTo>
                  <a:pt x="1749" y="1070"/>
                  <a:pt x="1721" y="1098"/>
                  <a:pt x="1686" y="1098"/>
                </a:cubicBezTo>
                <a:cubicBezTo>
                  <a:pt x="812" y="1098"/>
                  <a:pt x="812" y="1098"/>
                  <a:pt x="812" y="1098"/>
                </a:cubicBezTo>
                <a:cubicBezTo>
                  <a:pt x="778" y="1098"/>
                  <a:pt x="750" y="1126"/>
                  <a:pt x="750" y="1161"/>
                </a:cubicBezTo>
                <a:cubicBezTo>
                  <a:pt x="750" y="1195"/>
                  <a:pt x="778" y="1223"/>
                  <a:pt x="812" y="1223"/>
                </a:cubicBezTo>
                <a:cubicBezTo>
                  <a:pt x="1811" y="1223"/>
                  <a:pt x="1811" y="1223"/>
                  <a:pt x="1811" y="1223"/>
                </a:cubicBezTo>
                <a:cubicBezTo>
                  <a:pt x="1845" y="1223"/>
                  <a:pt x="1874" y="1251"/>
                  <a:pt x="1874" y="1286"/>
                </a:cubicBezTo>
                <a:cubicBezTo>
                  <a:pt x="1874" y="1320"/>
                  <a:pt x="1845" y="1348"/>
                  <a:pt x="1811" y="1348"/>
                </a:cubicBezTo>
                <a:cubicBezTo>
                  <a:pt x="1312" y="1348"/>
                  <a:pt x="1312" y="1348"/>
                  <a:pt x="1312" y="1348"/>
                </a:cubicBezTo>
                <a:cubicBezTo>
                  <a:pt x="1277" y="1348"/>
                  <a:pt x="1249" y="1376"/>
                  <a:pt x="1249" y="1411"/>
                </a:cubicBezTo>
                <a:cubicBezTo>
                  <a:pt x="1249" y="1445"/>
                  <a:pt x="1277" y="1473"/>
                  <a:pt x="1312" y="1473"/>
                </a:cubicBezTo>
                <a:cubicBezTo>
                  <a:pt x="1561" y="1473"/>
                  <a:pt x="1561" y="1473"/>
                  <a:pt x="1561" y="1473"/>
                </a:cubicBezTo>
                <a:cubicBezTo>
                  <a:pt x="1596" y="1473"/>
                  <a:pt x="1624" y="1501"/>
                  <a:pt x="1624" y="1535"/>
                </a:cubicBezTo>
                <a:cubicBezTo>
                  <a:pt x="1624" y="1570"/>
                  <a:pt x="1596" y="1598"/>
                  <a:pt x="1561" y="1598"/>
                </a:cubicBezTo>
                <a:cubicBezTo>
                  <a:pt x="812" y="1598"/>
                  <a:pt x="812" y="1598"/>
                  <a:pt x="812" y="1598"/>
                </a:cubicBezTo>
                <a:cubicBezTo>
                  <a:pt x="778" y="1598"/>
                  <a:pt x="750" y="1626"/>
                  <a:pt x="750" y="1660"/>
                </a:cubicBezTo>
                <a:cubicBezTo>
                  <a:pt x="750" y="1695"/>
                  <a:pt x="778" y="1723"/>
                  <a:pt x="812" y="1723"/>
                </a:cubicBezTo>
                <a:cubicBezTo>
                  <a:pt x="1936" y="1723"/>
                  <a:pt x="1936" y="1723"/>
                  <a:pt x="1936" y="1723"/>
                </a:cubicBezTo>
                <a:cubicBezTo>
                  <a:pt x="1970" y="1723"/>
                  <a:pt x="1998" y="1751"/>
                  <a:pt x="1998" y="1785"/>
                </a:cubicBezTo>
                <a:cubicBezTo>
                  <a:pt x="1998" y="1820"/>
                  <a:pt x="1970" y="1848"/>
                  <a:pt x="1936" y="1848"/>
                </a:cubicBezTo>
                <a:cubicBezTo>
                  <a:pt x="1436" y="1848"/>
                  <a:pt x="1436" y="1848"/>
                  <a:pt x="1436" y="1848"/>
                </a:cubicBezTo>
                <a:cubicBezTo>
                  <a:pt x="1402" y="1848"/>
                  <a:pt x="1374" y="1876"/>
                  <a:pt x="1374" y="1910"/>
                </a:cubicBezTo>
                <a:cubicBezTo>
                  <a:pt x="1374" y="1945"/>
                  <a:pt x="1402" y="1973"/>
                  <a:pt x="1436" y="1973"/>
                </a:cubicBezTo>
                <a:cubicBezTo>
                  <a:pt x="1561" y="1973"/>
                  <a:pt x="1561" y="1973"/>
                  <a:pt x="1561" y="1973"/>
                </a:cubicBezTo>
                <a:cubicBezTo>
                  <a:pt x="1596" y="1973"/>
                  <a:pt x="1624" y="2001"/>
                  <a:pt x="1624" y="2035"/>
                </a:cubicBezTo>
                <a:cubicBezTo>
                  <a:pt x="1624" y="2069"/>
                  <a:pt x="1596" y="2098"/>
                  <a:pt x="1561" y="2098"/>
                </a:cubicBezTo>
                <a:cubicBezTo>
                  <a:pt x="937" y="2098"/>
                  <a:pt x="937" y="2098"/>
                  <a:pt x="937" y="2098"/>
                </a:cubicBezTo>
                <a:cubicBezTo>
                  <a:pt x="903" y="2098"/>
                  <a:pt x="874" y="2069"/>
                  <a:pt x="874" y="2035"/>
                </a:cubicBezTo>
                <a:cubicBezTo>
                  <a:pt x="874" y="2001"/>
                  <a:pt x="903" y="1973"/>
                  <a:pt x="937" y="1973"/>
                </a:cubicBezTo>
                <a:cubicBezTo>
                  <a:pt x="1062" y="1973"/>
                  <a:pt x="1062" y="1973"/>
                  <a:pt x="1062" y="1973"/>
                </a:cubicBezTo>
                <a:cubicBezTo>
                  <a:pt x="1096" y="1973"/>
                  <a:pt x="1124" y="1945"/>
                  <a:pt x="1124" y="1910"/>
                </a:cubicBezTo>
                <a:cubicBezTo>
                  <a:pt x="1124" y="1876"/>
                  <a:pt x="1096" y="1848"/>
                  <a:pt x="1062" y="1848"/>
                </a:cubicBezTo>
                <a:cubicBezTo>
                  <a:pt x="63" y="1848"/>
                  <a:pt x="63" y="1848"/>
                  <a:pt x="63" y="1848"/>
                </a:cubicBezTo>
                <a:cubicBezTo>
                  <a:pt x="28" y="1848"/>
                  <a:pt x="0" y="1876"/>
                  <a:pt x="0" y="1910"/>
                </a:cubicBezTo>
                <a:cubicBezTo>
                  <a:pt x="0" y="1945"/>
                  <a:pt x="28" y="1973"/>
                  <a:pt x="63" y="1973"/>
                </a:cubicBezTo>
                <a:cubicBezTo>
                  <a:pt x="562" y="1973"/>
                  <a:pt x="562" y="1973"/>
                  <a:pt x="562" y="1973"/>
                </a:cubicBezTo>
                <a:cubicBezTo>
                  <a:pt x="597" y="1973"/>
                  <a:pt x="625" y="2001"/>
                  <a:pt x="625" y="2035"/>
                </a:cubicBezTo>
                <a:cubicBezTo>
                  <a:pt x="625" y="2069"/>
                  <a:pt x="597" y="2098"/>
                  <a:pt x="562" y="2098"/>
                </a:cubicBezTo>
                <a:cubicBezTo>
                  <a:pt x="437" y="2098"/>
                  <a:pt x="437" y="2098"/>
                  <a:pt x="437" y="2098"/>
                </a:cubicBezTo>
                <a:cubicBezTo>
                  <a:pt x="403" y="2098"/>
                  <a:pt x="375" y="2126"/>
                  <a:pt x="375" y="2160"/>
                </a:cubicBezTo>
                <a:cubicBezTo>
                  <a:pt x="375" y="2160"/>
                  <a:pt x="375" y="2160"/>
                  <a:pt x="375" y="2160"/>
                </a:cubicBezTo>
                <a:cubicBezTo>
                  <a:pt x="375" y="2194"/>
                  <a:pt x="403" y="2223"/>
                  <a:pt x="437" y="2223"/>
                </a:cubicBezTo>
                <a:cubicBezTo>
                  <a:pt x="687" y="2223"/>
                  <a:pt x="687" y="2223"/>
                  <a:pt x="687" y="2223"/>
                </a:cubicBezTo>
                <a:cubicBezTo>
                  <a:pt x="721" y="2223"/>
                  <a:pt x="750" y="2251"/>
                  <a:pt x="750" y="2285"/>
                </a:cubicBezTo>
                <a:cubicBezTo>
                  <a:pt x="750" y="2319"/>
                  <a:pt x="721" y="2347"/>
                  <a:pt x="687" y="2347"/>
                </a:cubicBezTo>
                <a:cubicBezTo>
                  <a:pt x="63" y="2347"/>
                  <a:pt x="63" y="2347"/>
                  <a:pt x="63" y="2347"/>
                </a:cubicBezTo>
                <a:cubicBezTo>
                  <a:pt x="28" y="2347"/>
                  <a:pt x="0" y="2376"/>
                  <a:pt x="0" y="2410"/>
                </a:cubicBezTo>
                <a:cubicBezTo>
                  <a:pt x="0" y="2444"/>
                  <a:pt x="28" y="2472"/>
                  <a:pt x="63" y="2472"/>
                </a:cubicBezTo>
                <a:cubicBezTo>
                  <a:pt x="1187" y="2472"/>
                  <a:pt x="1187" y="2472"/>
                  <a:pt x="1187" y="2472"/>
                </a:cubicBezTo>
                <a:cubicBezTo>
                  <a:pt x="1221" y="2472"/>
                  <a:pt x="1249" y="2444"/>
                  <a:pt x="1249" y="2410"/>
                </a:cubicBezTo>
                <a:cubicBezTo>
                  <a:pt x="1249" y="2376"/>
                  <a:pt x="1221" y="2347"/>
                  <a:pt x="1187" y="2347"/>
                </a:cubicBezTo>
                <a:cubicBezTo>
                  <a:pt x="937" y="2347"/>
                  <a:pt x="937" y="2347"/>
                  <a:pt x="937" y="2347"/>
                </a:cubicBezTo>
                <a:cubicBezTo>
                  <a:pt x="903" y="2347"/>
                  <a:pt x="874" y="2319"/>
                  <a:pt x="874" y="2285"/>
                </a:cubicBezTo>
                <a:cubicBezTo>
                  <a:pt x="874" y="2251"/>
                  <a:pt x="903" y="2223"/>
                  <a:pt x="937" y="2223"/>
                </a:cubicBezTo>
                <a:cubicBezTo>
                  <a:pt x="1936" y="2223"/>
                  <a:pt x="1936" y="2223"/>
                  <a:pt x="1936" y="2223"/>
                </a:cubicBezTo>
                <a:cubicBezTo>
                  <a:pt x="1970" y="2223"/>
                  <a:pt x="1998" y="2251"/>
                  <a:pt x="1998" y="2285"/>
                </a:cubicBezTo>
                <a:cubicBezTo>
                  <a:pt x="1998" y="2319"/>
                  <a:pt x="1970" y="2347"/>
                  <a:pt x="1936" y="2347"/>
                </a:cubicBezTo>
                <a:cubicBezTo>
                  <a:pt x="1561" y="2347"/>
                  <a:pt x="1561" y="2347"/>
                  <a:pt x="1561" y="2347"/>
                </a:cubicBezTo>
                <a:cubicBezTo>
                  <a:pt x="1527" y="2347"/>
                  <a:pt x="1499" y="2376"/>
                  <a:pt x="1499" y="2410"/>
                </a:cubicBezTo>
                <a:cubicBezTo>
                  <a:pt x="1499" y="2444"/>
                  <a:pt x="1527" y="2472"/>
                  <a:pt x="1561" y="2472"/>
                </a:cubicBezTo>
                <a:cubicBezTo>
                  <a:pt x="1686" y="2472"/>
                  <a:pt x="1686" y="2472"/>
                  <a:pt x="1686" y="2472"/>
                </a:cubicBezTo>
                <a:cubicBezTo>
                  <a:pt x="1721" y="2472"/>
                  <a:pt x="1749" y="2500"/>
                  <a:pt x="1749" y="2535"/>
                </a:cubicBezTo>
                <a:cubicBezTo>
                  <a:pt x="1749" y="2569"/>
                  <a:pt x="1721" y="2597"/>
                  <a:pt x="1686" y="2597"/>
                </a:cubicBezTo>
                <a:cubicBezTo>
                  <a:pt x="937" y="2597"/>
                  <a:pt x="937" y="2597"/>
                  <a:pt x="937" y="2597"/>
                </a:cubicBezTo>
                <a:cubicBezTo>
                  <a:pt x="903" y="2597"/>
                  <a:pt x="874" y="2625"/>
                  <a:pt x="874" y="2660"/>
                </a:cubicBezTo>
                <a:cubicBezTo>
                  <a:pt x="874" y="2694"/>
                  <a:pt x="903" y="2722"/>
                  <a:pt x="937" y="2722"/>
                </a:cubicBezTo>
                <a:cubicBezTo>
                  <a:pt x="2061" y="2722"/>
                  <a:pt x="2061" y="2722"/>
                  <a:pt x="2061" y="2722"/>
                </a:cubicBezTo>
                <a:cubicBezTo>
                  <a:pt x="2095" y="2722"/>
                  <a:pt x="2123" y="2750"/>
                  <a:pt x="2123" y="2785"/>
                </a:cubicBezTo>
                <a:cubicBezTo>
                  <a:pt x="2123" y="2819"/>
                  <a:pt x="2095" y="2847"/>
                  <a:pt x="2061" y="2847"/>
                </a:cubicBezTo>
                <a:cubicBezTo>
                  <a:pt x="1062" y="2847"/>
                  <a:pt x="1062" y="2847"/>
                  <a:pt x="1062" y="2847"/>
                </a:cubicBezTo>
                <a:cubicBezTo>
                  <a:pt x="1027" y="2847"/>
                  <a:pt x="999" y="2875"/>
                  <a:pt x="999" y="2910"/>
                </a:cubicBezTo>
                <a:cubicBezTo>
                  <a:pt x="999" y="2910"/>
                  <a:pt x="999" y="2910"/>
                  <a:pt x="999" y="2910"/>
                </a:cubicBezTo>
                <a:cubicBezTo>
                  <a:pt x="999" y="2944"/>
                  <a:pt x="1027" y="2972"/>
                  <a:pt x="1062" y="2972"/>
                </a:cubicBezTo>
                <a:cubicBezTo>
                  <a:pt x="1312" y="2972"/>
                  <a:pt x="1312" y="2972"/>
                  <a:pt x="1312" y="2972"/>
                </a:cubicBezTo>
                <a:cubicBezTo>
                  <a:pt x="1346" y="2972"/>
                  <a:pt x="1374" y="3000"/>
                  <a:pt x="1374" y="3035"/>
                </a:cubicBezTo>
                <a:cubicBezTo>
                  <a:pt x="1374" y="3069"/>
                  <a:pt x="1346" y="3097"/>
                  <a:pt x="1312" y="3097"/>
                </a:cubicBezTo>
                <a:cubicBezTo>
                  <a:pt x="812" y="3097"/>
                  <a:pt x="812" y="3097"/>
                  <a:pt x="812" y="3097"/>
                </a:cubicBezTo>
                <a:cubicBezTo>
                  <a:pt x="778" y="3097"/>
                  <a:pt x="750" y="3125"/>
                  <a:pt x="750" y="3159"/>
                </a:cubicBezTo>
                <a:cubicBezTo>
                  <a:pt x="750" y="3194"/>
                  <a:pt x="778" y="3222"/>
                  <a:pt x="812" y="3222"/>
                </a:cubicBezTo>
                <a:cubicBezTo>
                  <a:pt x="1936" y="3222"/>
                  <a:pt x="1936" y="3222"/>
                  <a:pt x="1936" y="3222"/>
                </a:cubicBezTo>
                <a:cubicBezTo>
                  <a:pt x="1970" y="3222"/>
                  <a:pt x="1998" y="3250"/>
                  <a:pt x="1998" y="3284"/>
                </a:cubicBezTo>
                <a:cubicBezTo>
                  <a:pt x="1998" y="3319"/>
                  <a:pt x="1970" y="3347"/>
                  <a:pt x="1936" y="3347"/>
                </a:cubicBezTo>
                <a:cubicBezTo>
                  <a:pt x="1561" y="3347"/>
                  <a:pt x="1561" y="3347"/>
                  <a:pt x="1561" y="3347"/>
                </a:cubicBezTo>
                <a:cubicBezTo>
                  <a:pt x="1527" y="3347"/>
                  <a:pt x="1499" y="3375"/>
                  <a:pt x="1499" y="3409"/>
                </a:cubicBezTo>
                <a:cubicBezTo>
                  <a:pt x="1499" y="3444"/>
                  <a:pt x="1527" y="3472"/>
                  <a:pt x="1561" y="3472"/>
                </a:cubicBezTo>
                <a:cubicBezTo>
                  <a:pt x="2061" y="3472"/>
                  <a:pt x="2061" y="3472"/>
                  <a:pt x="2061" y="3472"/>
                </a:cubicBezTo>
                <a:cubicBezTo>
                  <a:pt x="2095" y="3472"/>
                  <a:pt x="2123" y="3500"/>
                  <a:pt x="2123" y="3534"/>
                </a:cubicBezTo>
                <a:cubicBezTo>
                  <a:pt x="2123" y="3569"/>
                  <a:pt x="2095" y="3597"/>
                  <a:pt x="2061" y="3597"/>
                </a:cubicBezTo>
                <a:cubicBezTo>
                  <a:pt x="1062" y="3597"/>
                  <a:pt x="1062" y="3597"/>
                  <a:pt x="1062" y="3597"/>
                </a:cubicBezTo>
                <a:cubicBezTo>
                  <a:pt x="1027" y="3597"/>
                  <a:pt x="999" y="3625"/>
                  <a:pt x="999" y="3659"/>
                </a:cubicBezTo>
                <a:cubicBezTo>
                  <a:pt x="999" y="3693"/>
                  <a:pt x="1027" y="3722"/>
                  <a:pt x="1062" y="3722"/>
                </a:cubicBezTo>
                <a:cubicBezTo>
                  <a:pt x="1686" y="3722"/>
                  <a:pt x="1686" y="3722"/>
                  <a:pt x="1686" y="3722"/>
                </a:cubicBezTo>
                <a:cubicBezTo>
                  <a:pt x="1721" y="3722"/>
                  <a:pt x="1749" y="3750"/>
                  <a:pt x="1749" y="3784"/>
                </a:cubicBezTo>
                <a:cubicBezTo>
                  <a:pt x="1749" y="3818"/>
                  <a:pt x="1721" y="3846"/>
                  <a:pt x="1686" y="3846"/>
                </a:cubicBezTo>
                <a:cubicBezTo>
                  <a:pt x="812" y="3846"/>
                  <a:pt x="812" y="3846"/>
                  <a:pt x="812" y="3846"/>
                </a:cubicBezTo>
                <a:cubicBezTo>
                  <a:pt x="778" y="3846"/>
                  <a:pt x="750" y="3875"/>
                  <a:pt x="750" y="3909"/>
                </a:cubicBezTo>
                <a:cubicBezTo>
                  <a:pt x="750" y="3943"/>
                  <a:pt x="778" y="3971"/>
                  <a:pt x="812" y="3971"/>
                </a:cubicBezTo>
                <a:cubicBezTo>
                  <a:pt x="1811" y="3971"/>
                  <a:pt x="1811" y="3971"/>
                  <a:pt x="1811" y="3971"/>
                </a:cubicBezTo>
                <a:cubicBezTo>
                  <a:pt x="1845" y="3971"/>
                  <a:pt x="1874" y="4000"/>
                  <a:pt x="1874" y="4034"/>
                </a:cubicBezTo>
                <a:cubicBezTo>
                  <a:pt x="1874" y="4068"/>
                  <a:pt x="1845" y="4096"/>
                  <a:pt x="1811" y="4096"/>
                </a:cubicBezTo>
                <a:cubicBezTo>
                  <a:pt x="1312" y="4096"/>
                  <a:pt x="1312" y="4096"/>
                  <a:pt x="1312" y="4096"/>
                </a:cubicBezTo>
                <a:cubicBezTo>
                  <a:pt x="1277" y="4096"/>
                  <a:pt x="1249" y="4124"/>
                  <a:pt x="1249" y="4159"/>
                </a:cubicBezTo>
                <a:cubicBezTo>
                  <a:pt x="1249" y="4193"/>
                  <a:pt x="1277" y="4221"/>
                  <a:pt x="1312" y="4221"/>
                </a:cubicBezTo>
                <a:cubicBezTo>
                  <a:pt x="1561" y="4221"/>
                  <a:pt x="1561" y="4221"/>
                  <a:pt x="1561" y="4221"/>
                </a:cubicBezTo>
                <a:cubicBezTo>
                  <a:pt x="1596" y="4221"/>
                  <a:pt x="1624" y="4249"/>
                  <a:pt x="1624" y="4284"/>
                </a:cubicBezTo>
                <a:cubicBezTo>
                  <a:pt x="1624" y="4297"/>
                  <a:pt x="1619" y="4310"/>
                  <a:pt x="1612" y="4320"/>
                </a:cubicBezTo>
                <a:cubicBezTo>
                  <a:pt x="2110" y="4320"/>
                  <a:pt x="2110" y="4320"/>
                  <a:pt x="2110" y="4320"/>
                </a:cubicBezTo>
                <a:cubicBezTo>
                  <a:pt x="1759" y="4319"/>
                  <a:pt x="1759" y="4319"/>
                  <a:pt x="1759" y="4319"/>
                </a:cubicBezTo>
                <a:cubicBezTo>
                  <a:pt x="1753" y="4309"/>
                  <a:pt x="1749" y="4297"/>
                  <a:pt x="1749" y="4284"/>
                </a:cubicBezTo>
                <a:cubicBezTo>
                  <a:pt x="1749" y="4249"/>
                  <a:pt x="1777" y="4221"/>
                  <a:pt x="1811" y="4221"/>
                </a:cubicBezTo>
                <a:cubicBezTo>
                  <a:pt x="2061" y="4221"/>
                  <a:pt x="2061" y="4221"/>
                  <a:pt x="2061" y="4221"/>
                </a:cubicBezTo>
                <a:cubicBezTo>
                  <a:pt x="2095" y="4221"/>
                  <a:pt x="2123" y="4249"/>
                  <a:pt x="2123" y="4284"/>
                </a:cubicBezTo>
                <a:cubicBezTo>
                  <a:pt x="2123" y="4297"/>
                  <a:pt x="2119" y="4310"/>
                  <a:pt x="2112" y="4320"/>
                </a:cubicBezTo>
                <a:cubicBezTo>
                  <a:pt x="2531" y="4320"/>
                  <a:pt x="2531" y="4320"/>
                  <a:pt x="2531" y="4320"/>
                </a:cubicBezTo>
                <a:cubicBezTo>
                  <a:pt x="2531" y="0"/>
                  <a:pt x="2531" y="0"/>
                  <a:pt x="2531" y="0"/>
                </a:cubicBezTo>
                <a:lnTo>
                  <a:pt x="2486" y="0"/>
                </a:lnTo>
                <a:close/>
                <a:moveTo>
                  <a:pt x="2311" y="2223"/>
                </a:moveTo>
                <a:cubicBezTo>
                  <a:pt x="2345" y="2223"/>
                  <a:pt x="2373" y="2251"/>
                  <a:pt x="2373" y="2285"/>
                </a:cubicBezTo>
                <a:cubicBezTo>
                  <a:pt x="2373" y="2319"/>
                  <a:pt x="2345" y="2347"/>
                  <a:pt x="2311" y="2347"/>
                </a:cubicBezTo>
                <a:cubicBezTo>
                  <a:pt x="2276" y="2347"/>
                  <a:pt x="2248" y="2319"/>
                  <a:pt x="2248" y="2285"/>
                </a:cubicBezTo>
                <a:cubicBezTo>
                  <a:pt x="2248" y="2251"/>
                  <a:pt x="2276" y="2223"/>
                  <a:pt x="2311" y="2223"/>
                </a:cubicBezTo>
                <a:close/>
                <a:moveTo>
                  <a:pt x="1686" y="349"/>
                </a:moveTo>
                <a:cubicBezTo>
                  <a:pt x="1652" y="349"/>
                  <a:pt x="1624" y="321"/>
                  <a:pt x="1624" y="286"/>
                </a:cubicBezTo>
                <a:cubicBezTo>
                  <a:pt x="1624" y="252"/>
                  <a:pt x="1652" y="224"/>
                  <a:pt x="1686" y="224"/>
                </a:cubicBezTo>
                <a:cubicBezTo>
                  <a:pt x="2186" y="224"/>
                  <a:pt x="2186" y="224"/>
                  <a:pt x="2186" y="224"/>
                </a:cubicBezTo>
                <a:cubicBezTo>
                  <a:pt x="2220" y="224"/>
                  <a:pt x="2248" y="252"/>
                  <a:pt x="2248" y="286"/>
                </a:cubicBezTo>
                <a:cubicBezTo>
                  <a:pt x="2248" y="321"/>
                  <a:pt x="2220" y="349"/>
                  <a:pt x="2186" y="349"/>
                </a:cubicBezTo>
                <a:lnTo>
                  <a:pt x="1686" y="349"/>
                </a:lnTo>
                <a:close/>
                <a:moveTo>
                  <a:pt x="2061" y="1223"/>
                </a:moveTo>
                <a:cubicBezTo>
                  <a:pt x="2186" y="1223"/>
                  <a:pt x="2186" y="1223"/>
                  <a:pt x="2186" y="1223"/>
                </a:cubicBezTo>
                <a:cubicBezTo>
                  <a:pt x="2220" y="1223"/>
                  <a:pt x="2248" y="1251"/>
                  <a:pt x="2248" y="1286"/>
                </a:cubicBezTo>
                <a:cubicBezTo>
                  <a:pt x="2248" y="1320"/>
                  <a:pt x="2220" y="1348"/>
                  <a:pt x="2186" y="1348"/>
                </a:cubicBezTo>
                <a:cubicBezTo>
                  <a:pt x="2061" y="1348"/>
                  <a:pt x="2061" y="1348"/>
                  <a:pt x="2061" y="1348"/>
                </a:cubicBezTo>
                <a:cubicBezTo>
                  <a:pt x="2027" y="1348"/>
                  <a:pt x="1998" y="1320"/>
                  <a:pt x="1998" y="1286"/>
                </a:cubicBezTo>
                <a:cubicBezTo>
                  <a:pt x="1998" y="1251"/>
                  <a:pt x="2027" y="1223"/>
                  <a:pt x="2061" y="1223"/>
                </a:cubicBezTo>
                <a:close/>
                <a:moveTo>
                  <a:pt x="1874" y="1036"/>
                </a:moveTo>
                <a:cubicBezTo>
                  <a:pt x="1874" y="1001"/>
                  <a:pt x="1902" y="973"/>
                  <a:pt x="1936" y="973"/>
                </a:cubicBezTo>
                <a:cubicBezTo>
                  <a:pt x="1970" y="973"/>
                  <a:pt x="1998" y="1001"/>
                  <a:pt x="1998" y="1036"/>
                </a:cubicBezTo>
                <a:cubicBezTo>
                  <a:pt x="1998" y="1070"/>
                  <a:pt x="1970" y="1098"/>
                  <a:pt x="1936" y="1098"/>
                </a:cubicBezTo>
                <a:cubicBezTo>
                  <a:pt x="1902" y="1098"/>
                  <a:pt x="1874" y="1070"/>
                  <a:pt x="1874" y="1036"/>
                </a:cubicBezTo>
                <a:close/>
                <a:moveTo>
                  <a:pt x="1811" y="1598"/>
                </a:moveTo>
                <a:cubicBezTo>
                  <a:pt x="1777" y="1598"/>
                  <a:pt x="1749" y="1570"/>
                  <a:pt x="1749" y="1535"/>
                </a:cubicBezTo>
                <a:cubicBezTo>
                  <a:pt x="1749" y="1501"/>
                  <a:pt x="1777" y="1473"/>
                  <a:pt x="1811" y="1473"/>
                </a:cubicBezTo>
                <a:cubicBezTo>
                  <a:pt x="2061" y="1473"/>
                  <a:pt x="2061" y="1473"/>
                  <a:pt x="2061" y="1473"/>
                </a:cubicBezTo>
                <a:cubicBezTo>
                  <a:pt x="2095" y="1473"/>
                  <a:pt x="2123" y="1501"/>
                  <a:pt x="2123" y="1535"/>
                </a:cubicBezTo>
                <a:cubicBezTo>
                  <a:pt x="2123" y="1570"/>
                  <a:pt x="2095" y="1598"/>
                  <a:pt x="2061" y="1598"/>
                </a:cubicBezTo>
                <a:lnTo>
                  <a:pt x="1811" y="1598"/>
                </a:lnTo>
                <a:close/>
                <a:moveTo>
                  <a:pt x="1811" y="2098"/>
                </a:moveTo>
                <a:cubicBezTo>
                  <a:pt x="1777" y="2098"/>
                  <a:pt x="1749" y="2069"/>
                  <a:pt x="1749" y="2035"/>
                </a:cubicBezTo>
                <a:cubicBezTo>
                  <a:pt x="1749" y="2001"/>
                  <a:pt x="1777" y="1973"/>
                  <a:pt x="1811" y="1973"/>
                </a:cubicBezTo>
                <a:cubicBezTo>
                  <a:pt x="2186" y="1973"/>
                  <a:pt x="2186" y="1973"/>
                  <a:pt x="2186" y="1973"/>
                </a:cubicBezTo>
                <a:cubicBezTo>
                  <a:pt x="2220" y="1973"/>
                  <a:pt x="2248" y="2001"/>
                  <a:pt x="2248" y="2035"/>
                </a:cubicBezTo>
                <a:cubicBezTo>
                  <a:pt x="2248" y="2069"/>
                  <a:pt x="2220" y="2098"/>
                  <a:pt x="2186" y="2098"/>
                </a:cubicBezTo>
                <a:lnTo>
                  <a:pt x="1811" y="2098"/>
                </a:lnTo>
                <a:close/>
                <a:moveTo>
                  <a:pt x="1936" y="2597"/>
                </a:moveTo>
                <a:cubicBezTo>
                  <a:pt x="1902" y="2597"/>
                  <a:pt x="1874" y="2569"/>
                  <a:pt x="1874" y="2535"/>
                </a:cubicBezTo>
                <a:cubicBezTo>
                  <a:pt x="1874" y="2500"/>
                  <a:pt x="1902" y="2472"/>
                  <a:pt x="1936" y="2472"/>
                </a:cubicBezTo>
                <a:cubicBezTo>
                  <a:pt x="2186" y="2472"/>
                  <a:pt x="2186" y="2472"/>
                  <a:pt x="2186" y="2472"/>
                </a:cubicBezTo>
                <a:cubicBezTo>
                  <a:pt x="2220" y="2472"/>
                  <a:pt x="2248" y="2500"/>
                  <a:pt x="2248" y="2535"/>
                </a:cubicBezTo>
                <a:cubicBezTo>
                  <a:pt x="2248" y="2569"/>
                  <a:pt x="2220" y="2597"/>
                  <a:pt x="2186" y="2597"/>
                </a:cubicBezTo>
                <a:lnTo>
                  <a:pt x="1936" y="2597"/>
                </a:lnTo>
                <a:close/>
                <a:moveTo>
                  <a:pt x="1936" y="3846"/>
                </a:moveTo>
                <a:cubicBezTo>
                  <a:pt x="1902" y="3846"/>
                  <a:pt x="1874" y="3818"/>
                  <a:pt x="1874" y="3784"/>
                </a:cubicBezTo>
                <a:cubicBezTo>
                  <a:pt x="1874" y="3750"/>
                  <a:pt x="1902" y="3722"/>
                  <a:pt x="1936" y="3722"/>
                </a:cubicBezTo>
                <a:cubicBezTo>
                  <a:pt x="1970" y="3722"/>
                  <a:pt x="1998" y="3750"/>
                  <a:pt x="1998" y="3784"/>
                </a:cubicBezTo>
                <a:cubicBezTo>
                  <a:pt x="1998" y="3818"/>
                  <a:pt x="1970" y="3846"/>
                  <a:pt x="1936" y="3846"/>
                </a:cubicBezTo>
                <a:close/>
                <a:moveTo>
                  <a:pt x="2186" y="4096"/>
                </a:moveTo>
                <a:cubicBezTo>
                  <a:pt x="2061" y="4096"/>
                  <a:pt x="2061" y="4096"/>
                  <a:pt x="2061" y="4096"/>
                </a:cubicBezTo>
                <a:cubicBezTo>
                  <a:pt x="2027" y="4096"/>
                  <a:pt x="1998" y="4068"/>
                  <a:pt x="1998" y="4034"/>
                </a:cubicBezTo>
                <a:cubicBezTo>
                  <a:pt x="1998" y="4000"/>
                  <a:pt x="2027" y="3971"/>
                  <a:pt x="2061" y="3971"/>
                </a:cubicBezTo>
                <a:cubicBezTo>
                  <a:pt x="2186" y="3971"/>
                  <a:pt x="2186" y="3971"/>
                  <a:pt x="2186" y="3971"/>
                </a:cubicBezTo>
                <a:cubicBezTo>
                  <a:pt x="2220" y="3971"/>
                  <a:pt x="2248" y="4000"/>
                  <a:pt x="2248" y="4034"/>
                </a:cubicBezTo>
                <a:cubicBezTo>
                  <a:pt x="2248" y="4068"/>
                  <a:pt x="2220" y="4096"/>
                  <a:pt x="2186" y="4096"/>
                </a:cubicBezTo>
                <a:close/>
                <a:moveTo>
                  <a:pt x="2186" y="3097"/>
                </a:moveTo>
                <a:cubicBezTo>
                  <a:pt x="1686" y="3097"/>
                  <a:pt x="1686" y="3097"/>
                  <a:pt x="1686" y="3097"/>
                </a:cubicBezTo>
                <a:cubicBezTo>
                  <a:pt x="1652" y="3097"/>
                  <a:pt x="1624" y="3069"/>
                  <a:pt x="1624" y="3035"/>
                </a:cubicBezTo>
                <a:cubicBezTo>
                  <a:pt x="1624" y="3000"/>
                  <a:pt x="1652" y="2972"/>
                  <a:pt x="1686" y="2972"/>
                </a:cubicBezTo>
                <a:cubicBezTo>
                  <a:pt x="2186" y="2972"/>
                  <a:pt x="2186" y="2972"/>
                  <a:pt x="2186" y="2972"/>
                </a:cubicBezTo>
                <a:cubicBezTo>
                  <a:pt x="2220" y="2972"/>
                  <a:pt x="2248" y="3000"/>
                  <a:pt x="2248" y="3035"/>
                </a:cubicBezTo>
                <a:cubicBezTo>
                  <a:pt x="2248" y="3069"/>
                  <a:pt x="2220" y="3097"/>
                  <a:pt x="2186" y="3097"/>
                </a:cubicBezTo>
                <a:close/>
                <a:moveTo>
                  <a:pt x="2436" y="2847"/>
                </a:moveTo>
                <a:cubicBezTo>
                  <a:pt x="2311" y="2847"/>
                  <a:pt x="2311" y="2847"/>
                  <a:pt x="2311" y="2847"/>
                </a:cubicBezTo>
                <a:cubicBezTo>
                  <a:pt x="2276" y="2847"/>
                  <a:pt x="2248" y="2819"/>
                  <a:pt x="2248" y="2785"/>
                </a:cubicBezTo>
                <a:cubicBezTo>
                  <a:pt x="2248" y="2750"/>
                  <a:pt x="2276" y="2722"/>
                  <a:pt x="2311" y="2722"/>
                </a:cubicBezTo>
                <a:cubicBezTo>
                  <a:pt x="2436" y="2722"/>
                  <a:pt x="2436" y="2722"/>
                  <a:pt x="2436" y="2722"/>
                </a:cubicBezTo>
                <a:cubicBezTo>
                  <a:pt x="2470" y="2722"/>
                  <a:pt x="2498" y="2750"/>
                  <a:pt x="2498" y="2785"/>
                </a:cubicBezTo>
                <a:cubicBezTo>
                  <a:pt x="2498" y="2819"/>
                  <a:pt x="2470" y="2847"/>
                  <a:pt x="2436" y="2847"/>
                </a:cubicBez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de-DE"/>
          </a:p>
        </p:txBody>
      </p:sp>
      <p:sp>
        <p:nvSpPr>
          <p:cNvPr id="12" name="Date Placeholder 2">
            <a:extLst>
              <a:ext uri="{FF2B5EF4-FFF2-40B4-BE49-F238E27FC236}">
                <a16:creationId xmlns:a16="http://schemas.microsoft.com/office/drawing/2014/main" id="{7D5F0786-9B7D-4B29-A56E-D5E7699E5054}"/>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a:solidFill>
                  <a:schemeClr val="bg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9540608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and content pattern half lef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2A0D773-F4C1-4BD9-AE13-0BD9C4B4E13B}"/>
              </a:ext>
            </a:extLst>
          </p:cNvPr>
          <p:cNvSpPr/>
          <p:nvPr userDrawn="1"/>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title"/>
          </p:nvPr>
        </p:nvSpPr>
        <p:spPr>
          <a:xfrm>
            <a:off x="6739089" y="594000"/>
            <a:ext cx="4860000" cy="900000"/>
          </a:xfrm>
        </p:spPr>
        <p:txBody>
          <a:bodyPr anchor="t"/>
          <a:lstStyle>
            <a:lvl1pPr>
              <a:defRPr sz="3200" b="0"/>
            </a:lvl1pPr>
          </a:lstStyle>
          <a:p>
            <a:r>
              <a:rPr lang="en-US" dirty="0"/>
              <a:t>Click to edit Master title style</a:t>
            </a:r>
          </a:p>
        </p:txBody>
      </p:sp>
      <p:sp>
        <p:nvSpPr>
          <p:cNvPr id="5" name="Text Placeholder 4">
            <a:extLst>
              <a:ext uri="{FF2B5EF4-FFF2-40B4-BE49-F238E27FC236}">
                <a16:creationId xmlns:a16="http://schemas.microsoft.com/office/drawing/2014/main" id="{2FE1B5BC-5710-4248-B2BF-4FBE84F5868B}"/>
              </a:ext>
            </a:extLst>
          </p:cNvPr>
          <p:cNvSpPr>
            <a:spLocks noGrp="1"/>
          </p:cNvSpPr>
          <p:nvPr>
            <p:ph type="body" sz="quarter" idx="14"/>
          </p:nvPr>
        </p:nvSpPr>
        <p:spPr>
          <a:xfrm>
            <a:off x="6739089" y="1800000"/>
            <a:ext cx="4860000" cy="4464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9" name="Freeform 5">
            <a:extLst>
              <a:ext uri="{FF2B5EF4-FFF2-40B4-BE49-F238E27FC236}">
                <a16:creationId xmlns:a16="http://schemas.microsoft.com/office/drawing/2014/main" id="{0ED673FF-798F-4652-9611-4349CE054D04}"/>
              </a:ext>
            </a:extLst>
          </p:cNvPr>
          <p:cNvSpPr>
            <a:spLocks noEditPoints="1"/>
          </p:cNvSpPr>
          <p:nvPr userDrawn="1"/>
        </p:nvSpPr>
        <p:spPr bwMode="auto">
          <a:xfrm>
            <a:off x="2076447" y="0"/>
            <a:ext cx="4019550" cy="6858000"/>
          </a:xfrm>
          <a:custGeom>
            <a:avLst/>
            <a:gdLst>
              <a:gd name="T0" fmla="*/ 2311 w 2531"/>
              <a:gd name="T1" fmla="*/ 99 h 4320"/>
              <a:gd name="T2" fmla="*/ 2123 w 2531"/>
              <a:gd name="T3" fmla="*/ 36 h 4320"/>
              <a:gd name="T4" fmla="*/ 999 w 2531"/>
              <a:gd name="T5" fmla="*/ 161 h 4320"/>
              <a:gd name="T6" fmla="*/ 1312 w 2531"/>
              <a:gd name="T7" fmla="*/ 349 h 4320"/>
              <a:gd name="T8" fmla="*/ 1936 w 2531"/>
              <a:gd name="T9" fmla="*/ 474 h 4320"/>
              <a:gd name="T10" fmla="*/ 1499 w 2531"/>
              <a:gd name="T11" fmla="*/ 661 h 4320"/>
              <a:gd name="T12" fmla="*/ 2061 w 2531"/>
              <a:gd name="T13" fmla="*/ 848 h 4320"/>
              <a:gd name="T14" fmla="*/ 1686 w 2531"/>
              <a:gd name="T15" fmla="*/ 973 h 4320"/>
              <a:gd name="T16" fmla="*/ 750 w 2531"/>
              <a:gd name="T17" fmla="*/ 1161 h 4320"/>
              <a:gd name="T18" fmla="*/ 1811 w 2531"/>
              <a:gd name="T19" fmla="*/ 1348 h 4320"/>
              <a:gd name="T20" fmla="*/ 1561 w 2531"/>
              <a:gd name="T21" fmla="*/ 1473 h 4320"/>
              <a:gd name="T22" fmla="*/ 750 w 2531"/>
              <a:gd name="T23" fmla="*/ 1660 h 4320"/>
              <a:gd name="T24" fmla="*/ 1936 w 2531"/>
              <a:gd name="T25" fmla="*/ 1848 h 4320"/>
              <a:gd name="T26" fmla="*/ 1561 w 2531"/>
              <a:gd name="T27" fmla="*/ 1973 h 4320"/>
              <a:gd name="T28" fmla="*/ 874 w 2531"/>
              <a:gd name="T29" fmla="*/ 2035 h 4320"/>
              <a:gd name="T30" fmla="*/ 1062 w 2531"/>
              <a:gd name="T31" fmla="*/ 1848 h 4320"/>
              <a:gd name="T32" fmla="*/ 562 w 2531"/>
              <a:gd name="T33" fmla="*/ 1973 h 4320"/>
              <a:gd name="T34" fmla="*/ 375 w 2531"/>
              <a:gd name="T35" fmla="*/ 2160 h 4320"/>
              <a:gd name="T36" fmla="*/ 750 w 2531"/>
              <a:gd name="T37" fmla="*/ 2285 h 4320"/>
              <a:gd name="T38" fmla="*/ 63 w 2531"/>
              <a:gd name="T39" fmla="*/ 2472 h 4320"/>
              <a:gd name="T40" fmla="*/ 937 w 2531"/>
              <a:gd name="T41" fmla="*/ 2347 h 4320"/>
              <a:gd name="T42" fmla="*/ 1998 w 2531"/>
              <a:gd name="T43" fmla="*/ 2285 h 4320"/>
              <a:gd name="T44" fmla="*/ 1561 w 2531"/>
              <a:gd name="T45" fmla="*/ 2472 h 4320"/>
              <a:gd name="T46" fmla="*/ 937 w 2531"/>
              <a:gd name="T47" fmla="*/ 2597 h 4320"/>
              <a:gd name="T48" fmla="*/ 2123 w 2531"/>
              <a:gd name="T49" fmla="*/ 2785 h 4320"/>
              <a:gd name="T50" fmla="*/ 999 w 2531"/>
              <a:gd name="T51" fmla="*/ 2910 h 4320"/>
              <a:gd name="T52" fmla="*/ 1312 w 2531"/>
              <a:gd name="T53" fmla="*/ 3097 h 4320"/>
              <a:gd name="T54" fmla="*/ 1936 w 2531"/>
              <a:gd name="T55" fmla="*/ 3222 h 4320"/>
              <a:gd name="T56" fmla="*/ 1499 w 2531"/>
              <a:gd name="T57" fmla="*/ 3409 h 4320"/>
              <a:gd name="T58" fmla="*/ 2061 w 2531"/>
              <a:gd name="T59" fmla="*/ 3597 h 4320"/>
              <a:gd name="T60" fmla="*/ 1686 w 2531"/>
              <a:gd name="T61" fmla="*/ 3722 h 4320"/>
              <a:gd name="T62" fmla="*/ 750 w 2531"/>
              <a:gd name="T63" fmla="*/ 3909 h 4320"/>
              <a:gd name="T64" fmla="*/ 1811 w 2531"/>
              <a:gd name="T65" fmla="*/ 4096 h 4320"/>
              <a:gd name="T66" fmla="*/ 1561 w 2531"/>
              <a:gd name="T67" fmla="*/ 4221 h 4320"/>
              <a:gd name="T68" fmla="*/ 1759 w 2531"/>
              <a:gd name="T69" fmla="*/ 4319 h 4320"/>
              <a:gd name="T70" fmla="*/ 2123 w 2531"/>
              <a:gd name="T71" fmla="*/ 4284 h 4320"/>
              <a:gd name="T72" fmla="*/ 2486 w 2531"/>
              <a:gd name="T73" fmla="*/ 0 h 4320"/>
              <a:gd name="T74" fmla="*/ 2248 w 2531"/>
              <a:gd name="T75" fmla="*/ 2285 h 4320"/>
              <a:gd name="T76" fmla="*/ 1686 w 2531"/>
              <a:gd name="T77" fmla="*/ 224 h 4320"/>
              <a:gd name="T78" fmla="*/ 1686 w 2531"/>
              <a:gd name="T79" fmla="*/ 349 h 4320"/>
              <a:gd name="T80" fmla="*/ 2186 w 2531"/>
              <a:gd name="T81" fmla="*/ 1348 h 4320"/>
              <a:gd name="T82" fmla="*/ 1874 w 2531"/>
              <a:gd name="T83" fmla="*/ 1036 h 4320"/>
              <a:gd name="T84" fmla="*/ 1874 w 2531"/>
              <a:gd name="T85" fmla="*/ 1036 h 4320"/>
              <a:gd name="T86" fmla="*/ 2061 w 2531"/>
              <a:gd name="T87" fmla="*/ 1473 h 4320"/>
              <a:gd name="T88" fmla="*/ 1811 w 2531"/>
              <a:gd name="T89" fmla="*/ 2098 h 4320"/>
              <a:gd name="T90" fmla="*/ 2248 w 2531"/>
              <a:gd name="T91" fmla="*/ 2035 h 4320"/>
              <a:gd name="T92" fmla="*/ 1874 w 2531"/>
              <a:gd name="T93" fmla="*/ 2535 h 4320"/>
              <a:gd name="T94" fmla="*/ 2186 w 2531"/>
              <a:gd name="T95" fmla="*/ 2597 h 4320"/>
              <a:gd name="T96" fmla="*/ 1936 w 2531"/>
              <a:gd name="T97" fmla="*/ 3722 h 4320"/>
              <a:gd name="T98" fmla="*/ 2061 w 2531"/>
              <a:gd name="T99" fmla="*/ 4096 h 4320"/>
              <a:gd name="T100" fmla="*/ 2248 w 2531"/>
              <a:gd name="T101" fmla="*/ 4034 h 4320"/>
              <a:gd name="T102" fmla="*/ 1624 w 2531"/>
              <a:gd name="T103" fmla="*/ 3035 h 4320"/>
              <a:gd name="T104" fmla="*/ 2186 w 2531"/>
              <a:gd name="T105" fmla="*/ 3097 h 4320"/>
              <a:gd name="T106" fmla="*/ 2311 w 2531"/>
              <a:gd name="T107" fmla="*/ 2722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4320">
                <a:moveTo>
                  <a:pt x="2486" y="0"/>
                </a:moveTo>
                <a:cubicBezTo>
                  <a:pt x="2494" y="10"/>
                  <a:pt x="2498" y="23"/>
                  <a:pt x="2498" y="36"/>
                </a:cubicBezTo>
                <a:cubicBezTo>
                  <a:pt x="2498" y="71"/>
                  <a:pt x="2470" y="99"/>
                  <a:pt x="2436" y="99"/>
                </a:cubicBezTo>
                <a:cubicBezTo>
                  <a:pt x="2311" y="99"/>
                  <a:pt x="2311" y="99"/>
                  <a:pt x="2311" y="99"/>
                </a:cubicBezTo>
                <a:cubicBezTo>
                  <a:pt x="2276" y="99"/>
                  <a:pt x="2248" y="71"/>
                  <a:pt x="2248" y="36"/>
                </a:cubicBezTo>
                <a:cubicBezTo>
                  <a:pt x="2248" y="23"/>
                  <a:pt x="2253" y="10"/>
                  <a:pt x="2260" y="0"/>
                </a:cubicBezTo>
                <a:cubicBezTo>
                  <a:pt x="2112" y="0"/>
                  <a:pt x="2112" y="0"/>
                  <a:pt x="2112" y="0"/>
                </a:cubicBezTo>
                <a:cubicBezTo>
                  <a:pt x="2119" y="10"/>
                  <a:pt x="2123" y="23"/>
                  <a:pt x="2123" y="36"/>
                </a:cubicBezTo>
                <a:cubicBezTo>
                  <a:pt x="2123" y="71"/>
                  <a:pt x="2095" y="99"/>
                  <a:pt x="2061" y="99"/>
                </a:cubicBezTo>
                <a:cubicBezTo>
                  <a:pt x="1062" y="99"/>
                  <a:pt x="1062" y="99"/>
                  <a:pt x="1062" y="99"/>
                </a:cubicBezTo>
                <a:cubicBezTo>
                  <a:pt x="1027" y="99"/>
                  <a:pt x="999" y="127"/>
                  <a:pt x="999" y="161"/>
                </a:cubicBezTo>
                <a:cubicBezTo>
                  <a:pt x="999" y="161"/>
                  <a:pt x="999" y="161"/>
                  <a:pt x="999" y="161"/>
                </a:cubicBezTo>
                <a:cubicBezTo>
                  <a:pt x="999" y="196"/>
                  <a:pt x="1027" y="224"/>
                  <a:pt x="1062" y="224"/>
                </a:cubicBezTo>
                <a:cubicBezTo>
                  <a:pt x="1312" y="224"/>
                  <a:pt x="1312" y="224"/>
                  <a:pt x="1312" y="224"/>
                </a:cubicBezTo>
                <a:cubicBezTo>
                  <a:pt x="1346" y="224"/>
                  <a:pt x="1374" y="252"/>
                  <a:pt x="1374" y="286"/>
                </a:cubicBezTo>
                <a:cubicBezTo>
                  <a:pt x="1374" y="321"/>
                  <a:pt x="1346" y="349"/>
                  <a:pt x="1312" y="349"/>
                </a:cubicBezTo>
                <a:cubicBezTo>
                  <a:pt x="812" y="349"/>
                  <a:pt x="812" y="349"/>
                  <a:pt x="812" y="349"/>
                </a:cubicBezTo>
                <a:cubicBezTo>
                  <a:pt x="778" y="349"/>
                  <a:pt x="750" y="377"/>
                  <a:pt x="750" y="411"/>
                </a:cubicBezTo>
                <a:cubicBezTo>
                  <a:pt x="750" y="446"/>
                  <a:pt x="778" y="474"/>
                  <a:pt x="812" y="474"/>
                </a:cubicBezTo>
                <a:cubicBezTo>
                  <a:pt x="1936" y="474"/>
                  <a:pt x="1936" y="474"/>
                  <a:pt x="1936" y="474"/>
                </a:cubicBezTo>
                <a:cubicBezTo>
                  <a:pt x="1970" y="474"/>
                  <a:pt x="1998" y="502"/>
                  <a:pt x="1998" y="536"/>
                </a:cubicBezTo>
                <a:cubicBezTo>
                  <a:pt x="1998" y="570"/>
                  <a:pt x="1970" y="599"/>
                  <a:pt x="1936" y="599"/>
                </a:cubicBezTo>
                <a:cubicBezTo>
                  <a:pt x="1561" y="599"/>
                  <a:pt x="1561" y="599"/>
                  <a:pt x="1561" y="599"/>
                </a:cubicBezTo>
                <a:cubicBezTo>
                  <a:pt x="1527" y="599"/>
                  <a:pt x="1499" y="627"/>
                  <a:pt x="1499" y="661"/>
                </a:cubicBezTo>
                <a:cubicBezTo>
                  <a:pt x="1499" y="695"/>
                  <a:pt x="1527" y="723"/>
                  <a:pt x="1561" y="723"/>
                </a:cubicBezTo>
                <a:cubicBezTo>
                  <a:pt x="2061" y="723"/>
                  <a:pt x="2061" y="723"/>
                  <a:pt x="2061" y="723"/>
                </a:cubicBezTo>
                <a:cubicBezTo>
                  <a:pt x="2095" y="723"/>
                  <a:pt x="2123" y="752"/>
                  <a:pt x="2123" y="786"/>
                </a:cubicBezTo>
                <a:cubicBezTo>
                  <a:pt x="2123" y="820"/>
                  <a:pt x="2095" y="848"/>
                  <a:pt x="2061" y="848"/>
                </a:cubicBezTo>
                <a:cubicBezTo>
                  <a:pt x="1062" y="848"/>
                  <a:pt x="1062" y="848"/>
                  <a:pt x="1062" y="848"/>
                </a:cubicBezTo>
                <a:cubicBezTo>
                  <a:pt x="1027" y="848"/>
                  <a:pt x="999" y="877"/>
                  <a:pt x="999" y="911"/>
                </a:cubicBezTo>
                <a:cubicBezTo>
                  <a:pt x="999" y="945"/>
                  <a:pt x="1027" y="973"/>
                  <a:pt x="1062" y="973"/>
                </a:cubicBezTo>
                <a:cubicBezTo>
                  <a:pt x="1686" y="973"/>
                  <a:pt x="1686" y="973"/>
                  <a:pt x="1686" y="973"/>
                </a:cubicBezTo>
                <a:cubicBezTo>
                  <a:pt x="1721" y="973"/>
                  <a:pt x="1749" y="1001"/>
                  <a:pt x="1749" y="1036"/>
                </a:cubicBezTo>
                <a:cubicBezTo>
                  <a:pt x="1749" y="1070"/>
                  <a:pt x="1721" y="1098"/>
                  <a:pt x="1686" y="1098"/>
                </a:cubicBezTo>
                <a:cubicBezTo>
                  <a:pt x="812" y="1098"/>
                  <a:pt x="812" y="1098"/>
                  <a:pt x="812" y="1098"/>
                </a:cubicBezTo>
                <a:cubicBezTo>
                  <a:pt x="778" y="1098"/>
                  <a:pt x="750" y="1126"/>
                  <a:pt x="750" y="1161"/>
                </a:cubicBezTo>
                <a:cubicBezTo>
                  <a:pt x="750" y="1195"/>
                  <a:pt x="778" y="1223"/>
                  <a:pt x="812" y="1223"/>
                </a:cubicBezTo>
                <a:cubicBezTo>
                  <a:pt x="1811" y="1223"/>
                  <a:pt x="1811" y="1223"/>
                  <a:pt x="1811" y="1223"/>
                </a:cubicBezTo>
                <a:cubicBezTo>
                  <a:pt x="1845" y="1223"/>
                  <a:pt x="1874" y="1251"/>
                  <a:pt x="1874" y="1286"/>
                </a:cubicBezTo>
                <a:cubicBezTo>
                  <a:pt x="1874" y="1320"/>
                  <a:pt x="1845" y="1348"/>
                  <a:pt x="1811" y="1348"/>
                </a:cubicBezTo>
                <a:cubicBezTo>
                  <a:pt x="1312" y="1348"/>
                  <a:pt x="1312" y="1348"/>
                  <a:pt x="1312" y="1348"/>
                </a:cubicBezTo>
                <a:cubicBezTo>
                  <a:pt x="1277" y="1348"/>
                  <a:pt x="1249" y="1376"/>
                  <a:pt x="1249" y="1411"/>
                </a:cubicBezTo>
                <a:cubicBezTo>
                  <a:pt x="1249" y="1445"/>
                  <a:pt x="1277" y="1473"/>
                  <a:pt x="1312" y="1473"/>
                </a:cubicBezTo>
                <a:cubicBezTo>
                  <a:pt x="1561" y="1473"/>
                  <a:pt x="1561" y="1473"/>
                  <a:pt x="1561" y="1473"/>
                </a:cubicBezTo>
                <a:cubicBezTo>
                  <a:pt x="1596" y="1473"/>
                  <a:pt x="1624" y="1501"/>
                  <a:pt x="1624" y="1535"/>
                </a:cubicBezTo>
                <a:cubicBezTo>
                  <a:pt x="1624" y="1570"/>
                  <a:pt x="1596" y="1598"/>
                  <a:pt x="1561" y="1598"/>
                </a:cubicBezTo>
                <a:cubicBezTo>
                  <a:pt x="812" y="1598"/>
                  <a:pt x="812" y="1598"/>
                  <a:pt x="812" y="1598"/>
                </a:cubicBezTo>
                <a:cubicBezTo>
                  <a:pt x="778" y="1598"/>
                  <a:pt x="750" y="1626"/>
                  <a:pt x="750" y="1660"/>
                </a:cubicBezTo>
                <a:cubicBezTo>
                  <a:pt x="750" y="1695"/>
                  <a:pt x="778" y="1723"/>
                  <a:pt x="812" y="1723"/>
                </a:cubicBezTo>
                <a:cubicBezTo>
                  <a:pt x="1936" y="1723"/>
                  <a:pt x="1936" y="1723"/>
                  <a:pt x="1936" y="1723"/>
                </a:cubicBezTo>
                <a:cubicBezTo>
                  <a:pt x="1970" y="1723"/>
                  <a:pt x="1998" y="1751"/>
                  <a:pt x="1998" y="1785"/>
                </a:cubicBezTo>
                <a:cubicBezTo>
                  <a:pt x="1998" y="1820"/>
                  <a:pt x="1970" y="1848"/>
                  <a:pt x="1936" y="1848"/>
                </a:cubicBezTo>
                <a:cubicBezTo>
                  <a:pt x="1436" y="1848"/>
                  <a:pt x="1436" y="1848"/>
                  <a:pt x="1436" y="1848"/>
                </a:cubicBezTo>
                <a:cubicBezTo>
                  <a:pt x="1402" y="1848"/>
                  <a:pt x="1374" y="1876"/>
                  <a:pt x="1374" y="1910"/>
                </a:cubicBezTo>
                <a:cubicBezTo>
                  <a:pt x="1374" y="1945"/>
                  <a:pt x="1402" y="1973"/>
                  <a:pt x="1436" y="1973"/>
                </a:cubicBezTo>
                <a:cubicBezTo>
                  <a:pt x="1561" y="1973"/>
                  <a:pt x="1561" y="1973"/>
                  <a:pt x="1561" y="1973"/>
                </a:cubicBezTo>
                <a:cubicBezTo>
                  <a:pt x="1596" y="1973"/>
                  <a:pt x="1624" y="2001"/>
                  <a:pt x="1624" y="2035"/>
                </a:cubicBezTo>
                <a:cubicBezTo>
                  <a:pt x="1624" y="2069"/>
                  <a:pt x="1596" y="2098"/>
                  <a:pt x="1561" y="2098"/>
                </a:cubicBezTo>
                <a:cubicBezTo>
                  <a:pt x="937" y="2098"/>
                  <a:pt x="937" y="2098"/>
                  <a:pt x="937" y="2098"/>
                </a:cubicBezTo>
                <a:cubicBezTo>
                  <a:pt x="903" y="2098"/>
                  <a:pt x="874" y="2069"/>
                  <a:pt x="874" y="2035"/>
                </a:cubicBezTo>
                <a:cubicBezTo>
                  <a:pt x="874" y="2001"/>
                  <a:pt x="903" y="1973"/>
                  <a:pt x="937" y="1973"/>
                </a:cubicBezTo>
                <a:cubicBezTo>
                  <a:pt x="1062" y="1973"/>
                  <a:pt x="1062" y="1973"/>
                  <a:pt x="1062" y="1973"/>
                </a:cubicBezTo>
                <a:cubicBezTo>
                  <a:pt x="1096" y="1973"/>
                  <a:pt x="1124" y="1945"/>
                  <a:pt x="1124" y="1910"/>
                </a:cubicBezTo>
                <a:cubicBezTo>
                  <a:pt x="1124" y="1876"/>
                  <a:pt x="1096" y="1848"/>
                  <a:pt x="1062" y="1848"/>
                </a:cubicBezTo>
                <a:cubicBezTo>
                  <a:pt x="63" y="1848"/>
                  <a:pt x="63" y="1848"/>
                  <a:pt x="63" y="1848"/>
                </a:cubicBezTo>
                <a:cubicBezTo>
                  <a:pt x="28" y="1848"/>
                  <a:pt x="0" y="1876"/>
                  <a:pt x="0" y="1910"/>
                </a:cubicBezTo>
                <a:cubicBezTo>
                  <a:pt x="0" y="1945"/>
                  <a:pt x="28" y="1973"/>
                  <a:pt x="63" y="1973"/>
                </a:cubicBezTo>
                <a:cubicBezTo>
                  <a:pt x="562" y="1973"/>
                  <a:pt x="562" y="1973"/>
                  <a:pt x="562" y="1973"/>
                </a:cubicBezTo>
                <a:cubicBezTo>
                  <a:pt x="597" y="1973"/>
                  <a:pt x="625" y="2001"/>
                  <a:pt x="625" y="2035"/>
                </a:cubicBezTo>
                <a:cubicBezTo>
                  <a:pt x="625" y="2069"/>
                  <a:pt x="597" y="2098"/>
                  <a:pt x="562" y="2098"/>
                </a:cubicBezTo>
                <a:cubicBezTo>
                  <a:pt x="437" y="2098"/>
                  <a:pt x="437" y="2098"/>
                  <a:pt x="437" y="2098"/>
                </a:cubicBezTo>
                <a:cubicBezTo>
                  <a:pt x="403" y="2098"/>
                  <a:pt x="375" y="2126"/>
                  <a:pt x="375" y="2160"/>
                </a:cubicBezTo>
                <a:cubicBezTo>
                  <a:pt x="375" y="2160"/>
                  <a:pt x="375" y="2160"/>
                  <a:pt x="375" y="2160"/>
                </a:cubicBezTo>
                <a:cubicBezTo>
                  <a:pt x="375" y="2194"/>
                  <a:pt x="403" y="2223"/>
                  <a:pt x="437" y="2223"/>
                </a:cubicBezTo>
                <a:cubicBezTo>
                  <a:pt x="687" y="2223"/>
                  <a:pt x="687" y="2223"/>
                  <a:pt x="687" y="2223"/>
                </a:cubicBezTo>
                <a:cubicBezTo>
                  <a:pt x="721" y="2223"/>
                  <a:pt x="750" y="2251"/>
                  <a:pt x="750" y="2285"/>
                </a:cubicBezTo>
                <a:cubicBezTo>
                  <a:pt x="750" y="2319"/>
                  <a:pt x="721" y="2347"/>
                  <a:pt x="687" y="2347"/>
                </a:cubicBezTo>
                <a:cubicBezTo>
                  <a:pt x="63" y="2347"/>
                  <a:pt x="63" y="2347"/>
                  <a:pt x="63" y="2347"/>
                </a:cubicBezTo>
                <a:cubicBezTo>
                  <a:pt x="28" y="2347"/>
                  <a:pt x="0" y="2376"/>
                  <a:pt x="0" y="2410"/>
                </a:cubicBezTo>
                <a:cubicBezTo>
                  <a:pt x="0" y="2444"/>
                  <a:pt x="28" y="2472"/>
                  <a:pt x="63" y="2472"/>
                </a:cubicBezTo>
                <a:cubicBezTo>
                  <a:pt x="1187" y="2472"/>
                  <a:pt x="1187" y="2472"/>
                  <a:pt x="1187" y="2472"/>
                </a:cubicBezTo>
                <a:cubicBezTo>
                  <a:pt x="1221" y="2472"/>
                  <a:pt x="1249" y="2444"/>
                  <a:pt x="1249" y="2410"/>
                </a:cubicBezTo>
                <a:cubicBezTo>
                  <a:pt x="1249" y="2376"/>
                  <a:pt x="1221" y="2347"/>
                  <a:pt x="1187" y="2347"/>
                </a:cubicBezTo>
                <a:cubicBezTo>
                  <a:pt x="937" y="2347"/>
                  <a:pt x="937" y="2347"/>
                  <a:pt x="937" y="2347"/>
                </a:cubicBezTo>
                <a:cubicBezTo>
                  <a:pt x="903" y="2347"/>
                  <a:pt x="874" y="2319"/>
                  <a:pt x="874" y="2285"/>
                </a:cubicBezTo>
                <a:cubicBezTo>
                  <a:pt x="874" y="2251"/>
                  <a:pt x="903" y="2223"/>
                  <a:pt x="937" y="2223"/>
                </a:cubicBezTo>
                <a:cubicBezTo>
                  <a:pt x="1936" y="2223"/>
                  <a:pt x="1936" y="2223"/>
                  <a:pt x="1936" y="2223"/>
                </a:cubicBezTo>
                <a:cubicBezTo>
                  <a:pt x="1970" y="2223"/>
                  <a:pt x="1998" y="2251"/>
                  <a:pt x="1998" y="2285"/>
                </a:cubicBezTo>
                <a:cubicBezTo>
                  <a:pt x="1998" y="2319"/>
                  <a:pt x="1970" y="2347"/>
                  <a:pt x="1936" y="2347"/>
                </a:cubicBezTo>
                <a:cubicBezTo>
                  <a:pt x="1561" y="2347"/>
                  <a:pt x="1561" y="2347"/>
                  <a:pt x="1561" y="2347"/>
                </a:cubicBezTo>
                <a:cubicBezTo>
                  <a:pt x="1527" y="2347"/>
                  <a:pt x="1499" y="2376"/>
                  <a:pt x="1499" y="2410"/>
                </a:cubicBezTo>
                <a:cubicBezTo>
                  <a:pt x="1499" y="2444"/>
                  <a:pt x="1527" y="2472"/>
                  <a:pt x="1561" y="2472"/>
                </a:cubicBezTo>
                <a:cubicBezTo>
                  <a:pt x="1686" y="2472"/>
                  <a:pt x="1686" y="2472"/>
                  <a:pt x="1686" y="2472"/>
                </a:cubicBezTo>
                <a:cubicBezTo>
                  <a:pt x="1721" y="2472"/>
                  <a:pt x="1749" y="2500"/>
                  <a:pt x="1749" y="2535"/>
                </a:cubicBezTo>
                <a:cubicBezTo>
                  <a:pt x="1749" y="2569"/>
                  <a:pt x="1721" y="2597"/>
                  <a:pt x="1686" y="2597"/>
                </a:cubicBezTo>
                <a:cubicBezTo>
                  <a:pt x="937" y="2597"/>
                  <a:pt x="937" y="2597"/>
                  <a:pt x="937" y="2597"/>
                </a:cubicBezTo>
                <a:cubicBezTo>
                  <a:pt x="903" y="2597"/>
                  <a:pt x="874" y="2625"/>
                  <a:pt x="874" y="2660"/>
                </a:cubicBezTo>
                <a:cubicBezTo>
                  <a:pt x="874" y="2694"/>
                  <a:pt x="903" y="2722"/>
                  <a:pt x="937" y="2722"/>
                </a:cubicBezTo>
                <a:cubicBezTo>
                  <a:pt x="2061" y="2722"/>
                  <a:pt x="2061" y="2722"/>
                  <a:pt x="2061" y="2722"/>
                </a:cubicBezTo>
                <a:cubicBezTo>
                  <a:pt x="2095" y="2722"/>
                  <a:pt x="2123" y="2750"/>
                  <a:pt x="2123" y="2785"/>
                </a:cubicBezTo>
                <a:cubicBezTo>
                  <a:pt x="2123" y="2819"/>
                  <a:pt x="2095" y="2847"/>
                  <a:pt x="2061" y="2847"/>
                </a:cubicBezTo>
                <a:cubicBezTo>
                  <a:pt x="1062" y="2847"/>
                  <a:pt x="1062" y="2847"/>
                  <a:pt x="1062" y="2847"/>
                </a:cubicBezTo>
                <a:cubicBezTo>
                  <a:pt x="1027" y="2847"/>
                  <a:pt x="999" y="2875"/>
                  <a:pt x="999" y="2910"/>
                </a:cubicBezTo>
                <a:cubicBezTo>
                  <a:pt x="999" y="2910"/>
                  <a:pt x="999" y="2910"/>
                  <a:pt x="999" y="2910"/>
                </a:cubicBezTo>
                <a:cubicBezTo>
                  <a:pt x="999" y="2944"/>
                  <a:pt x="1027" y="2972"/>
                  <a:pt x="1062" y="2972"/>
                </a:cubicBezTo>
                <a:cubicBezTo>
                  <a:pt x="1312" y="2972"/>
                  <a:pt x="1312" y="2972"/>
                  <a:pt x="1312" y="2972"/>
                </a:cubicBezTo>
                <a:cubicBezTo>
                  <a:pt x="1346" y="2972"/>
                  <a:pt x="1374" y="3000"/>
                  <a:pt x="1374" y="3035"/>
                </a:cubicBezTo>
                <a:cubicBezTo>
                  <a:pt x="1374" y="3069"/>
                  <a:pt x="1346" y="3097"/>
                  <a:pt x="1312" y="3097"/>
                </a:cubicBezTo>
                <a:cubicBezTo>
                  <a:pt x="812" y="3097"/>
                  <a:pt x="812" y="3097"/>
                  <a:pt x="812" y="3097"/>
                </a:cubicBezTo>
                <a:cubicBezTo>
                  <a:pt x="778" y="3097"/>
                  <a:pt x="750" y="3125"/>
                  <a:pt x="750" y="3159"/>
                </a:cubicBezTo>
                <a:cubicBezTo>
                  <a:pt x="750" y="3194"/>
                  <a:pt x="778" y="3222"/>
                  <a:pt x="812" y="3222"/>
                </a:cubicBezTo>
                <a:cubicBezTo>
                  <a:pt x="1936" y="3222"/>
                  <a:pt x="1936" y="3222"/>
                  <a:pt x="1936" y="3222"/>
                </a:cubicBezTo>
                <a:cubicBezTo>
                  <a:pt x="1970" y="3222"/>
                  <a:pt x="1998" y="3250"/>
                  <a:pt x="1998" y="3284"/>
                </a:cubicBezTo>
                <a:cubicBezTo>
                  <a:pt x="1998" y="3319"/>
                  <a:pt x="1970" y="3347"/>
                  <a:pt x="1936" y="3347"/>
                </a:cubicBezTo>
                <a:cubicBezTo>
                  <a:pt x="1561" y="3347"/>
                  <a:pt x="1561" y="3347"/>
                  <a:pt x="1561" y="3347"/>
                </a:cubicBezTo>
                <a:cubicBezTo>
                  <a:pt x="1527" y="3347"/>
                  <a:pt x="1499" y="3375"/>
                  <a:pt x="1499" y="3409"/>
                </a:cubicBezTo>
                <a:cubicBezTo>
                  <a:pt x="1499" y="3444"/>
                  <a:pt x="1527" y="3472"/>
                  <a:pt x="1561" y="3472"/>
                </a:cubicBezTo>
                <a:cubicBezTo>
                  <a:pt x="2061" y="3472"/>
                  <a:pt x="2061" y="3472"/>
                  <a:pt x="2061" y="3472"/>
                </a:cubicBezTo>
                <a:cubicBezTo>
                  <a:pt x="2095" y="3472"/>
                  <a:pt x="2123" y="3500"/>
                  <a:pt x="2123" y="3534"/>
                </a:cubicBezTo>
                <a:cubicBezTo>
                  <a:pt x="2123" y="3569"/>
                  <a:pt x="2095" y="3597"/>
                  <a:pt x="2061" y="3597"/>
                </a:cubicBezTo>
                <a:cubicBezTo>
                  <a:pt x="1062" y="3597"/>
                  <a:pt x="1062" y="3597"/>
                  <a:pt x="1062" y="3597"/>
                </a:cubicBezTo>
                <a:cubicBezTo>
                  <a:pt x="1027" y="3597"/>
                  <a:pt x="999" y="3625"/>
                  <a:pt x="999" y="3659"/>
                </a:cubicBezTo>
                <a:cubicBezTo>
                  <a:pt x="999" y="3693"/>
                  <a:pt x="1027" y="3722"/>
                  <a:pt x="1062" y="3722"/>
                </a:cubicBezTo>
                <a:cubicBezTo>
                  <a:pt x="1686" y="3722"/>
                  <a:pt x="1686" y="3722"/>
                  <a:pt x="1686" y="3722"/>
                </a:cubicBezTo>
                <a:cubicBezTo>
                  <a:pt x="1721" y="3722"/>
                  <a:pt x="1749" y="3750"/>
                  <a:pt x="1749" y="3784"/>
                </a:cubicBezTo>
                <a:cubicBezTo>
                  <a:pt x="1749" y="3818"/>
                  <a:pt x="1721" y="3846"/>
                  <a:pt x="1686" y="3846"/>
                </a:cubicBezTo>
                <a:cubicBezTo>
                  <a:pt x="812" y="3846"/>
                  <a:pt x="812" y="3846"/>
                  <a:pt x="812" y="3846"/>
                </a:cubicBezTo>
                <a:cubicBezTo>
                  <a:pt x="778" y="3846"/>
                  <a:pt x="750" y="3875"/>
                  <a:pt x="750" y="3909"/>
                </a:cubicBezTo>
                <a:cubicBezTo>
                  <a:pt x="750" y="3943"/>
                  <a:pt x="778" y="3971"/>
                  <a:pt x="812" y="3971"/>
                </a:cubicBezTo>
                <a:cubicBezTo>
                  <a:pt x="1811" y="3971"/>
                  <a:pt x="1811" y="3971"/>
                  <a:pt x="1811" y="3971"/>
                </a:cubicBezTo>
                <a:cubicBezTo>
                  <a:pt x="1845" y="3971"/>
                  <a:pt x="1874" y="4000"/>
                  <a:pt x="1874" y="4034"/>
                </a:cubicBezTo>
                <a:cubicBezTo>
                  <a:pt x="1874" y="4068"/>
                  <a:pt x="1845" y="4096"/>
                  <a:pt x="1811" y="4096"/>
                </a:cubicBezTo>
                <a:cubicBezTo>
                  <a:pt x="1312" y="4096"/>
                  <a:pt x="1312" y="4096"/>
                  <a:pt x="1312" y="4096"/>
                </a:cubicBezTo>
                <a:cubicBezTo>
                  <a:pt x="1277" y="4096"/>
                  <a:pt x="1249" y="4124"/>
                  <a:pt x="1249" y="4159"/>
                </a:cubicBezTo>
                <a:cubicBezTo>
                  <a:pt x="1249" y="4193"/>
                  <a:pt x="1277" y="4221"/>
                  <a:pt x="1312" y="4221"/>
                </a:cubicBezTo>
                <a:cubicBezTo>
                  <a:pt x="1561" y="4221"/>
                  <a:pt x="1561" y="4221"/>
                  <a:pt x="1561" y="4221"/>
                </a:cubicBezTo>
                <a:cubicBezTo>
                  <a:pt x="1596" y="4221"/>
                  <a:pt x="1624" y="4249"/>
                  <a:pt x="1624" y="4284"/>
                </a:cubicBezTo>
                <a:cubicBezTo>
                  <a:pt x="1624" y="4297"/>
                  <a:pt x="1619" y="4310"/>
                  <a:pt x="1612" y="4320"/>
                </a:cubicBezTo>
                <a:cubicBezTo>
                  <a:pt x="2110" y="4320"/>
                  <a:pt x="2110" y="4320"/>
                  <a:pt x="2110" y="4320"/>
                </a:cubicBezTo>
                <a:cubicBezTo>
                  <a:pt x="1759" y="4319"/>
                  <a:pt x="1759" y="4319"/>
                  <a:pt x="1759" y="4319"/>
                </a:cubicBezTo>
                <a:cubicBezTo>
                  <a:pt x="1753" y="4309"/>
                  <a:pt x="1749" y="4297"/>
                  <a:pt x="1749" y="4284"/>
                </a:cubicBezTo>
                <a:cubicBezTo>
                  <a:pt x="1749" y="4249"/>
                  <a:pt x="1777" y="4221"/>
                  <a:pt x="1811" y="4221"/>
                </a:cubicBezTo>
                <a:cubicBezTo>
                  <a:pt x="2061" y="4221"/>
                  <a:pt x="2061" y="4221"/>
                  <a:pt x="2061" y="4221"/>
                </a:cubicBezTo>
                <a:cubicBezTo>
                  <a:pt x="2095" y="4221"/>
                  <a:pt x="2123" y="4249"/>
                  <a:pt x="2123" y="4284"/>
                </a:cubicBezTo>
                <a:cubicBezTo>
                  <a:pt x="2123" y="4297"/>
                  <a:pt x="2119" y="4310"/>
                  <a:pt x="2112" y="4320"/>
                </a:cubicBezTo>
                <a:cubicBezTo>
                  <a:pt x="2531" y="4320"/>
                  <a:pt x="2531" y="4320"/>
                  <a:pt x="2531" y="4320"/>
                </a:cubicBezTo>
                <a:cubicBezTo>
                  <a:pt x="2531" y="0"/>
                  <a:pt x="2531" y="0"/>
                  <a:pt x="2531" y="0"/>
                </a:cubicBezTo>
                <a:lnTo>
                  <a:pt x="2486" y="0"/>
                </a:lnTo>
                <a:close/>
                <a:moveTo>
                  <a:pt x="2311" y="2223"/>
                </a:moveTo>
                <a:cubicBezTo>
                  <a:pt x="2345" y="2223"/>
                  <a:pt x="2373" y="2251"/>
                  <a:pt x="2373" y="2285"/>
                </a:cubicBezTo>
                <a:cubicBezTo>
                  <a:pt x="2373" y="2319"/>
                  <a:pt x="2345" y="2347"/>
                  <a:pt x="2311" y="2347"/>
                </a:cubicBezTo>
                <a:cubicBezTo>
                  <a:pt x="2276" y="2347"/>
                  <a:pt x="2248" y="2319"/>
                  <a:pt x="2248" y="2285"/>
                </a:cubicBezTo>
                <a:cubicBezTo>
                  <a:pt x="2248" y="2251"/>
                  <a:pt x="2276" y="2223"/>
                  <a:pt x="2311" y="2223"/>
                </a:cubicBezTo>
                <a:close/>
                <a:moveTo>
                  <a:pt x="1686" y="349"/>
                </a:moveTo>
                <a:cubicBezTo>
                  <a:pt x="1652" y="349"/>
                  <a:pt x="1624" y="321"/>
                  <a:pt x="1624" y="286"/>
                </a:cubicBezTo>
                <a:cubicBezTo>
                  <a:pt x="1624" y="252"/>
                  <a:pt x="1652" y="224"/>
                  <a:pt x="1686" y="224"/>
                </a:cubicBezTo>
                <a:cubicBezTo>
                  <a:pt x="2186" y="224"/>
                  <a:pt x="2186" y="224"/>
                  <a:pt x="2186" y="224"/>
                </a:cubicBezTo>
                <a:cubicBezTo>
                  <a:pt x="2220" y="224"/>
                  <a:pt x="2248" y="252"/>
                  <a:pt x="2248" y="286"/>
                </a:cubicBezTo>
                <a:cubicBezTo>
                  <a:pt x="2248" y="321"/>
                  <a:pt x="2220" y="349"/>
                  <a:pt x="2186" y="349"/>
                </a:cubicBezTo>
                <a:lnTo>
                  <a:pt x="1686" y="349"/>
                </a:lnTo>
                <a:close/>
                <a:moveTo>
                  <a:pt x="2061" y="1223"/>
                </a:moveTo>
                <a:cubicBezTo>
                  <a:pt x="2186" y="1223"/>
                  <a:pt x="2186" y="1223"/>
                  <a:pt x="2186" y="1223"/>
                </a:cubicBezTo>
                <a:cubicBezTo>
                  <a:pt x="2220" y="1223"/>
                  <a:pt x="2248" y="1251"/>
                  <a:pt x="2248" y="1286"/>
                </a:cubicBezTo>
                <a:cubicBezTo>
                  <a:pt x="2248" y="1320"/>
                  <a:pt x="2220" y="1348"/>
                  <a:pt x="2186" y="1348"/>
                </a:cubicBezTo>
                <a:cubicBezTo>
                  <a:pt x="2061" y="1348"/>
                  <a:pt x="2061" y="1348"/>
                  <a:pt x="2061" y="1348"/>
                </a:cubicBezTo>
                <a:cubicBezTo>
                  <a:pt x="2027" y="1348"/>
                  <a:pt x="1998" y="1320"/>
                  <a:pt x="1998" y="1286"/>
                </a:cubicBezTo>
                <a:cubicBezTo>
                  <a:pt x="1998" y="1251"/>
                  <a:pt x="2027" y="1223"/>
                  <a:pt x="2061" y="1223"/>
                </a:cubicBezTo>
                <a:close/>
                <a:moveTo>
                  <a:pt x="1874" y="1036"/>
                </a:moveTo>
                <a:cubicBezTo>
                  <a:pt x="1874" y="1001"/>
                  <a:pt x="1902" y="973"/>
                  <a:pt x="1936" y="973"/>
                </a:cubicBezTo>
                <a:cubicBezTo>
                  <a:pt x="1970" y="973"/>
                  <a:pt x="1998" y="1001"/>
                  <a:pt x="1998" y="1036"/>
                </a:cubicBezTo>
                <a:cubicBezTo>
                  <a:pt x="1998" y="1070"/>
                  <a:pt x="1970" y="1098"/>
                  <a:pt x="1936" y="1098"/>
                </a:cubicBezTo>
                <a:cubicBezTo>
                  <a:pt x="1902" y="1098"/>
                  <a:pt x="1874" y="1070"/>
                  <a:pt x="1874" y="1036"/>
                </a:cubicBezTo>
                <a:close/>
                <a:moveTo>
                  <a:pt x="1811" y="1598"/>
                </a:moveTo>
                <a:cubicBezTo>
                  <a:pt x="1777" y="1598"/>
                  <a:pt x="1749" y="1570"/>
                  <a:pt x="1749" y="1535"/>
                </a:cubicBezTo>
                <a:cubicBezTo>
                  <a:pt x="1749" y="1501"/>
                  <a:pt x="1777" y="1473"/>
                  <a:pt x="1811" y="1473"/>
                </a:cubicBezTo>
                <a:cubicBezTo>
                  <a:pt x="2061" y="1473"/>
                  <a:pt x="2061" y="1473"/>
                  <a:pt x="2061" y="1473"/>
                </a:cubicBezTo>
                <a:cubicBezTo>
                  <a:pt x="2095" y="1473"/>
                  <a:pt x="2123" y="1501"/>
                  <a:pt x="2123" y="1535"/>
                </a:cubicBezTo>
                <a:cubicBezTo>
                  <a:pt x="2123" y="1570"/>
                  <a:pt x="2095" y="1598"/>
                  <a:pt x="2061" y="1598"/>
                </a:cubicBezTo>
                <a:lnTo>
                  <a:pt x="1811" y="1598"/>
                </a:lnTo>
                <a:close/>
                <a:moveTo>
                  <a:pt x="1811" y="2098"/>
                </a:moveTo>
                <a:cubicBezTo>
                  <a:pt x="1777" y="2098"/>
                  <a:pt x="1749" y="2069"/>
                  <a:pt x="1749" y="2035"/>
                </a:cubicBezTo>
                <a:cubicBezTo>
                  <a:pt x="1749" y="2001"/>
                  <a:pt x="1777" y="1973"/>
                  <a:pt x="1811" y="1973"/>
                </a:cubicBezTo>
                <a:cubicBezTo>
                  <a:pt x="2186" y="1973"/>
                  <a:pt x="2186" y="1973"/>
                  <a:pt x="2186" y="1973"/>
                </a:cubicBezTo>
                <a:cubicBezTo>
                  <a:pt x="2220" y="1973"/>
                  <a:pt x="2248" y="2001"/>
                  <a:pt x="2248" y="2035"/>
                </a:cubicBezTo>
                <a:cubicBezTo>
                  <a:pt x="2248" y="2069"/>
                  <a:pt x="2220" y="2098"/>
                  <a:pt x="2186" y="2098"/>
                </a:cubicBezTo>
                <a:lnTo>
                  <a:pt x="1811" y="2098"/>
                </a:lnTo>
                <a:close/>
                <a:moveTo>
                  <a:pt x="1936" y="2597"/>
                </a:moveTo>
                <a:cubicBezTo>
                  <a:pt x="1902" y="2597"/>
                  <a:pt x="1874" y="2569"/>
                  <a:pt x="1874" y="2535"/>
                </a:cubicBezTo>
                <a:cubicBezTo>
                  <a:pt x="1874" y="2500"/>
                  <a:pt x="1902" y="2472"/>
                  <a:pt x="1936" y="2472"/>
                </a:cubicBezTo>
                <a:cubicBezTo>
                  <a:pt x="2186" y="2472"/>
                  <a:pt x="2186" y="2472"/>
                  <a:pt x="2186" y="2472"/>
                </a:cubicBezTo>
                <a:cubicBezTo>
                  <a:pt x="2220" y="2472"/>
                  <a:pt x="2248" y="2500"/>
                  <a:pt x="2248" y="2535"/>
                </a:cubicBezTo>
                <a:cubicBezTo>
                  <a:pt x="2248" y="2569"/>
                  <a:pt x="2220" y="2597"/>
                  <a:pt x="2186" y="2597"/>
                </a:cubicBezTo>
                <a:lnTo>
                  <a:pt x="1936" y="2597"/>
                </a:lnTo>
                <a:close/>
                <a:moveTo>
                  <a:pt x="1936" y="3846"/>
                </a:moveTo>
                <a:cubicBezTo>
                  <a:pt x="1902" y="3846"/>
                  <a:pt x="1874" y="3818"/>
                  <a:pt x="1874" y="3784"/>
                </a:cubicBezTo>
                <a:cubicBezTo>
                  <a:pt x="1874" y="3750"/>
                  <a:pt x="1902" y="3722"/>
                  <a:pt x="1936" y="3722"/>
                </a:cubicBezTo>
                <a:cubicBezTo>
                  <a:pt x="1970" y="3722"/>
                  <a:pt x="1998" y="3750"/>
                  <a:pt x="1998" y="3784"/>
                </a:cubicBezTo>
                <a:cubicBezTo>
                  <a:pt x="1998" y="3818"/>
                  <a:pt x="1970" y="3846"/>
                  <a:pt x="1936" y="3846"/>
                </a:cubicBezTo>
                <a:close/>
                <a:moveTo>
                  <a:pt x="2186" y="4096"/>
                </a:moveTo>
                <a:cubicBezTo>
                  <a:pt x="2061" y="4096"/>
                  <a:pt x="2061" y="4096"/>
                  <a:pt x="2061" y="4096"/>
                </a:cubicBezTo>
                <a:cubicBezTo>
                  <a:pt x="2027" y="4096"/>
                  <a:pt x="1998" y="4068"/>
                  <a:pt x="1998" y="4034"/>
                </a:cubicBezTo>
                <a:cubicBezTo>
                  <a:pt x="1998" y="4000"/>
                  <a:pt x="2027" y="3971"/>
                  <a:pt x="2061" y="3971"/>
                </a:cubicBezTo>
                <a:cubicBezTo>
                  <a:pt x="2186" y="3971"/>
                  <a:pt x="2186" y="3971"/>
                  <a:pt x="2186" y="3971"/>
                </a:cubicBezTo>
                <a:cubicBezTo>
                  <a:pt x="2220" y="3971"/>
                  <a:pt x="2248" y="4000"/>
                  <a:pt x="2248" y="4034"/>
                </a:cubicBezTo>
                <a:cubicBezTo>
                  <a:pt x="2248" y="4068"/>
                  <a:pt x="2220" y="4096"/>
                  <a:pt x="2186" y="4096"/>
                </a:cubicBezTo>
                <a:close/>
                <a:moveTo>
                  <a:pt x="2186" y="3097"/>
                </a:moveTo>
                <a:cubicBezTo>
                  <a:pt x="1686" y="3097"/>
                  <a:pt x="1686" y="3097"/>
                  <a:pt x="1686" y="3097"/>
                </a:cubicBezTo>
                <a:cubicBezTo>
                  <a:pt x="1652" y="3097"/>
                  <a:pt x="1624" y="3069"/>
                  <a:pt x="1624" y="3035"/>
                </a:cubicBezTo>
                <a:cubicBezTo>
                  <a:pt x="1624" y="3000"/>
                  <a:pt x="1652" y="2972"/>
                  <a:pt x="1686" y="2972"/>
                </a:cubicBezTo>
                <a:cubicBezTo>
                  <a:pt x="2186" y="2972"/>
                  <a:pt x="2186" y="2972"/>
                  <a:pt x="2186" y="2972"/>
                </a:cubicBezTo>
                <a:cubicBezTo>
                  <a:pt x="2220" y="2972"/>
                  <a:pt x="2248" y="3000"/>
                  <a:pt x="2248" y="3035"/>
                </a:cubicBezTo>
                <a:cubicBezTo>
                  <a:pt x="2248" y="3069"/>
                  <a:pt x="2220" y="3097"/>
                  <a:pt x="2186" y="3097"/>
                </a:cubicBezTo>
                <a:close/>
                <a:moveTo>
                  <a:pt x="2436" y="2847"/>
                </a:moveTo>
                <a:cubicBezTo>
                  <a:pt x="2311" y="2847"/>
                  <a:pt x="2311" y="2847"/>
                  <a:pt x="2311" y="2847"/>
                </a:cubicBezTo>
                <a:cubicBezTo>
                  <a:pt x="2276" y="2847"/>
                  <a:pt x="2248" y="2819"/>
                  <a:pt x="2248" y="2785"/>
                </a:cubicBezTo>
                <a:cubicBezTo>
                  <a:pt x="2248" y="2750"/>
                  <a:pt x="2276" y="2722"/>
                  <a:pt x="2311" y="2722"/>
                </a:cubicBezTo>
                <a:cubicBezTo>
                  <a:pt x="2436" y="2722"/>
                  <a:pt x="2436" y="2722"/>
                  <a:pt x="2436" y="2722"/>
                </a:cubicBezTo>
                <a:cubicBezTo>
                  <a:pt x="2470" y="2722"/>
                  <a:pt x="2498" y="2750"/>
                  <a:pt x="2498" y="2785"/>
                </a:cubicBezTo>
                <a:cubicBezTo>
                  <a:pt x="2498" y="2819"/>
                  <a:pt x="2470" y="2847"/>
                  <a:pt x="2436" y="2847"/>
                </a:cubicBez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de-DE"/>
          </a:p>
        </p:txBody>
      </p:sp>
      <p:sp>
        <p:nvSpPr>
          <p:cNvPr id="11" name="Footer Placeholder 5">
            <a:extLst>
              <a:ext uri="{FF2B5EF4-FFF2-40B4-BE49-F238E27FC236}">
                <a16:creationId xmlns:a16="http://schemas.microsoft.com/office/drawing/2014/main" id="{82C3CFAE-4E1C-444E-A066-B2A4E3B6513E}"/>
              </a:ext>
            </a:extLst>
          </p:cNvPr>
          <p:cNvSpPr>
            <a:spLocks noGrp="1"/>
          </p:cNvSpPr>
          <p:nvPr>
            <p:ph type="ftr" sz="quarter" idx="11"/>
          </p:nvPr>
        </p:nvSpPr>
        <p:spPr>
          <a:xfrm>
            <a:off x="882000" y="6264000"/>
            <a:ext cx="4413899" cy="594000"/>
          </a:xfrm>
        </p:spPr>
        <p:txBody>
          <a:bodyPr/>
          <a:lstStyle>
            <a:lvl1pPr>
              <a:defRPr b="0">
                <a:solidFill>
                  <a:schemeClr val="bg1"/>
                </a:solidFill>
              </a:defRPr>
            </a:lvl1pPr>
          </a:lstStyle>
          <a:p>
            <a:r>
              <a:rPr lang="de-CH"/>
              <a:t>Tobias Somary | 8. Mai 2025 | Universität Zürich</a:t>
            </a:r>
            <a:endParaRPr lang="de-DE" dirty="0"/>
          </a:p>
        </p:txBody>
      </p:sp>
      <p:sp>
        <p:nvSpPr>
          <p:cNvPr id="12" name="Slide Number Placeholder 6">
            <a:extLst>
              <a:ext uri="{FF2B5EF4-FFF2-40B4-BE49-F238E27FC236}">
                <a16:creationId xmlns:a16="http://schemas.microsoft.com/office/drawing/2014/main" id="{AAECB760-7EAB-4089-AE21-15B6D3A75CB4}"/>
              </a:ext>
            </a:extLst>
          </p:cNvPr>
          <p:cNvSpPr>
            <a:spLocks noGrp="1"/>
          </p:cNvSpPr>
          <p:nvPr>
            <p:ph type="sldNum" sz="quarter" idx="12"/>
          </p:nvPr>
        </p:nvSpPr>
        <p:spPr>
          <a:xfrm>
            <a:off x="594000" y="6264000"/>
            <a:ext cx="288000" cy="594000"/>
          </a:xfrm>
        </p:spPr>
        <p:txBody>
          <a:bodyPr/>
          <a:lstStyle>
            <a:lvl1pPr>
              <a:defRPr b="0">
                <a:solidFill>
                  <a:schemeClr val="bg1"/>
                </a:solidFill>
              </a:defRPr>
            </a:lvl1pPr>
          </a:lstStyle>
          <a:p>
            <a:fld id="{586824BF-3B93-454D-8CFC-2835FAC2A0AB}" type="slidenum">
              <a:rPr lang="de-DE" smtClean="0"/>
              <a:pPr/>
              <a:t>‹#›</a:t>
            </a:fld>
            <a:endParaRPr lang="de-DE" dirty="0"/>
          </a:p>
        </p:txBody>
      </p:sp>
      <p:sp>
        <p:nvSpPr>
          <p:cNvPr id="13" name="Date Placeholder 2">
            <a:extLst>
              <a:ext uri="{FF2B5EF4-FFF2-40B4-BE49-F238E27FC236}">
                <a16:creationId xmlns:a16="http://schemas.microsoft.com/office/drawing/2014/main" id="{DB27A637-D5FE-4212-B5AE-27ECF8AD2AC4}"/>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6478948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Title and two content picture ">
    <p:spTree>
      <p:nvGrpSpPr>
        <p:cNvPr id="1" name=""/>
        <p:cNvGrpSpPr/>
        <p:nvPr/>
      </p:nvGrpSpPr>
      <p:grpSpPr>
        <a:xfrm>
          <a:off x="0" y="0"/>
          <a:ext cx="0" cy="0"/>
          <a:chOff x="0" y="0"/>
          <a:chExt cx="0" cy="0"/>
        </a:xfrm>
      </p:grpSpPr>
      <p:sp>
        <p:nvSpPr>
          <p:cNvPr id="2" name="Title 1"/>
          <p:cNvSpPr>
            <a:spLocks noGrp="1"/>
          </p:cNvSpPr>
          <p:nvPr>
            <p:ph type="title"/>
          </p:nvPr>
        </p:nvSpPr>
        <p:spPr>
          <a:xfrm>
            <a:off x="593999" y="594000"/>
            <a:ext cx="7959001" cy="900000"/>
          </a:xfrm>
        </p:spPr>
        <p:txBody>
          <a:bodyPr anchor="t"/>
          <a:lstStyle>
            <a:lvl1pPr>
              <a:defRPr sz="3200" b="0"/>
            </a:lvl1pPr>
          </a:lstStyle>
          <a:p>
            <a:r>
              <a:rPr lang="en-US" dirty="0"/>
              <a:t>Click to edit Master title style</a:t>
            </a:r>
          </a:p>
        </p:txBody>
      </p:sp>
      <p:sp>
        <p:nvSpPr>
          <p:cNvPr id="10" name="Content Placeholder 9">
            <a:extLst>
              <a:ext uri="{FF2B5EF4-FFF2-40B4-BE49-F238E27FC236}">
                <a16:creationId xmlns:a16="http://schemas.microsoft.com/office/drawing/2014/main" id="{2A867146-CBEA-4E33-8E7E-4D0DB6273574}"/>
              </a:ext>
            </a:extLst>
          </p:cNvPr>
          <p:cNvSpPr>
            <a:spLocks noGrp="1"/>
          </p:cNvSpPr>
          <p:nvPr>
            <p:ph sz="quarter" idx="13"/>
          </p:nvPr>
        </p:nvSpPr>
        <p:spPr>
          <a:xfrm>
            <a:off x="8952000" y="0"/>
            <a:ext cx="3240000" cy="6858000"/>
          </a:xfrm>
          <a:prstGeom prst="rect">
            <a:avLst/>
          </a:prstGeom>
          <a:solidFill>
            <a:schemeClr val="tx2"/>
          </a:solidFill>
        </p:spPr>
        <p:txBody>
          <a:bodyPr lIns="684000" tIns="540000" rIns="540000" bIns="540000"/>
          <a:lstStyle>
            <a:lvl1pPr marL="0" indent="0">
              <a:buNone/>
              <a:defRPr>
                <a:solidFill>
                  <a:schemeClr val="bg1"/>
                </a:solidFill>
              </a:defRPr>
            </a:lvl1pPr>
          </a:lstStyle>
          <a:p>
            <a:pPr lvl="0"/>
            <a:endParaRPr lang="de-DE" dirty="0"/>
          </a:p>
        </p:txBody>
      </p:sp>
      <p:sp>
        <p:nvSpPr>
          <p:cNvPr id="5" name="Text Placeholder 4">
            <a:extLst>
              <a:ext uri="{FF2B5EF4-FFF2-40B4-BE49-F238E27FC236}">
                <a16:creationId xmlns:a16="http://schemas.microsoft.com/office/drawing/2014/main" id="{2FE1B5BC-5710-4248-B2BF-4FBE84F5868B}"/>
              </a:ext>
            </a:extLst>
          </p:cNvPr>
          <p:cNvSpPr>
            <a:spLocks noGrp="1"/>
          </p:cNvSpPr>
          <p:nvPr>
            <p:ph type="body" sz="quarter" idx="14"/>
          </p:nvPr>
        </p:nvSpPr>
        <p:spPr>
          <a:xfrm>
            <a:off x="594000" y="1800000"/>
            <a:ext cx="3780000" cy="4464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8" name="Text Placeholder 4">
            <a:extLst>
              <a:ext uri="{FF2B5EF4-FFF2-40B4-BE49-F238E27FC236}">
                <a16:creationId xmlns:a16="http://schemas.microsoft.com/office/drawing/2014/main" id="{BDC2E17C-3C43-448A-81E4-FD6D4F6A9F3E}"/>
              </a:ext>
            </a:extLst>
          </p:cNvPr>
          <p:cNvSpPr>
            <a:spLocks noGrp="1"/>
          </p:cNvSpPr>
          <p:nvPr>
            <p:ph type="body" sz="quarter" idx="15"/>
          </p:nvPr>
        </p:nvSpPr>
        <p:spPr>
          <a:xfrm>
            <a:off x="4773000" y="1800000"/>
            <a:ext cx="3780000" cy="4464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11" name="Footer Placeholder 4">
            <a:extLst>
              <a:ext uri="{FF2B5EF4-FFF2-40B4-BE49-F238E27FC236}">
                <a16:creationId xmlns:a16="http://schemas.microsoft.com/office/drawing/2014/main" id="{C361F9EE-701C-4DB3-B4E6-CC4BA7A709DF}"/>
              </a:ext>
            </a:extLst>
          </p:cNvPr>
          <p:cNvSpPr>
            <a:spLocks noGrp="1"/>
          </p:cNvSpPr>
          <p:nvPr>
            <p:ph type="ftr" sz="quarter" idx="3"/>
          </p:nvPr>
        </p:nvSpPr>
        <p:spPr>
          <a:xfrm>
            <a:off x="882000" y="6264000"/>
            <a:ext cx="4577999"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12" name="Slide Number Placeholder 5">
            <a:extLst>
              <a:ext uri="{FF2B5EF4-FFF2-40B4-BE49-F238E27FC236}">
                <a16:creationId xmlns:a16="http://schemas.microsoft.com/office/drawing/2014/main" id="{97B4EA2B-D5DF-4A2F-A6E8-0EEFDBCF3F53}"/>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13" name="Date Placeholder 2">
            <a:extLst>
              <a:ext uri="{FF2B5EF4-FFF2-40B4-BE49-F238E27FC236}">
                <a16:creationId xmlns:a16="http://schemas.microsoft.com/office/drawing/2014/main" id="{6DFDAFC9-979F-4877-B720-B8C356553BBF}"/>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bg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4043087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Quote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045E947-B104-4FE5-B694-C2CFDD266CA2}"/>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 Placeholder 5">
            <a:extLst>
              <a:ext uri="{FF2B5EF4-FFF2-40B4-BE49-F238E27FC236}">
                <a16:creationId xmlns:a16="http://schemas.microsoft.com/office/drawing/2014/main" id="{5C0D6109-B180-4DF2-A71F-0831E1169E04}"/>
              </a:ext>
            </a:extLst>
          </p:cNvPr>
          <p:cNvSpPr>
            <a:spLocks noGrp="1"/>
          </p:cNvSpPr>
          <p:nvPr>
            <p:ph type="body" sz="quarter" idx="15" hasCustomPrompt="1"/>
          </p:nvPr>
        </p:nvSpPr>
        <p:spPr>
          <a:xfrm>
            <a:off x="6006720" y="4027655"/>
            <a:ext cx="5579999" cy="1003256"/>
          </a:xfrm>
        </p:spPr>
        <p:txBody>
          <a:bodyPr/>
          <a:lstStyle>
            <a:lvl1pPr marL="0" indent="0">
              <a:lnSpc>
                <a:spcPct val="100000"/>
              </a:lnSpc>
              <a:buNone/>
              <a:defRPr sz="3200">
                <a:solidFill>
                  <a:schemeClr val="bg1"/>
                </a:solidFill>
              </a:defRPr>
            </a:lvl1pPr>
            <a:lvl2pPr>
              <a:lnSpc>
                <a:spcPct val="100000"/>
              </a:lnSpc>
              <a:defRPr>
                <a:solidFill>
                  <a:schemeClr val="bg1"/>
                </a:solidFill>
              </a:defRPr>
            </a:lvl2pPr>
          </a:lstStyle>
          <a:p>
            <a:r>
              <a:rPr lang="en-US" dirty="0"/>
              <a:t>Citation lorem ipsum dolor sit </a:t>
            </a:r>
            <a:r>
              <a:rPr lang="en-US" dirty="0" err="1"/>
              <a:t>amet</a:t>
            </a:r>
            <a:r>
              <a:rPr lang="en-US" dirty="0"/>
              <a:t>, </a:t>
            </a:r>
            <a:r>
              <a:rPr lang="en-US" dirty="0" err="1"/>
              <a:t>adipiscing</a:t>
            </a:r>
            <a:r>
              <a:rPr lang="en-US" dirty="0"/>
              <a:t> </a:t>
            </a:r>
            <a:r>
              <a:rPr lang="en-US" dirty="0" err="1"/>
              <a:t>erat</a:t>
            </a:r>
            <a:r>
              <a:rPr lang="en-US" dirty="0"/>
              <a:t> </a:t>
            </a:r>
            <a:r>
              <a:rPr lang="en-US" dirty="0" err="1"/>
              <a:t>volutpat</a:t>
            </a:r>
            <a:r>
              <a:rPr lang="en-US" dirty="0"/>
              <a:t>.</a:t>
            </a:r>
            <a:endParaRPr lang="en-GB" dirty="0"/>
          </a:p>
        </p:txBody>
      </p:sp>
      <p:sp>
        <p:nvSpPr>
          <p:cNvPr id="4" name="Text Placeholder 3"/>
          <p:cNvSpPr>
            <a:spLocks noGrp="1"/>
          </p:cNvSpPr>
          <p:nvPr>
            <p:ph type="body" sz="half" idx="2" hasCustomPrompt="1"/>
          </p:nvPr>
        </p:nvSpPr>
        <p:spPr>
          <a:xfrm>
            <a:off x="1407546" y="2475443"/>
            <a:ext cx="5580000" cy="648000"/>
          </a:xfrm>
          <a:prstGeom prst="rect">
            <a:avLst/>
          </a:prstGeom>
        </p:spPr>
        <p:txBody>
          <a:bodyPr>
            <a:normAutofit/>
          </a:bodyPr>
          <a:lstStyle>
            <a:lvl1pPr marL="0" indent="0" algn="r">
              <a:buFont typeface="Symbol" panose="05050102010706020507" pitchFamily="18" charset="2"/>
              <a:buNone/>
              <a:defRPr sz="2000" i="1">
                <a:solidFill>
                  <a:schemeClr val="bg1"/>
                </a:solidFill>
              </a:defRPr>
            </a:lvl1pPr>
            <a:lvl2pPr marL="266700" indent="0">
              <a:buFont typeface="Arial" panose="020B0604020202020204" pitchFamily="34" charse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Author</a:t>
            </a:r>
          </a:p>
        </p:txBody>
      </p:sp>
      <p:sp>
        <p:nvSpPr>
          <p:cNvPr id="2" name="Title 1">
            <a:extLst>
              <a:ext uri="{FF2B5EF4-FFF2-40B4-BE49-F238E27FC236}">
                <a16:creationId xmlns:a16="http://schemas.microsoft.com/office/drawing/2014/main" id="{8206107B-8BF7-4260-8BFE-D21DB82D45FB}"/>
              </a:ext>
            </a:extLst>
          </p:cNvPr>
          <p:cNvSpPr>
            <a:spLocks noGrp="1"/>
          </p:cNvSpPr>
          <p:nvPr>
            <p:ph type="title" hasCustomPrompt="1"/>
          </p:nvPr>
        </p:nvSpPr>
        <p:spPr>
          <a:xfrm>
            <a:off x="1398244" y="1391620"/>
            <a:ext cx="5580000" cy="947717"/>
          </a:xfrm>
        </p:spPr>
        <p:txBody>
          <a:bodyPr/>
          <a:lstStyle>
            <a:lvl1pPr>
              <a:defRPr>
                <a:solidFill>
                  <a:schemeClr val="bg1"/>
                </a:solidFill>
              </a:defRPr>
            </a:lvl1pPr>
          </a:lstStyle>
          <a:p>
            <a:r>
              <a:rPr lang="en-US" dirty="0"/>
              <a:t>Citation lorem ipsum dolor sit </a:t>
            </a:r>
            <a:r>
              <a:rPr lang="en-US" dirty="0" err="1"/>
              <a:t>amet</a:t>
            </a:r>
            <a:r>
              <a:rPr lang="en-US" dirty="0"/>
              <a:t>, </a:t>
            </a:r>
            <a:r>
              <a:rPr lang="en-US" dirty="0" err="1"/>
              <a:t>adipiscing</a:t>
            </a:r>
            <a:r>
              <a:rPr lang="en-US" dirty="0"/>
              <a:t> </a:t>
            </a:r>
            <a:r>
              <a:rPr lang="en-US" dirty="0" err="1"/>
              <a:t>erat</a:t>
            </a:r>
            <a:r>
              <a:rPr lang="en-US" dirty="0"/>
              <a:t> </a:t>
            </a:r>
            <a:r>
              <a:rPr lang="en-US" dirty="0" err="1"/>
              <a:t>volutpat</a:t>
            </a:r>
            <a:r>
              <a:rPr lang="en-US" dirty="0"/>
              <a:t>.</a:t>
            </a:r>
            <a:endParaRPr lang="en-GB" dirty="0"/>
          </a:p>
        </p:txBody>
      </p:sp>
      <p:sp>
        <p:nvSpPr>
          <p:cNvPr id="10" name="Text Placeholder 3">
            <a:extLst>
              <a:ext uri="{FF2B5EF4-FFF2-40B4-BE49-F238E27FC236}">
                <a16:creationId xmlns:a16="http://schemas.microsoft.com/office/drawing/2014/main" id="{22538D80-93D9-4A8D-A56F-F9EFE4D1BA9B}"/>
              </a:ext>
            </a:extLst>
          </p:cNvPr>
          <p:cNvSpPr>
            <a:spLocks noGrp="1"/>
          </p:cNvSpPr>
          <p:nvPr>
            <p:ph type="body" sz="half" idx="13" hasCustomPrompt="1"/>
          </p:nvPr>
        </p:nvSpPr>
        <p:spPr>
          <a:xfrm>
            <a:off x="6016022" y="5167017"/>
            <a:ext cx="5580000" cy="648000"/>
          </a:xfrm>
          <a:prstGeom prst="rect">
            <a:avLst/>
          </a:prstGeom>
        </p:spPr>
        <p:txBody>
          <a:bodyPr>
            <a:normAutofit/>
          </a:bodyPr>
          <a:lstStyle>
            <a:lvl1pPr marL="0" indent="0" algn="r">
              <a:buFont typeface="Symbol" panose="05050102010706020507" pitchFamily="18" charset="2"/>
              <a:buNone/>
              <a:defRPr sz="2000" i="1">
                <a:solidFill>
                  <a:schemeClr val="bg1"/>
                </a:solidFill>
              </a:defRPr>
            </a:lvl1pPr>
            <a:lvl2pPr marL="266700" indent="0">
              <a:buFont typeface="Arial" panose="020B0604020202020204" pitchFamily="34" charse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Author</a:t>
            </a:r>
          </a:p>
        </p:txBody>
      </p:sp>
      <p:grpSp>
        <p:nvGrpSpPr>
          <p:cNvPr id="19" name="Group 18">
            <a:extLst>
              <a:ext uri="{FF2B5EF4-FFF2-40B4-BE49-F238E27FC236}">
                <a16:creationId xmlns:a16="http://schemas.microsoft.com/office/drawing/2014/main" id="{2FC9AE69-D4EF-4154-9E03-DFFC6DFAE47D}"/>
              </a:ext>
            </a:extLst>
          </p:cNvPr>
          <p:cNvGrpSpPr/>
          <p:nvPr userDrawn="1"/>
        </p:nvGrpSpPr>
        <p:grpSpPr>
          <a:xfrm>
            <a:off x="5203367" y="3817321"/>
            <a:ext cx="596419" cy="887494"/>
            <a:chOff x="3424221" y="3730957"/>
            <a:chExt cx="597565" cy="889200"/>
          </a:xfrm>
        </p:grpSpPr>
        <p:sp>
          <p:nvSpPr>
            <p:cNvPr id="17" name="Freeform 5">
              <a:extLst>
                <a:ext uri="{FF2B5EF4-FFF2-40B4-BE49-F238E27FC236}">
                  <a16:creationId xmlns:a16="http://schemas.microsoft.com/office/drawing/2014/main" id="{B2A85C5C-27EF-4075-9BEC-1532B1A3204C}"/>
                </a:ext>
              </a:extLst>
            </p:cNvPr>
            <p:cNvSpPr>
              <a:spLocks/>
            </p:cNvSpPr>
            <p:nvPr userDrawn="1"/>
          </p:nvSpPr>
          <p:spPr bwMode="auto">
            <a:xfrm>
              <a:off x="3732296" y="4042606"/>
              <a:ext cx="289490" cy="577551"/>
            </a:xfrm>
            <a:custGeom>
              <a:avLst/>
              <a:gdLst>
                <a:gd name="T0" fmla="*/ 26 w 340"/>
                <a:gd name="T1" fmla="*/ 314 h 680"/>
                <a:gd name="T2" fmla="*/ 178 w 340"/>
                <a:gd name="T3" fmla="*/ 314 h 680"/>
                <a:gd name="T4" fmla="*/ 136 w 340"/>
                <a:gd name="T5" fmla="*/ 464 h 680"/>
                <a:gd name="T6" fmla="*/ 0 w 340"/>
                <a:gd name="T7" fmla="*/ 550 h 680"/>
                <a:gd name="T8" fmla="*/ 62 w 340"/>
                <a:gd name="T9" fmla="*/ 680 h 680"/>
                <a:gd name="T10" fmla="*/ 228 w 340"/>
                <a:gd name="T11" fmla="*/ 582 h 680"/>
                <a:gd name="T12" fmla="*/ 317 w 340"/>
                <a:gd name="T13" fmla="*/ 440 h 680"/>
                <a:gd name="T14" fmla="*/ 340 w 340"/>
                <a:gd name="T15" fmla="*/ 225 h 680"/>
                <a:gd name="T16" fmla="*/ 340 w 340"/>
                <a:gd name="T17" fmla="*/ 0 h 680"/>
                <a:gd name="T18" fmla="*/ 26 w 340"/>
                <a:gd name="T19" fmla="*/ 0 h 680"/>
                <a:gd name="T20" fmla="*/ 26 w 340"/>
                <a:gd name="T21" fmla="*/ 314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680">
                  <a:moveTo>
                    <a:pt x="26" y="314"/>
                  </a:moveTo>
                  <a:cubicBezTo>
                    <a:pt x="178" y="314"/>
                    <a:pt x="178" y="314"/>
                    <a:pt x="178" y="314"/>
                  </a:cubicBezTo>
                  <a:cubicBezTo>
                    <a:pt x="177" y="377"/>
                    <a:pt x="162" y="427"/>
                    <a:pt x="136" y="464"/>
                  </a:cubicBezTo>
                  <a:cubicBezTo>
                    <a:pt x="109" y="501"/>
                    <a:pt x="64" y="529"/>
                    <a:pt x="0" y="550"/>
                  </a:cubicBezTo>
                  <a:cubicBezTo>
                    <a:pt x="62" y="680"/>
                    <a:pt x="62" y="680"/>
                    <a:pt x="62" y="680"/>
                  </a:cubicBezTo>
                  <a:cubicBezTo>
                    <a:pt x="129" y="656"/>
                    <a:pt x="184" y="623"/>
                    <a:pt x="228" y="582"/>
                  </a:cubicBezTo>
                  <a:cubicBezTo>
                    <a:pt x="272" y="540"/>
                    <a:pt x="301" y="493"/>
                    <a:pt x="317" y="440"/>
                  </a:cubicBezTo>
                  <a:cubicBezTo>
                    <a:pt x="333" y="387"/>
                    <a:pt x="340" y="316"/>
                    <a:pt x="340" y="225"/>
                  </a:cubicBezTo>
                  <a:cubicBezTo>
                    <a:pt x="340" y="0"/>
                    <a:pt x="340" y="0"/>
                    <a:pt x="340" y="0"/>
                  </a:cubicBezTo>
                  <a:cubicBezTo>
                    <a:pt x="26" y="0"/>
                    <a:pt x="26" y="0"/>
                    <a:pt x="26" y="0"/>
                  </a:cubicBezTo>
                  <a:lnTo>
                    <a:pt x="26" y="3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6">
              <a:extLst>
                <a:ext uri="{FF2B5EF4-FFF2-40B4-BE49-F238E27FC236}">
                  <a16:creationId xmlns:a16="http://schemas.microsoft.com/office/drawing/2014/main" id="{94C2B812-0C64-4F2B-9658-627694BF33EC}"/>
                </a:ext>
              </a:extLst>
            </p:cNvPr>
            <p:cNvSpPr>
              <a:spLocks/>
            </p:cNvSpPr>
            <p:nvPr userDrawn="1"/>
          </p:nvSpPr>
          <p:spPr bwMode="auto">
            <a:xfrm>
              <a:off x="3424221" y="3730957"/>
              <a:ext cx="289490" cy="578266"/>
            </a:xfrm>
            <a:custGeom>
              <a:avLst/>
              <a:gdLst>
                <a:gd name="T0" fmla="*/ 314 w 340"/>
                <a:gd name="T1" fmla="*/ 366 h 681"/>
                <a:gd name="T2" fmla="*/ 162 w 340"/>
                <a:gd name="T3" fmla="*/ 366 h 681"/>
                <a:gd name="T4" fmla="*/ 204 w 340"/>
                <a:gd name="T5" fmla="*/ 216 h 681"/>
                <a:gd name="T6" fmla="*/ 340 w 340"/>
                <a:gd name="T7" fmla="*/ 130 h 681"/>
                <a:gd name="T8" fmla="*/ 278 w 340"/>
                <a:gd name="T9" fmla="*/ 0 h 681"/>
                <a:gd name="T10" fmla="*/ 112 w 340"/>
                <a:gd name="T11" fmla="*/ 99 h 681"/>
                <a:gd name="T12" fmla="*/ 23 w 340"/>
                <a:gd name="T13" fmla="*/ 240 h 681"/>
                <a:gd name="T14" fmla="*/ 0 w 340"/>
                <a:gd name="T15" fmla="*/ 456 h 681"/>
                <a:gd name="T16" fmla="*/ 0 w 340"/>
                <a:gd name="T17" fmla="*/ 681 h 681"/>
                <a:gd name="T18" fmla="*/ 314 w 340"/>
                <a:gd name="T19" fmla="*/ 681 h 681"/>
                <a:gd name="T20" fmla="*/ 314 w 340"/>
                <a:gd name="T21" fmla="*/ 36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681">
                  <a:moveTo>
                    <a:pt x="314" y="366"/>
                  </a:moveTo>
                  <a:cubicBezTo>
                    <a:pt x="162" y="366"/>
                    <a:pt x="162" y="366"/>
                    <a:pt x="162" y="366"/>
                  </a:cubicBezTo>
                  <a:cubicBezTo>
                    <a:pt x="163" y="303"/>
                    <a:pt x="178" y="253"/>
                    <a:pt x="204" y="216"/>
                  </a:cubicBezTo>
                  <a:cubicBezTo>
                    <a:pt x="231" y="180"/>
                    <a:pt x="276" y="151"/>
                    <a:pt x="340" y="130"/>
                  </a:cubicBezTo>
                  <a:cubicBezTo>
                    <a:pt x="278" y="0"/>
                    <a:pt x="278" y="0"/>
                    <a:pt x="278" y="0"/>
                  </a:cubicBezTo>
                  <a:cubicBezTo>
                    <a:pt x="211" y="24"/>
                    <a:pt x="156" y="57"/>
                    <a:pt x="112" y="99"/>
                  </a:cubicBezTo>
                  <a:cubicBezTo>
                    <a:pt x="68" y="141"/>
                    <a:pt x="39" y="188"/>
                    <a:pt x="23" y="240"/>
                  </a:cubicBezTo>
                  <a:cubicBezTo>
                    <a:pt x="7" y="293"/>
                    <a:pt x="0" y="365"/>
                    <a:pt x="0" y="456"/>
                  </a:cubicBezTo>
                  <a:cubicBezTo>
                    <a:pt x="0" y="681"/>
                    <a:pt x="0" y="681"/>
                    <a:pt x="0" y="681"/>
                  </a:cubicBezTo>
                  <a:cubicBezTo>
                    <a:pt x="314" y="681"/>
                    <a:pt x="314" y="681"/>
                    <a:pt x="314" y="681"/>
                  </a:cubicBezTo>
                  <a:lnTo>
                    <a:pt x="314" y="3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1" name="Footer Placeholder 4">
            <a:extLst>
              <a:ext uri="{FF2B5EF4-FFF2-40B4-BE49-F238E27FC236}">
                <a16:creationId xmlns:a16="http://schemas.microsoft.com/office/drawing/2014/main" id="{D6BB794D-4821-45FC-98E7-D8124057B724}"/>
              </a:ext>
            </a:extLst>
          </p:cNvPr>
          <p:cNvSpPr>
            <a:spLocks noGrp="1"/>
          </p:cNvSpPr>
          <p:nvPr>
            <p:ph type="ftr" sz="quarter" idx="3"/>
          </p:nvPr>
        </p:nvSpPr>
        <p:spPr>
          <a:xfrm>
            <a:off x="882001" y="6264000"/>
            <a:ext cx="4321366" cy="594000"/>
          </a:xfrm>
          <a:prstGeom prst="rect">
            <a:avLst/>
          </a:prstGeom>
        </p:spPr>
        <p:txBody>
          <a:bodyPr vert="horz" lIns="0" tIns="0" rIns="0" bIns="0" rtlCol="0" anchor="ctr"/>
          <a:lstStyle>
            <a:lvl1pPr algn="l">
              <a:defRPr sz="1000" b="0">
                <a:solidFill>
                  <a:schemeClr val="bg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22" name="Slide Number Placeholder 5">
            <a:extLst>
              <a:ext uri="{FF2B5EF4-FFF2-40B4-BE49-F238E27FC236}">
                <a16:creationId xmlns:a16="http://schemas.microsoft.com/office/drawing/2014/main" id="{6C7E79F8-A2D5-481E-A38D-47D1CCE39E62}"/>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bg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23" name="Date Placeholder 2">
            <a:extLst>
              <a:ext uri="{FF2B5EF4-FFF2-40B4-BE49-F238E27FC236}">
                <a16:creationId xmlns:a16="http://schemas.microsoft.com/office/drawing/2014/main" id="{6B79AE60-E933-4166-A1A7-400160D0116F}"/>
              </a:ext>
            </a:extLst>
          </p:cNvPr>
          <p:cNvSpPr>
            <a:spLocks noGrp="1"/>
          </p:cNvSpPr>
          <p:nvPr>
            <p:ph type="dt" sz="half" idx="14"/>
          </p:nvPr>
        </p:nvSpPr>
        <p:spPr>
          <a:xfrm>
            <a:off x="8363795" y="6262688"/>
            <a:ext cx="3240000" cy="594000"/>
          </a:xfrm>
          <a:prstGeom prst="rect">
            <a:avLst/>
          </a:prstGeom>
        </p:spPr>
        <p:txBody>
          <a:bodyPr vert="horz" lIns="0" tIns="0" rIns="0" bIns="0" rtlCol="0" anchor="ctr"/>
          <a:lstStyle>
            <a:lvl1pPr algn="r">
              <a:defRPr sz="1000" b="0">
                <a:solidFill>
                  <a:schemeClr val="bg1"/>
                </a:solidFill>
                <a:latin typeface="+mj-lt"/>
              </a:defRPr>
            </a:lvl1pPr>
          </a:lstStyle>
          <a:p>
            <a:r>
              <a:rPr lang="de-DE"/>
              <a:t>CMS von Erlach Partners AG | Louise Lutz Sciamanna</a:t>
            </a:r>
            <a:endParaRPr lang="en-GB" dirty="0"/>
          </a:p>
        </p:txBody>
      </p:sp>
      <p:grpSp>
        <p:nvGrpSpPr>
          <p:cNvPr id="14" name="Group 13">
            <a:extLst>
              <a:ext uri="{FF2B5EF4-FFF2-40B4-BE49-F238E27FC236}">
                <a16:creationId xmlns:a16="http://schemas.microsoft.com/office/drawing/2014/main" id="{D96B5378-B39D-4082-BC06-E349CA48D3D4}"/>
              </a:ext>
            </a:extLst>
          </p:cNvPr>
          <p:cNvGrpSpPr/>
          <p:nvPr userDrawn="1"/>
        </p:nvGrpSpPr>
        <p:grpSpPr>
          <a:xfrm>
            <a:off x="594891" y="1114378"/>
            <a:ext cx="596419" cy="887494"/>
            <a:chOff x="3424221" y="3730957"/>
            <a:chExt cx="597565" cy="889200"/>
          </a:xfrm>
        </p:grpSpPr>
        <p:sp>
          <p:nvSpPr>
            <p:cNvPr id="15" name="Freeform 5">
              <a:extLst>
                <a:ext uri="{FF2B5EF4-FFF2-40B4-BE49-F238E27FC236}">
                  <a16:creationId xmlns:a16="http://schemas.microsoft.com/office/drawing/2014/main" id="{20CF4DB4-AC5B-42C1-9557-FCC24A39ADF3}"/>
                </a:ext>
              </a:extLst>
            </p:cNvPr>
            <p:cNvSpPr>
              <a:spLocks/>
            </p:cNvSpPr>
            <p:nvPr userDrawn="1"/>
          </p:nvSpPr>
          <p:spPr bwMode="auto">
            <a:xfrm>
              <a:off x="3732296" y="4042606"/>
              <a:ext cx="289490" cy="577551"/>
            </a:xfrm>
            <a:custGeom>
              <a:avLst/>
              <a:gdLst>
                <a:gd name="T0" fmla="*/ 26 w 340"/>
                <a:gd name="T1" fmla="*/ 314 h 680"/>
                <a:gd name="T2" fmla="*/ 178 w 340"/>
                <a:gd name="T3" fmla="*/ 314 h 680"/>
                <a:gd name="T4" fmla="*/ 136 w 340"/>
                <a:gd name="T5" fmla="*/ 464 h 680"/>
                <a:gd name="T6" fmla="*/ 0 w 340"/>
                <a:gd name="T7" fmla="*/ 550 h 680"/>
                <a:gd name="T8" fmla="*/ 62 w 340"/>
                <a:gd name="T9" fmla="*/ 680 h 680"/>
                <a:gd name="T10" fmla="*/ 228 w 340"/>
                <a:gd name="T11" fmla="*/ 582 h 680"/>
                <a:gd name="T12" fmla="*/ 317 w 340"/>
                <a:gd name="T13" fmla="*/ 440 h 680"/>
                <a:gd name="T14" fmla="*/ 340 w 340"/>
                <a:gd name="T15" fmla="*/ 225 h 680"/>
                <a:gd name="T16" fmla="*/ 340 w 340"/>
                <a:gd name="T17" fmla="*/ 0 h 680"/>
                <a:gd name="T18" fmla="*/ 26 w 340"/>
                <a:gd name="T19" fmla="*/ 0 h 680"/>
                <a:gd name="T20" fmla="*/ 26 w 340"/>
                <a:gd name="T21" fmla="*/ 314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680">
                  <a:moveTo>
                    <a:pt x="26" y="314"/>
                  </a:moveTo>
                  <a:cubicBezTo>
                    <a:pt x="178" y="314"/>
                    <a:pt x="178" y="314"/>
                    <a:pt x="178" y="314"/>
                  </a:cubicBezTo>
                  <a:cubicBezTo>
                    <a:pt x="177" y="377"/>
                    <a:pt x="162" y="427"/>
                    <a:pt x="136" y="464"/>
                  </a:cubicBezTo>
                  <a:cubicBezTo>
                    <a:pt x="109" y="501"/>
                    <a:pt x="64" y="529"/>
                    <a:pt x="0" y="550"/>
                  </a:cubicBezTo>
                  <a:cubicBezTo>
                    <a:pt x="62" y="680"/>
                    <a:pt x="62" y="680"/>
                    <a:pt x="62" y="680"/>
                  </a:cubicBezTo>
                  <a:cubicBezTo>
                    <a:pt x="129" y="656"/>
                    <a:pt x="184" y="623"/>
                    <a:pt x="228" y="582"/>
                  </a:cubicBezTo>
                  <a:cubicBezTo>
                    <a:pt x="272" y="540"/>
                    <a:pt x="301" y="493"/>
                    <a:pt x="317" y="440"/>
                  </a:cubicBezTo>
                  <a:cubicBezTo>
                    <a:pt x="333" y="387"/>
                    <a:pt x="340" y="316"/>
                    <a:pt x="340" y="225"/>
                  </a:cubicBezTo>
                  <a:cubicBezTo>
                    <a:pt x="340" y="0"/>
                    <a:pt x="340" y="0"/>
                    <a:pt x="340" y="0"/>
                  </a:cubicBezTo>
                  <a:cubicBezTo>
                    <a:pt x="26" y="0"/>
                    <a:pt x="26" y="0"/>
                    <a:pt x="26" y="0"/>
                  </a:cubicBezTo>
                  <a:lnTo>
                    <a:pt x="26" y="3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6">
              <a:extLst>
                <a:ext uri="{FF2B5EF4-FFF2-40B4-BE49-F238E27FC236}">
                  <a16:creationId xmlns:a16="http://schemas.microsoft.com/office/drawing/2014/main" id="{DA3D6FBC-B04D-438A-ADA0-16F7590D90D0}"/>
                </a:ext>
              </a:extLst>
            </p:cNvPr>
            <p:cNvSpPr>
              <a:spLocks/>
            </p:cNvSpPr>
            <p:nvPr userDrawn="1"/>
          </p:nvSpPr>
          <p:spPr bwMode="auto">
            <a:xfrm>
              <a:off x="3424221" y="3730957"/>
              <a:ext cx="289490" cy="578266"/>
            </a:xfrm>
            <a:custGeom>
              <a:avLst/>
              <a:gdLst>
                <a:gd name="T0" fmla="*/ 314 w 340"/>
                <a:gd name="T1" fmla="*/ 366 h 681"/>
                <a:gd name="T2" fmla="*/ 162 w 340"/>
                <a:gd name="T3" fmla="*/ 366 h 681"/>
                <a:gd name="T4" fmla="*/ 204 w 340"/>
                <a:gd name="T5" fmla="*/ 216 h 681"/>
                <a:gd name="T6" fmla="*/ 340 w 340"/>
                <a:gd name="T7" fmla="*/ 130 h 681"/>
                <a:gd name="T8" fmla="*/ 278 w 340"/>
                <a:gd name="T9" fmla="*/ 0 h 681"/>
                <a:gd name="T10" fmla="*/ 112 w 340"/>
                <a:gd name="T11" fmla="*/ 99 h 681"/>
                <a:gd name="T12" fmla="*/ 23 w 340"/>
                <a:gd name="T13" fmla="*/ 240 h 681"/>
                <a:gd name="T14" fmla="*/ 0 w 340"/>
                <a:gd name="T15" fmla="*/ 456 h 681"/>
                <a:gd name="T16" fmla="*/ 0 w 340"/>
                <a:gd name="T17" fmla="*/ 681 h 681"/>
                <a:gd name="T18" fmla="*/ 314 w 340"/>
                <a:gd name="T19" fmla="*/ 681 h 681"/>
                <a:gd name="T20" fmla="*/ 314 w 340"/>
                <a:gd name="T21" fmla="*/ 36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681">
                  <a:moveTo>
                    <a:pt x="314" y="366"/>
                  </a:moveTo>
                  <a:cubicBezTo>
                    <a:pt x="162" y="366"/>
                    <a:pt x="162" y="366"/>
                    <a:pt x="162" y="366"/>
                  </a:cubicBezTo>
                  <a:cubicBezTo>
                    <a:pt x="163" y="303"/>
                    <a:pt x="178" y="253"/>
                    <a:pt x="204" y="216"/>
                  </a:cubicBezTo>
                  <a:cubicBezTo>
                    <a:pt x="231" y="180"/>
                    <a:pt x="276" y="151"/>
                    <a:pt x="340" y="130"/>
                  </a:cubicBezTo>
                  <a:cubicBezTo>
                    <a:pt x="278" y="0"/>
                    <a:pt x="278" y="0"/>
                    <a:pt x="278" y="0"/>
                  </a:cubicBezTo>
                  <a:cubicBezTo>
                    <a:pt x="211" y="24"/>
                    <a:pt x="156" y="57"/>
                    <a:pt x="112" y="99"/>
                  </a:cubicBezTo>
                  <a:cubicBezTo>
                    <a:pt x="68" y="141"/>
                    <a:pt x="39" y="188"/>
                    <a:pt x="23" y="240"/>
                  </a:cubicBezTo>
                  <a:cubicBezTo>
                    <a:pt x="7" y="293"/>
                    <a:pt x="0" y="365"/>
                    <a:pt x="0" y="456"/>
                  </a:cubicBezTo>
                  <a:cubicBezTo>
                    <a:pt x="0" y="681"/>
                    <a:pt x="0" y="681"/>
                    <a:pt x="0" y="681"/>
                  </a:cubicBezTo>
                  <a:cubicBezTo>
                    <a:pt x="314" y="681"/>
                    <a:pt x="314" y="681"/>
                    <a:pt x="314" y="681"/>
                  </a:cubicBezTo>
                  <a:lnTo>
                    <a:pt x="314" y="3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744046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Title and content pattern colou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045E947-B104-4FE5-B694-C2CFDD266CA2}"/>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 Placeholder 3"/>
          <p:cNvSpPr>
            <a:spLocks noGrp="1"/>
          </p:cNvSpPr>
          <p:nvPr>
            <p:ph type="body" sz="half" idx="2"/>
          </p:nvPr>
        </p:nvSpPr>
        <p:spPr>
          <a:xfrm>
            <a:off x="594000" y="594000"/>
            <a:ext cx="6840000" cy="900000"/>
          </a:xfrm>
          <a:prstGeom prst="rect">
            <a:avLst/>
          </a:prstGeom>
        </p:spPr>
        <p:txBody>
          <a:bodyPr anchor="b" anchorCtr="0">
            <a:normAutofit/>
          </a:bodyPr>
          <a:lstStyle>
            <a:lvl1pPr marL="0" indent="0">
              <a:buFont typeface="Symbol" panose="05050102010706020507" pitchFamily="18" charset="2"/>
              <a:buNone/>
              <a:defRPr sz="2500" b="1">
                <a:solidFill>
                  <a:schemeClr val="bg1"/>
                </a:solidFill>
              </a:defRPr>
            </a:lvl1pPr>
            <a:lvl2pPr marL="266700" indent="0">
              <a:buFont typeface="Arial" panose="020B0604020202020204" pitchFamily="34" charse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2" name="Freeform 5">
            <a:extLst>
              <a:ext uri="{FF2B5EF4-FFF2-40B4-BE49-F238E27FC236}">
                <a16:creationId xmlns:a16="http://schemas.microsoft.com/office/drawing/2014/main" id="{7B4A80CB-E65B-4FE4-9627-2165719E1C3F}"/>
              </a:ext>
            </a:extLst>
          </p:cNvPr>
          <p:cNvSpPr>
            <a:spLocks noEditPoints="1"/>
          </p:cNvSpPr>
          <p:nvPr userDrawn="1"/>
        </p:nvSpPr>
        <p:spPr bwMode="auto">
          <a:xfrm>
            <a:off x="8172452" y="0"/>
            <a:ext cx="4019550" cy="6858000"/>
          </a:xfrm>
          <a:custGeom>
            <a:avLst/>
            <a:gdLst>
              <a:gd name="T0" fmla="*/ 2311 w 2531"/>
              <a:gd name="T1" fmla="*/ 99 h 4320"/>
              <a:gd name="T2" fmla="*/ 2123 w 2531"/>
              <a:gd name="T3" fmla="*/ 36 h 4320"/>
              <a:gd name="T4" fmla="*/ 999 w 2531"/>
              <a:gd name="T5" fmla="*/ 161 h 4320"/>
              <a:gd name="T6" fmla="*/ 1312 w 2531"/>
              <a:gd name="T7" fmla="*/ 349 h 4320"/>
              <a:gd name="T8" fmla="*/ 1936 w 2531"/>
              <a:gd name="T9" fmla="*/ 474 h 4320"/>
              <a:gd name="T10" fmla="*/ 1499 w 2531"/>
              <a:gd name="T11" fmla="*/ 661 h 4320"/>
              <a:gd name="T12" fmla="*/ 2061 w 2531"/>
              <a:gd name="T13" fmla="*/ 848 h 4320"/>
              <a:gd name="T14" fmla="*/ 1686 w 2531"/>
              <a:gd name="T15" fmla="*/ 973 h 4320"/>
              <a:gd name="T16" fmla="*/ 750 w 2531"/>
              <a:gd name="T17" fmla="*/ 1161 h 4320"/>
              <a:gd name="T18" fmla="*/ 1811 w 2531"/>
              <a:gd name="T19" fmla="*/ 1348 h 4320"/>
              <a:gd name="T20" fmla="*/ 1561 w 2531"/>
              <a:gd name="T21" fmla="*/ 1473 h 4320"/>
              <a:gd name="T22" fmla="*/ 750 w 2531"/>
              <a:gd name="T23" fmla="*/ 1660 h 4320"/>
              <a:gd name="T24" fmla="*/ 1936 w 2531"/>
              <a:gd name="T25" fmla="*/ 1848 h 4320"/>
              <a:gd name="T26" fmla="*/ 1561 w 2531"/>
              <a:gd name="T27" fmla="*/ 1973 h 4320"/>
              <a:gd name="T28" fmla="*/ 874 w 2531"/>
              <a:gd name="T29" fmla="*/ 2035 h 4320"/>
              <a:gd name="T30" fmla="*/ 1062 w 2531"/>
              <a:gd name="T31" fmla="*/ 1848 h 4320"/>
              <a:gd name="T32" fmla="*/ 562 w 2531"/>
              <a:gd name="T33" fmla="*/ 1973 h 4320"/>
              <a:gd name="T34" fmla="*/ 375 w 2531"/>
              <a:gd name="T35" fmla="*/ 2160 h 4320"/>
              <a:gd name="T36" fmla="*/ 750 w 2531"/>
              <a:gd name="T37" fmla="*/ 2285 h 4320"/>
              <a:gd name="T38" fmla="*/ 63 w 2531"/>
              <a:gd name="T39" fmla="*/ 2472 h 4320"/>
              <a:gd name="T40" fmla="*/ 937 w 2531"/>
              <a:gd name="T41" fmla="*/ 2347 h 4320"/>
              <a:gd name="T42" fmla="*/ 1998 w 2531"/>
              <a:gd name="T43" fmla="*/ 2285 h 4320"/>
              <a:gd name="T44" fmla="*/ 1561 w 2531"/>
              <a:gd name="T45" fmla="*/ 2472 h 4320"/>
              <a:gd name="T46" fmla="*/ 937 w 2531"/>
              <a:gd name="T47" fmla="*/ 2597 h 4320"/>
              <a:gd name="T48" fmla="*/ 2123 w 2531"/>
              <a:gd name="T49" fmla="*/ 2785 h 4320"/>
              <a:gd name="T50" fmla="*/ 999 w 2531"/>
              <a:gd name="T51" fmla="*/ 2910 h 4320"/>
              <a:gd name="T52" fmla="*/ 1312 w 2531"/>
              <a:gd name="T53" fmla="*/ 3097 h 4320"/>
              <a:gd name="T54" fmla="*/ 1936 w 2531"/>
              <a:gd name="T55" fmla="*/ 3222 h 4320"/>
              <a:gd name="T56" fmla="*/ 1499 w 2531"/>
              <a:gd name="T57" fmla="*/ 3409 h 4320"/>
              <a:gd name="T58" fmla="*/ 2061 w 2531"/>
              <a:gd name="T59" fmla="*/ 3597 h 4320"/>
              <a:gd name="T60" fmla="*/ 1686 w 2531"/>
              <a:gd name="T61" fmla="*/ 3722 h 4320"/>
              <a:gd name="T62" fmla="*/ 750 w 2531"/>
              <a:gd name="T63" fmla="*/ 3909 h 4320"/>
              <a:gd name="T64" fmla="*/ 1811 w 2531"/>
              <a:gd name="T65" fmla="*/ 4096 h 4320"/>
              <a:gd name="T66" fmla="*/ 1561 w 2531"/>
              <a:gd name="T67" fmla="*/ 4221 h 4320"/>
              <a:gd name="T68" fmla="*/ 1759 w 2531"/>
              <a:gd name="T69" fmla="*/ 4319 h 4320"/>
              <a:gd name="T70" fmla="*/ 2123 w 2531"/>
              <a:gd name="T71" fmla="*/ 4284 h 4320"/>
              <a:gd name="T72" fmla="*/ 2486 w 2531"/>
              <a:gd name="T73" fmla="*/ 0 h 4320"/>
              <a:gd name="T74" fmla="*/ 2248 w 2531"/>
              <a:gd name="T75" fmla="*/ 2285 h 4320"/>
              <a:gd name="T76" fmla="*/ 1686 w 2531"/>
              <a:gd name="T77" fmla="*/ 224 h 4320"/>
              <a:gd name="T78" fmla="*/ 1686 w 2531"/>
              <a:gd name="T79" fmla="*/ 349 h 4320"/>
              <a:gd name="T80" fmla="*/ 2186 w 2531"/>
              <a:gd name="T81" fmla="*/ 1348 h 4320"/>
              <a:gd name="T82" fmla="*/ 1874 w 2531"/>
              <a:gd name="T83" fmla="*/ 1036 h 4320"/>
              <a:gd name="T84" fmla="*/ 1874 w 2531"/>
              <a:gd name="T85" fmla="*/ 1036 h 4320"/>
              <a:gd name="T86" fmla="*/ 2061 w 2531"/>
              <a:gd name="T87" fmla="*/ 1473 h 4320"/>
              <a:gd name="T88" fmla="*/ 1811 w 2531"/>
              <a:gd name="T89" fmla="*/ 2098 h 4320"/>
              <a:gd name="T90" fmla="*/ 2248 w 2531"/>
              <a:gd name="T91" fmla="*/ 2035 h 4320"/>
              <a:gd name="T92" fmla="*/ 1874 w 2531"/>
              <a:gd name="T93" fmla="*/ 2535 h 4320"/>
              <a:gd name="T94" fmla="*/ 2186 w 2531"/>
              <a:gd name="T95" fmla="*/ 2597 h 4320"/>
              <a:gd name="T96" fmla="*/ 1936 w 2531"/>
              <a:gd name="T97" fmla="*/ 3722 h 4320"/>
              <a:gd name="T98" fmla="*/ 2061 w 2531"/>
              <a:gd name="T99" fmla="*/ 4096 h 4320"/>
              <a:gd name="T100" fmla="*/ 2248 w 2531"/>
              <a:gd name="T101" fmla="*/ 4034 h 4320"/>
              <a:gd name="T102" fmla="*/ 1624 w 2531"/>
              <a:gd name="T103" fmla="*/ 3035 h 4320"/>
              <a:gd name="T104" fmla="*/ 2186 w 2531"/>
              <a:gd name="T105" fmla="*/ 3097 h 4320"/>
              <a:gd name="T106" fmla="*/ 2311 w 2531"/>
              <a:gd name="T107" fmla="*/ 2722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4320">
                <a:moveTo>
                  <a:pt x="2486" y="0"/>
                </a:moveTo>
                <a:cubicBezTo>
                  <a:pt x="2494" y="10"/>
                  <a:pt x="2498" y="23"/>
                  <a:pt x="2498" y="36"/>
                </a:cubicBezTo>
                <a:cubicBezTo>
                  <a:pt x="2498" y="71"/>
                  <a:pt x="2470" y="99"/>
                  <a:pt x="2436" y="99"/>
                </a:cubicBezTo>
                <a:cubicBezTo>
                  <a:pt x="2311" y="99"/>
                  <a:pt x="2311" y="99"/>
                  <a:pt x="2311" y="99"/>
                </a:cubicBezTo>
                <a:cubicBezTo>
                  <a:pt x="2276" y="99"/>
                  <a:pt x="2248" y="71"/>
                  <a:pt x="2248" y="36"/>
                </a:cubicBezTo>
                <a:cubicBezTo>
                  <a:pt x="2248" y="23"/>
                  <a:pt x="2253" y="10"/>
                  <a:pt x="2260" y="0"/>
                </a:cubicBezTo>
                <a:cubicBezTo>
                  <a:pt x="2112" y="0"/>
                  <a:pt x="2112" y="0"/>
                  <a:pt x="2112" y="0"/>
                </a:cubicBezTo>
                <a:cubicBezTo>
                  <a:pt x="2119" y="10"/>
                  <a:pt x="2123" y="23"/>
                  <a:pt x="2123" y="36"/>
                </a:cubicBezTo>
                <a:cubicBezTo>
                  <a:pt x="2123" y="71"/>
                  <a:pt x="2095" y="99"/>
                  <a:pt x="2061" y="99"/>
                </a:cubicBezTo>
                <a:cubicBezTo>
                  <a:pt x="1062" y="99"/>
                  <a:pt x="1062" y="99"/>
                  <a:pt x="1062" y="99"/>
                </a:cubicBezTo>
                <a:cubicBezTo>
                  <a:pt x="1027" y="99"/>
                  <a:pt x="999" y="127"/>
                  <a:pt x="999" y="161"/>
                </a:cubicBezTo>
                <a:cubicBezTo>
                  <a:pt x="999" y="161"/>
                  <a:pt x="999" y="161"/>
                  <a:pt x="999" y="161"/>
                </a:cubicBezTo>
                <a:cubicBezTo>
                  <a:pt x="999" y="196"/>
                  <a:pt x="1027" y="224"/>
                  <a:pt x="1062" y="224"/>
                </a:cubicBezTo>
                <a:cubicBezTo>
                  <a:pt x="1312" y="224"/>
                  <a:pt x="1312" y="224"/>
                  <a:pt x="1312" y="224"/>
                </a:cubicBezTo>
                <a:cubicBezTo>
                  <a:pt x="1346" y="224"/>
                  <a:pt x="1374" y="252"/>
                  <a:pt x="1374" y="286"/>
                </a:cubicBezTo>
                <a:cubicBezTo>
                  <a:pt x="1374" y="321"/>
                  <a:pt x="1346" y="349"/>
                  <a:pt x="1312" y="349"/>
                </a:cubicBezTo>
                <a:cubicBezTo>
                  <a:pt x="812" y="349"/>
                  <a:pt x="812" y="349"/>
                  <a:pt x="812" y="349"/>
                </a:cubicBezTo>
                <a:cubicBezTo>
                  <a:pt x="778" y="349"/>
                  <a:pt x="750" y="377"/>
                  <a:pt x="750" y="411"/>
                </a:cubicBezTo>
                <a:cubicBezTo>
                  <a:pt x="750" y="446"/>
                  <a:pt x="778" y="474"/>
                  <a:pt x="812" y="474"/>
                </a:cubicBezTo>
                <a:cubicBezTo>
                  <a:pt x="1936" y="474"/>
                  <a:pt x="1936" y="474"/>
                  <a:pt x="1936" y="474"/>
                </a:cubicBezTo>
                <a:cubicBezTo>
                  <a:pt x="1970" y="474"/>
                  <a:pt x="1998" y="502"/>
                  <a:pt x="1998" y="536"/>
                </a:cubicBezTo>
                <a:cubicBezTo>
                  <a:pt x="1998" y="570"/>
                  <a:pt x="1970" y="599"/>
                  <a:pt x="1936" y="599"/>
                </a:cubicBezTo>
                <a:cubicBezTo>
                  <a:pt x="1561" y="599"/>
                  <a:pt x="1561" y="599"/>
                  <a:pt x="1561" y="599"/>
                </a:cubicBezTo>
                <a:cubicBezTo>
                  <a:pt x="1527" y="599"/>
                  <a:pt x="1499" y="627"/>
                  <a:pt x="1499" y="661"/>
                </a:cubicBezTo>
                <a:cubicBezTo>
                  <a:pt x="1499" y="695"/>
                  <a:pt x="1527" y="723"/>
                  <a:pt x="1561" y="723"/>
                </a:cubicBezTo>
                <a:cubicBezTo>
                  <a:pt x="2061" y="723"/>
                  <a:pt x="2061" y="723"/>
                  <a:pt x="2061" y="723"/>
                </a:cubicBezTo>
                <a:cubicBezTo>
                  <a:pt x="2095" y="723"/>
                  <a:pt x="2123" y="752"/>
                  <a:pt x="2123" y="786"/>
                </a:cubicBezTo>
                <a:cubicBezTo>
                  <a:pt x="2123" y="820"/>
                  <a:pt x="2095" y="848"/>
                  <a:pt x="2061" y="848"/>
                </a:cubicBezTo>
                <a:cubicBezTo>
                  <a:pt x="1062" y="848"/>
                  <a:pt x="1062" y="848"/>
                  <a:pt x="1062" y="848"/>
                </a:cubicBezTo>
                <a:cubicBezTo>
                  <a:pt x="1027" y="848"/>
                  <a:pt x="999" y="877"/>
                  <a:pt x="999" y="911"/>
                </a:cubicBezTo>
                <a:cubicBezTo>
                  <a:pt x="999" y="945"/>
                  <a:pt x="1027" y="973"/>
                  <a:pt x="1062" y="973"/>
                </a:cubicBezTo>
                <a:cubicBezTo>
                  <a:pt x="1686" y="973"/>
                  <a:pt x="1686" y="973"/>
                  <a:pt x="1686" y="973"/>
                </a:cubicBezTo>
                <a:cubicBezTo>
                  <a:pt x="1721" y="973"/>
                  <a:pt x="1749" y="1001"/>
                  <a:pt x="1749" y="1036"/>
                </a:cubicBezTo>
                <a:cubicBezTo>
                  <a:pt x="1749" y="1070"/>
                  <a:pt x="1721" y="1098"/>
                  <a:pt x="1686" y="1098"/>
                </a:cubicBezTo>
                <a:cubicBezTo>
                  <a:pt x="812" y="1098"/>
                  <a:pt x="812" y="1098"/>
                  <a:pt x="812" y="1098"/>
                </a:cubicBezTo>
                <a:cubicBezTo>
                  <a:pt x="778" y="1098"/>
                  <a:pt x="750" y="1126"/>
                  <a:pt x="750" y="1161"/>
                </a:cubicBezTo>
                <a:cubicBezTo>
                  <a:pt x="750" y="1195"/>
                  <a:pt x="778" y="1223"/>
                  <a:pt x="812" y="1223"/>
                </a:cubicBezTo>
                <a:cubicBezTo>
                  <a:pt x="1811" y="1223"/>
                  <a:pt x="1811" y="1223"/>
                  <a:pt x="1811" y="1223"/>
                </a:cubicBezTo>
                <a:cubicBezTo>
                  <a:pt x="1845" y="1223"/>
                  <a:pt x="1874" y="1251"/>
                  <a:pt x="1874" y="1286"/>
                </a:cubicBezTo>
                <a:cubicBezTo>
                  <a:pt x="1874" y="1320"/>
                  <a:pt x="1845" y="1348"/>
                  <a:pt x="1811" y="1348"/>
                </a:cubicBezTo>
                <a:cubicBezTo>
                  <a:pt x="1312" y="1348"/>
                  <a:pt x="1312" y="1348"/>
                  <a:pt x="1312" y="1348"/>
                </a:cubicBezTo>
                <a:cubicBezTo>
                  <a:pt x="1277" y="1348"/>
                  <a:pt x="1249" y="1376"/>
                  <a:pt x="1249" y="1411"/>
                </a:cubicBezTo>
                <a:cubicBezTo>
                  <a:pt x="1249" y="1445"/>
                  <a:pt x="1277" y="1473"/>
                  <a:pt x="1312" y="1473"/>
                </a:cubicBezTo>
                <a:cubicBezTo>
                  <a:pt x="1561" y="1473"/>
                  <a:pt x="1561" y="1473"/>
                  <a:pt x="1561" y="1473"/>
                </a:cubicBezTo>
                <a:cubicBezTo>
                  <a:pt x="1596" y="1473"/>
                  <a:pt x="1624" y="1501"/>
                  <a:pt x="1624" y="1535"/>
                </a:cubicBezTo>
                <a:cubicBezTo>
                  <a:pt x="1624" y="1570"/>
                  <a:pt x="1596" y="1598"/>
                  <a:pt x="1561" y="1598"/>
                </a:cubicBezTo>
                <a:cubicBezTo>
                  <a:pt x="812" y="1598"/>
                  <a:pt x="812" y="1598"/>
                  <a:pt x="812" y="1598"/>
                </a:cubicBezTo>
                <a:cubicBezTo>
                  <a:pt x="778" y="1598"/>
                  <a:pt x="750" y="1626"/>
                  <a:pt x="750" y="1660"/>
                </a:cubicBezTo>
                <a:cubicBezTo>
                  <a:pt x="750" y="1695"/>
                  <a:pt x="778" y="1723"/>
                  <a:pt x="812" y="1723"/>
                </a:cubicBezTo>
                <a:cubicBezTo>
                  <a:pt x="1936" y="1723"/>
                  <a:pt x="1936" y="1723"/>
                  <a:pt x="1936" y="1723"/>
                </a:cubicBezTo>
                <a:cubicBezTo>
                  <a:pt x="1970" y="1723"/>
                  <a:pt x="1998" y="1751"/>
                  <a:pt x="1998" y="1785"/>
                </a:cubicBezTo>
                <a:cubicBezTo>
                  <a:pt x="1998" y="1820"/>
                  <a:pt x="1970" y="1848"/>
                  <a:pt x="1936" y="1848"/>
                </a:cubicBezTo>
                <a:cubicBezTo>
                  <a:pt x="1436" y="1848"/>
                  <a:pt x="1436" y="1848"/>
                  <a:pt x="1436" y="1848"/>
                </a:cubicBezTo>
                <a:cubicBezTo>
                  <a:pt x="1402" y="1848"/>
                  <a:pt x="1374" y="1876"/>
                  <a:pt x="1374" y="1910"/>
                </a:cubicBezTo>
                <a:cubicBezTo>
                  <a:pt x="1374" y="1945"/>
                  <a:pt x="1402" y="1973"/>
                  <a:pt x="1436" y="1973"/>
                </a:cubicBezTo>
                <a:cubicBezTo>
                  <a:pt x="1561" y="1973"/>
                  <a:pt x="1561" y="1973"/>
                  <a:pt x="1561" y="1973"/>
                </a:cubicBezTo>
                <a:cubicBezTo>
                  <a:pt x="1596" y="1973"/>
                  <a:pt x="1624" y="2001"/>
                  <a:pt x="1624" y="2035"/>
                </a:cubicBezTo>
                <a:cubicBezTo>
                  <a:pt x="1624" y="2069"/>
                  <a:pt x="1596" y="2098"/>
                  <a:pt x="1561" y="2098"/>
                </a:cubicBezTo>
                <a:cubicBezTo>
                  <a:pt x="937" y="2098"/>
                  <a:pt x="937" y="2098"/>
                  <a:pt x="937" y="2098"/>
                </a:cubicBezTo>
                <a:cubicBezTo>
                  <a:pt x="903" y="2098"/>
                  <a:pt x="874" y="2069"/>
                  <a:pt x="874" y="2035"/>
                </a:cubicBezTo>
                <a:cubicBezTo>
                  <a:pt x="874" y="2001"/>
                  <a:pt x="903" y="1973"/>
                  <a:pt x="937" y="1973"/>
                </a:cubicBezTo>
                <a:cubicBezTo>
                  <a:pt x="1062" y="1973"/>
                  <a:pt x="1062" y="1973"/>
                  <a:pt x="1062" y="1973"/>
                </a:cubicBezTo>
                <a:cubicBezTo>
                  <a:pt x="1096" y="1973"/>
                  <a:pt x="1124" y="1945"/>
                  <a:pt x="1124" y="1910"/>
                </a:cubicBezTo>
                <a:cubicBezTo>
                  <a:pt x="1124" y="1876"/>
                  <a:pt x="1096" y="1848"/>
                  <a:pt x="1062" y="1848"/>
                </a:cubicBezTo>
                <a:cubicBezTo>
                  <a:pt x="63" y="1848"/>
                  <a:pt x="63" y="1848"/>
                  <a:pt x="63" y="1848"/>
                </a:cubicBezTo>
                <a:cubicBezTo>
                  <a:pt x="28" y="1848"/>
                  <a:pt x="0" y="1876"/>
                  <a:pt x="0" y="1910"/>
                </a:cubicBezTo>
                <a:cubicBezTo>
                  <a:pt x="0" y="1945"/>
                  <a:pt x="28" y="1973"/>
                  <a:pt x="63" y="1973"/>
                </a:cubicBezTo>
                <a:cubicBezTo>
                  <a:pt x="562" y="1973"/>
                  <a:pt x="562" y="1973"/>
                  <a:pt x="562" y="1973"/>
                </a:cubicBezTo>
                <a:cubicBezTo>
                  <a:pt x="597" y="1973"/>
                  <a:pt x="625" y="2001"/>
                  <a:pt x="625" y="2035"/>
                </a:cubicBezTo>
                <a:cubicBezTo>
                  <a:pt x="625" y="2069"/>
                  <a:pt x="597" y="2098"/>
                  <a:pt x="562" y="2098"/>
                </a:cubicBezTo>
                <a:cubicBezTo>
                  <a:pt x="437" y="2098"/>
                  <a:pt x="437" y="2098"/>
                  <a:pt x="437" y="2098"/>
                </a:cubicBezTo>
                <a:cubicBezTo>
                  <a:pt x="403" y="2098"/>
                  <a:pt x="375" y="2126"/>
                  <a:pt x="375" y="2160"/>
                </a:cubicBezTo>
                <a:cubicBezTo>
                  <a:pt x="375" y="2160"/>
                  <a:pt x="375" y="2160"/>
                  <a:pt x="375" y="2160"/>
                </a:cubicBezTo>
                <a:cubicBezTo>
                  <a:pt x="375" y="2194"/>
                  <a:pt x="403" y="2223"/>
                  <a:pt x="437" y="2223"/>
                </a:cubicBezTo>
                <a:cubicBezTo>
                  <a:pt x="687" y="2223"/>
                  <a:pt x="687" y="2223"/>
                  <a:pt x="687" y="2223"/>
                </a:cubicBezTo>
                <a:cubicBezTo>
                  <a:pt x="721" y="2223"/>
                  <a:pt x="750" y="2251"/>
                  <a:pt x="750" y="2285"/>
                </a:cubicBezTo>
                <a:cubicBezTo>
                  <a:pt x="750" y="2319"/>
                  <a:pt x="721" y="2347"/>
                  <a:pt x="687" y="2347"/>
                </a:cubicBezTo>
                <a:cubicBezTo>
                  <a:pt x="63" y="2347"/>
                  <a:pt x="63" y="2347"/>
                  <a:pt x="63" y="2347"/>
                </a:cubicBezTo>
                <a:cubicBezTo>
                  <a:pt x="28" y="2347"/>
                  <a:pt x="0" y="2376"/>
                  <a:pt x="0" y="2410"/>
                </a:cubicBezTo>
                <a:cubicBezTo>
                  <a:pt x="0" y="2444"/>
                  <a:pt x="28" y="2472"/>
                  <a:pt x="63" y="2472"/>
                </a:cubicBezTo>
                <a:cubicBezTo>
                  <a:pt x="1187" y="2472"/>
                  <a:pt x="1187" y="2472"/>
                  <a:pt x="1187" y="2472"/>
                </a:cubicBezTo>
                <a:cubicBezTo>
                  <a:pt x="1221" y="2472"/>
                  <a:pt x="1249" y="2444"/>
                  <a:pt x="1249" y="2410"/>
                </a:cubicBezTo>
                <a:cubicBezTo>
                  <a:pt x="1249" y="2376"/>
                  <a:pt x="1221" y="2347"/>
                  <a:pt x="1187" y="2347"/>
                </a:cubicBezTo>
                <a:cubicBezTo>
                  <a:pt x="937" y="2347"/>
                  <a:pt x="937" y="2347"/>
                  <a:pt x="937" y="2347"/>
                </a:cubicBezTo>
                <a:cubicBezTo>
                  <a:pt x="903" y="2347"/>
                  <a:pt x="874" y="2319"/>
                  <a:pt x="874" y="2285"/>
                </a:cubicBezTo>
                <a:cubicBezTo>
                  <a:pt x="874" y="2251"/>
                  <a:pt x="903" y="2223"/>
                  <a:pt x="937" y="2223"/>
                </a:cubicBezTo>
                <a:cubicBezTo>
                  <a:pt x="1936" y="2223"/>
                  <a:pt x="1936" y="2223"/>
                  <a:pt x="1936" y="2223"/>
                </a:cubicBezTo>
                <a:cubicBezTo>
                  <a:pt x="1970" y="2223"/>
                  <a:pt x="1998" y="2251"/>
                  <a:pt x="1998" y="2285"/>
                </a:cubicBezTo>
                <a:cubicBezTo>
                  <a:pt x="1998" y="2319"/>
                  <a:pt x="1970" y="2347"/>
                  <a:pt x="1936" y="2347"/>
                </a:cubicBezTo>
                <a:cubicBezTo>
                  <a:pt x="1561" y="2347"/>
                  <a:pt x="1561" y="2347"/>
                  <a:pt x="1561" y="2347"/>
                </a:cubicBezTo>
                <a:cubicBezTo>
                  <a:pt x="1527" y="2347"/>
                  <a:pt x="1499" y="2376"/>
                  <a:pt x="1499" y="2410"/>
                </a:cubicBezTo>
                <a:cubicBezTo>
                  <a:pt x="1499" y="2444"/>
                  <a:pt x="1527" y="2472"/>
                  <a:pt x="1561" y="2472"/>
                </a:cubicBezTo>
                <a:cubicBezTo>
                  <a:pt x="1686" y="2472"/>
                  <a:pt x="1686" y="2472"/>
                  <a:pt x="1686" y="2472"/>
                </a:cubicBezTo>
                <a:cubicBezTo>
                  <a:pt x="1721" y="2472"/>
                  <a:pt x="1749" y="2500"/>
                  <a:pt x="1749" y="2535"/>
                </a:cubicBezTo>
                <a:cubicBezTo>
                  <a:pt x="1749" y="2569"/>
                  <a:pt x="1721" y="2597"/>
                  <a:pt x="1686" y="2597"/>
                </a:cubicBezTo>
                <a:cubicBezTo>
                  <a:pt x="937" y="2597"/>
                  <a:pt x="937" y="2597"/>
                  <a:pt x="937" y="2597"/>
                </a:cubicBezTo>
                <a:cubicBezTo>
                  <a:pt x="903" y="2597"/>
                  <a:pt x="874" y="2625"/>
                  <a:pt x="874" y="2660"/>
                </a:cubicBezTo>
                <a:cubicBezTo>
                  <a:pt x="874" y="2694"/>
                  <a:pt x="903" y="2722"/>
                  <a:pt x="937" y="2722"/>
                </a:cubicBezTo>
                <a:cubicBezTo>
                  <a:pt x="2061" y="2722"/>
                  <a:pt x="2061" y="2722"/>
                  <a:pt x="2061" y="2722"/>
                </a:cubicBezTo>
                <a:cubicBezTo>
                  <a:pt x="2095" y="2722"/>
                  <a:pt x="2123" y="2750"/>
                  <a:pt x="2123" y="2785"/>
                </a:cubicBezTo>
                <a:cubicBezTo>
                  <a:pt x="2123" y="2819"/>
                  <a:pt x="2095" y="2847"/>
                  <a:pt x="2061" y="2847"/>
                </a:cubicBezTo>
                <a:cubicBezTo>
                  <a:pt x="1062" y="2847"/>
                  <a:pt x="1062" y="2847"/>
                  <a:pt x="1062" y="2847"/>
                </a:cubicBezTo>
                <a:cubicBezTo>
                  <a:pt x="1027" y="2847"/>
                  <a:pt x="999" y="2875"/>
                  <a:pt x="999" y="2910"/>
                </a:cubicBezTo>
                <a:cubicBezTo>
                  <a:pt x="999" y="2910"/>
                  <a:pt x="999" y="2910"/>
                  <a:pt x="999" y="2910"/>
                </a:cubicBezTo>
                <a:cubicBezTo>
                  <a:pt x="999" y="2944"/>
                  <a:pt x="1027" y="2972"/>
                  <a:pt x="1062" y="2972"/>
                </a:cubicBezTo>
                <a:cubicBezTo>
                  <a:pt x="1312" y="2972"/>
                  <a:pt x="1312" y="2972"/>
                  <a:pt x="1312" y="2972"/>
                </a:cubicBezTo>
                <a:cubicBezTo>
                  <a:pt x="1346" y="2972"/>
                  <a:pt x="1374" y="3000"/>
                  <a:pt x="1374" y="3035"/>
                </a:cubicBezTo>
                <a:cubicBezTo>
                  <a:pt x="1374" y="3069"/>
                  <a:pt x="1346" y="3097"/>
                  <a:pt x="1312" y="3097"/>
                </a:cubicBezTo>
                <a:cubicBezTo>
                  <a:pt x="812" y="3097"/>
                  <a:pt x="812" y="3097"/>
                  <a:pt x="812" y="3097"/>
                </a:cubicBezTo>
                <a:cubicBezTo>
                  <a:pt x="778" y="3097"/>
                  <a:pt x="750" y="3125"/>
                  <a:pt x="750" y="3159"/>
                </a:cubicBezTo>
                <a:cubicBezTo>
                  <a:pt x="750" y="3194"/>
                  <a:pt x="778" y="3222"/>
                  <a:pt x="812" y="3222"/>
                </a:cubicBezTo>
                <a:cubicBezTo>
                  <a:pt x="1936" y="3222"/>
                  <a:pt x="1936" y="3222"/>
                  <a:pt x="1936" y="3222"/>
                </a:cubicBezTo>
                <a:cubicBezTo>
                  <a:pt x="1970" y="3222"/>
                  <a:pt x="1998" y="3250"/>
                  <a:pt x="1998" y="3284"/>
                </a:cubicBezTo>
                <a:cubicBezTo>
                  <a:pt x="1998" y="3319"/>
                  <a:pt x="1970" y="3347"/>
                  <a:pt x="1936" y="3347"/>
                </a:cubicBezTo>
                <a:cubicBezTo>
                  <a:pt x="1561" y="3347"/>
                  <a:pt x="1561" y="3347"/>
                  <a:pt x="1561" y="3347"/>
                </a:cubicBezTo>
                <a:cubicBezTo>
                  <a:pt x="1527" y="3347"/>
                  <a:pt x="1499" y="3375"/>
                  <a:pt x="1499" y="3409"/>
                </a:cubicBezTo>
                <a:cubicBezTo>
                  <a:pt x="1499" y="3444"/>
                  <a:pt x="1527" y="3472"/>
                  <a:pt x="1561" y="3472"/>
                </a:cubicBezTo>
                <a:cubicBezTo>
                  <a:pt x="2061" y="3472"/>
                  <a:pt x="2061" y="3472"/>
                  <a:pt x="2061" y="3472"/>
                </a:cubicBezTo>
                <a:cubicBezTo>
                  <a:pt x="2095" y="3472"/>
                  <a:pt x="2123" y="3500"/>
                  <a:pt x="2123" y="3534"/>
                </a:cubicBezTo>
                <a:cubicBezTo>
                  <a:pt x="2123" y="3569"/>
                  <a:pt x="2095" y="3597"/>
                  <a:pt x="2061" y="3597"/>
                </a:cubicBezTo>
                <a:cubicBezTo>
                  <a:pt x="1062" y="3597"/>
                  <a:pt x="1062" y="3597"/>
                  <a:pt x="1062" y="3597"/>
                </a:cubicBezTo>
                <a:cubicBezTo>
                  <a:pt x="1027" y="3597"/>
                  <a:pt x="999" y="3625"/>
                  <a:pt x="999" y="3659"/>
                </a:cubicBezTo>
                <a:cubicBezTo>
                  <a:pt x="999" y="3693"/>
                  <a:pt x="1027" y="3722"/>
                  <a:pt x="1062" y="3722"/>
                </a:cubicBezTo>
                <a:cubicBezTo>
                  <a:pt x="1686" y="3722"/>
                  <a:pt x="1686" y="3722"/>
                  <a:pt x="1686" y="3722"/>
                </a:cubicBezTo>
                <a:cubicBezTo>
                  <a:pt x="1721" y="3722"/>
                  <a:pt x="1749" y="3750"/>
                  <a:pt x="1749" y="3784"/>
                </a:cubicBezTo>
                <a:cubicBezTo>
                  <a:pt x="1749" y="3818"/>
                  <a:pt x="1721" y="3846"/>
                  <a:pt x="1686" y="3846"/>
                </a:cubicBezTo>
                <a:cubicBezTo>
                  <a:pt x="812" y="3846"/>
                  <a:pt x="812" y="3846"/>
                  <a:pt x="812" y="3846"/>
                </a:cubicBezTo>
                <a:cubicBezTo>
                  <a:pt x="778" y="3846"/>
                  <a:pt x="750" y="3875"/>
                  <a:pt x="750" y="3909"/>
                </a:cubicBezTo>
                <a:cubicBezTo>
                  <a:pt x="750" y="3943"/>
                  <a:pt x="778" y="3971"/>
                  <a:pt x="812" y="3971"/>
                </a:cubicBezTo>
                <a:cubicBezTo>
                  <a:pt x="1811" y="3971"/>
                  <a:pt x="1811" y="3971"/>
                  <a:pt x="1811" y="3971"/>
                </a:cubicBezTo>
                <a:cubicBezTo>
                  <a:pt x="1845" y="3971"/>
                  <a:pt x="1874" y="4000"/>
                  <a:pt x="1874" y="4034"/>
                </a:cubicBezTo>
                <a:cubicBezTo>
                  <a:pt x="1874" y="4068"/>
                  <a:pt x="1845" y="4096"/>
                  <a:pt x="1811" y="4096"/>
                </a:cubicBezTo>
                <a:cubicBezTo>
                  <a:pt x="1312" y="4096"/>
                  <a:pt x="1312" y="4096"/>
                  <a:pt x="1312" y="4096"/>
                </a:cubicBezTo>
                <a:cubicBezTo>
                  <a:pt x="1277" y="4096"/>
                  <a:pt x="1249" y="4124"/>
                  <a:pt x="1249" y="4159"/>
                </a:cubicBezTo>
                <a:cubicBezTo>
                  <a:pt x="1249" y="4193"/>
                  <a:pt x="1277" y="4221"/>
                  <a:pt x="1312" y="4221"/>
                </a:cubicBezTo>
                <a:cubicBezTo>
                  <a:pt x="1561" y="4221"/>
                  <a:pt x="1561" y="4221"/>
                  <a:pt x="1561" y="4221"/>
                </a:cubicBezTo>
                <a:cubicBezTo>
                  <a:pt x="1596" y="4221"/>
                  <a:pt x="1624" y="4249"/>
                  <a:pt x="1624" y="4284"/>
                </a:cubicBezTo>
                <a:cubicBezTo>
                  <a:pt x="1624" y="4297"/>
                  <a:pt x="1619" y="4310"/>
                  <a:pt x="1612" y="4320"/>
                </a:cubicBezTo>
                <a:cubicBezTo>
                  <a:pt x="2110" y="4320"/>
                  <a:pt x="2110" y="4320"/>
                  <a:pt x="2110" y="4320"/>
                </a:cubicBezTo>
                <a:cubicBezTo>
                  <a:pt x="1759" y="4319"/>
                  <a:pt x="1759" y="4319"/>
                  <a:pt x="1759" y="4319"/>
                </a:cubicBezTo>
                <a:cubicBezTo>
                  <a:pt x="1753" y="4309"/>
                  <a:pt x="1749" y="4297"/>
                  <a:pt x="1749" y="4284"/>
                </a:cubicBezTo>
                <a:cubicBezTo>
                  <a:pt x="1749" y="4249"/>
                  <a:pt x="1777" y="4221"/>
                  <a:pt x="1811" y="4221"/>
                </a:cubicBezTo>
                <a:cubicBezTo>
                  <a:pt x="2061" y="4221"/>
                  <a:pt x="2061" y="4221"/>
                  <a:pt x="2061" y="4221"/>
                </a:cubicBezTo>
                <a:cubicBezTo>
                  <a:pt x="2095" y="4221"/>
                  <a:pt x="2123" y="4249"/>
                  <a:pt x="2123" y="4284"/>
                </a:cubicBezTo>
                <a:cubicBezTo>
                  <a:pt x="2123" y="4297"/>
                  <a:pt x="2119" y="4310"/>
                  <a:pt x="2112" y="4320"/>
                </a:cubicBezTo>
                <a:cubicBezTo>
                  <a:pt x="2531" y="4320"/>
                  <a:pt x="2531" y="4320"/>
                  <a:pt x="2531" y="4320"/>
                </a:cubicBezTo>
                <a:cubicBezTo>
                  <a:pt x="2531" y="0"/>
                  <a:pt x="2531" y="0"/>
                  <a:pt x="2531" y="0"/>
                </a:cubicBezTo>
                <a:lnTo>
                  <a:pt x="2486" y="0"/>
                </a:lnTo>
                <a:close/>
                <a:moveTo>
                  <a:pt x="2311" y="2223"/>
                </a:moveTo>
                <a:cubicBezTo>
                  <a:pt x="2345" y="2223"/>
                  <a:pt x="2373" y="2251"/>
                  <a:pt x="2373" y="2285"/>
                </a:cubicBezTo>
                <a:cubicBezTo>
                  <a:pt x="2373" y="2319"/>
                  <a:pt x="2345" y="2347"/>
                  <a:pt x="2311" y="2347"/>
                </a:cubicBezTo>
                <a:cubicBezTo>
                  <a:pt x="2276" y="2347"/>
                  <a:pt x="2248" y="2319"/>
                  <a:pt x="2248" y="2285"/>
                </a:cubicBezTo>
                <a:cubicBezTo>
                  <a:pt x="2248" y="2251"/>
                  <a:pt x="2276" y="2223"/>
                  <a:pt x="2311" y="2223"/>
                </a:cubicBezTo>
                <a:close/>
                <a:moveTo>
                  <a:pt x="1686" y="349"/>
                </a:moveTo>
                <a:cubicBezTo>
                  <a:pt x="1652" y="349"/>
                  <a:pt x="1624" y="321"/>
                  <a:pt x="1624" y="286"/>
                </a:cubicBezTo>
                <a:cubicBezTo>
                  <a:pt x="1624" y="252"/>
                  <a:pt x="1652" y="224"/>
                  <a:pt x="1686" y="224"/>
                </a:cubicBezTo>
                <a:cubicBezTo>
                  <a:pt x="2186" y="224"/>
                  <a:pt x="2186" y="224"/>
                  <a:pt x="2186" y="224"/>
                </a:cubicBezTo>
                <a:cubicBezTo>
                  <a:pt x="2220" y="224"/>
                  <a:pt x="2248" y="252"/>
                  <a:pt x="2248" y="286"/>
                </a:cubicBezTo>
                <a:cubicBezTo>
                  <a:pt x="2248" y="321"/>
                  <a:pt x="2220" y="349"/>
                  <a:pt x="2186" y="349"/>
                </a:cubicBezTo>
                <a:lnTo>
                  <a:pt x="1686" y="349"/>
                </a:lnTo>
                <a:close/>
                <a:moveTo>
                  <a:pt x="2061" y="1223"/>
                </a:moveTo>
                <a:cubicBezTo>
                  <a:pt x="2186" y="1223"/>
                  <a:pt x="2186" y="1223"/>
                  <a:pt x="2186" y="1223"/>
                </a:cubicBezTo>
                <a:cubicBezTo>
                  <a:pt x="2220" y="1223"/>
                  <a:pt x="2248" y="1251"/>
                  <a:pt x="2248" y="1286"/>
                </a:cubicBezTo>
                <a:cubicBezTo>
                  <a:pt x="2248" y="1320"/>
                  <a:pt x="2220" y="1348"/>
                  <a:pt x="2186" y="1348"/>
                </a:cubicBezTo>
                <a:cubicBezTo>
                  <a:pt x="2061" y="1348"/>
                  <a:pt x="2061" y="1348"/>
                  <a:pt x="2061" y="1348"/>
                </a:cubicBezTo>
                <a:cubicBezTo>
                  <a:pt x="2027" y="1348"/>
                  <a:pt x="1998" y="1320"/>
                  <a:pt x="1998" y="1286"/>
                </a:cubicBezTo>
                <a:cubicBezTo>
                  <a:pt x="1998" y="1251"/>
                  <a:pt x="2027" y="1223"/>
                  <a:pt x="2061" y="1223"/>
                </a:cubicBezTo>
                <a:close/>
                <a:moveTo>
                  <a:pt x="1874" y="1036"/>
                </a:moveTo>
                <a:cubicBezTo>
                  <a:pt x="1874" y="1001"/>
                  <a:pt x="1902" y="973"/>
                  <a:pt x="1936" y="973"/>
                </a:cubicBezTo>
                <a:cubicBezTo>
                  <a:pt x="1970" y="973"/>
                  <a:pt x="1998" y="1001"/>
                  <a:pt x="1998" y="1036"/>
                </a:cubicBezTo>
                <a:cubicBezTo>
                  <a:pt x="1998" y="1070"/>
                  <a:pt x="1970" y="1098"/>
                  <a:pt x="1936" y="1098"/>
                </a:cubicBezTo>
                <a:cubicBezTo>
                  <a:pt x="1902" y="1098"/>
                  <a:pt x="1874" y="1070"/>
                  <a:pt x="1874" y="1036"/>
                </a:cubicBezTo>
                <a:close/>
                <a:moveTo>
                  <a:pt x="1811" y="1598"/>
                </a:moveTo>
                <a:cubicBezTo>
                  <a:pt x="1777" y="1598"/>
                  <a:pt x="1749" y="1570"/>
                  <a:pt x="1749" y="1535"/>
                </a:cubicBezTo>
                <a:cubicBezTo>
                  <a:pt x="1749" y="1501"/>
                  <a:pt x="1777" y="1473"/>
                  <a:pt x="1811" y="1473"/>
                </a:cubicBezTo>
                <a:cubicBezTo>
                  <a:pt x="2061" y="1473"/>
                  <a:pt x="2061" y="1473"/>
                  <a:pt x="2061" y="1473"/>
                </a:cubicBezTo>
                <a:cubicBezTo>
                  <a:pt x="2095" y="1473"/>
                  <a:pt x="2123" y="1501"/>
                  <a:pt x="2123" y="1535"/>
                </a:cubicBezTo>
                <a:cubicBezTo>
                  <a:pt x="2123" y="1570"/>
                  <a:pt x="2095" y="1598"/>
                  <a:pt x="2061" y="1598"/>
                </a:cubicBezTo>
                <a:lnTo>
                  <a:pt x="1811" y="1598"/>
                </a:lnTo>
                <a:close/>
                <a:moveTo>
                  <a:pt x="1811" y="2098"/>
                </a:moveTo>
                <a:cubicBezTo>
                  <a:pt x="1777" y="2098"/>
                  <a:pt x="1749" y="2069"/>
                  <a:pt x="1749" y="2035"/>
                </a:cubicBezTo>
                <a:cubicBezTo>
                  <a:pt x="1749" y="2001"/>
                  <a:pt x="1777" y="1973"/>
                  <a:pt x="1811" y="1973"/>
                </a:cubicBezTo>
                <a:cubicBezTo>
                  <a:pt x="2186" y="1973"/>
                  <a:pt x="2186" y="1973"/>
                  <a:pt x="2186" y="1973"/>
                </a:cubicBezTo>
                <a:cubicBezTo>
                  <a:pt x="2220" y="1973"/>
                  <a:pt x="2248" y="2001"/>
                  <a:pt x="2248" y="2035"/>
                </a:cubicBezTo>
                <a:cubicBezTo>
                  <a:pt x="2248" y="2069"/>
                  <a:pt x="2220" y="2098"/>
                  <a:pt x="2186" y="2098"/>
                </a:cubicBezTo>
                <a:lnTo>
                  <a:pt x="1811" y="2098"/>
                </a:lnTo>
                <a:close/>
                <a:moveTo>
                  <a:pt x="1936" y="2597"/>
                </a:moveTo>
                <a:cubicBezTo>
                  <a:pt x="1902" y="2597"/>
                  <a:pt x="1874" y="2569"/>
                  <a:pt x="1874" y="2535"/>
                </a:cubicBezTo>
                <a:cubicBezTo>
                  <a:pt x="1874" y="2500"/>
                  <a:pt x="1902" y="2472"/>
                  <a:pt x="1936" y="2472"/>
                </a:cubicBezTo>
                <a:cubicBezTo>
                  <a:pt x="2186" y="2472"/>
                  <a:pt x="2186" y="2472"/>
                  <a:pt x="2186" y="2472"/>
                </a:cubicBezTo>
                <a:cubicBezTo>
                  <a:pt x="2220" y="2472"/>
                  <a:pt x="2248" y="2500"/>
                  <a:pt x="2248" y="2535"/>
                </a:cubicBezTo>
                <a:cubicBezTo>
                  <a:pt x="2248" y="2569"/>
                  <a:pt x="2220" y="2597"/>
                  <a:pt x="2186" y="2597"/>
                </a:cubicBezTo>
                <a:lnTo>
                  <a:pt x="1936" y="2597"/>
                </a:lnTo>
                <a:close/>
                <a:moveTo>
                  <a:pt x="1936" y="3846"/>
                </a:moveTo>
                <a:cubicBezTo>
                  <a:pt x="1902" y="3846"/>
                  <a:pt x="1874" y="3818"/>
                  <a:pt x="1874" y="3784"/>
                </a:cubicBezTo>
                <a:cubicBezTo>
                  <a:pt x="1874" y="3750"/>
                  <a:pt x="1902" y="3722"/>
                  <a:pt x="1936" y="3722"/>
                </a:cubicBezTo>
                <a:cubicBezTo>
                  <a:pt x="1970" y="3722"/>
                  <a:pt x="1998" y="3750"/>
                  <a:pt x="1998" y="3784"/>
                </a:cubicBezTo>
                <a:cubicBezTo>
                  <a:pt x="1998" y="3818"/>
                  <a:pt x="1970" y="3846"/>
                  <a:pt x="1936" y="3846"/>
                </a:cubicBezTo>
                <a:close/>
                <a:moveTo>
                  <a:pt x="2186" y="4096"/>
                </a:moveTo>
                <a:cubicBezTo>
                  <a:pt x="2061" y="4096"/>
                  <a:pt x="2061" y="4096"/>
                  <a:pt x="2061" y="4096"/>
                </a:cubicBezTo>
                <a:cubicBezTo>
                  <a:pt x="2027" y="4096"/>
                  <a:pt x="1998" y="4068"/>
                  <a:pt x="1998" y="4034"/>
                </a:cubicBezTo>
                <a:cubicBezTo>
                  <a:pt x="1998" y="4000"/>
                  <a:pt x="2027" y="3971"/>
                  <a:pt x="2061" y="3971"/>
                </a:cubicBezTo>
                <a:cubicBezTo>
                  <a:pt x="2186" y="3971"/>
                  <a:pt x="2186" y="3971"/>
                  <a:pt x="2186" y="3971"/>
                </a:cubicBezTo>
                <a:cubicBezTo>
                  <a:pt x="2220" y="3971"/>
                  <a:pt x="2248" y="4000"/>
                  <a:pt x="2248" y="4034"/>
                </a:cubicBezTo>
                <a:cubicBezTo>
                  <a:pt x="2248" y="4068"/>
                  <a:pt x="2220" y="4096"/>
                  <a:pt x="2186" y="4096"/>
                </a:cubicBezTo>
                <a:close/>
                <a:moveTo>
                  <a:pt x="2186" y="3097"/>
                </a:moveTo>
                <a:cubicBezTo>
                  <a:pt x="1686" y="3097"/>
                  <a:pt x="1686" y="3097"/>
                  <a:pt x="1686" y="3097"/>
                </a:cubicBezTo>
                <a:cubicBezTo>
                  <a:pt x="1652" y="3097"/>
                  <a:pt x="1624" y="3069"/>
                  <a:pt x="1624" y="3035"/>
                </a:cubicBezTo>
                <a:cubicBezTo>
                  <a:pt x="1624" y="3000"/>
                  <a:pt x="1652" y="2972"/>
                  <a:pt x="1686" y="2972"/>
                </a:cubicBezTo>
                <a:cubicBezTo>
                  <a:pt x="2186" y="2972"/>
                  <a:pt x="2186" y="2972"/>
                  <a:pt x="2186" y="2972"/>
                </a:cubicBezTo>
                <a:cubicBezTo>
                  <a:pt x="2220" y="2972"/>
                  <a:pt x="2248" y="3000"/>
                  <a:pt x="2248" y="3035"/>
                </a:cubicBezTo>
                <a:cubicBezTo>
                  <a:pt x="2248" y="3069"/>
                  <a:pt x="2220" y="3097"/>
                  <a:pt x="2186" y="3097"/>
                </a:cubicBezTo>
                <a:close/>
                <a:moveTo>
                  <a:pt x="2436" y="2847"/>
                </a:moveTo>
                <a:cubicBezTo>
                  <a:pt x="2311" y="2847"/>
                  <a:pt x="2311" y="2847"/>
                  <a:pt x="2311" y="2847"/>
                </a:cubicBezTo>
                <a:cubicBezTo>
                  <a:pt x="2276" y="2847"/>
                  <a:pt x="2248" y="2819"/>
                  <a:pt x="2248" y="2785"/>
                </a:cubicBezTo>
                <a:cubicBezTo>
                  <a:pt x="2248" y="2750"/>
                  <a:pt x="2276" y="2722"/>
                  <a:pt x="2311" y="2722"/>
                </a:cubicBezTo>
                <a:cubicBezTo>
                  <a:pt x="2436" y="2722"/>
                  <a:pt x="2436" y="2722"/>
                  <a:pt x="2436" y="2722"/>
                </a:cubicBezTo>
                <a:cubicBezTo>
                  <a:pt x="2470" y="2722"/>
                  <a:pt x="2498" y="2750"/>
                  <a:pt x="2498" y="2785"/>
                </a:cubicBezTo>
                <a:cubicBezTo>
                  <a:pt x="2498" y="2819"/>
                  <a:pt x="2470" y="2847"/>
                  <a:pt x="2436" y="2847"/>
                </a:cubicBez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de-DE"/>
          </a:p>
        </p:txBody>
      </p:sp>
      <p:sp>
        <p:nvSpPr>
          <p:cNvPr id="10" name="Text Placeholder 3">
            <a:extLst>
              <a:ext uri="{FF2B5EF4-FFF2-40B4-BE49-F238E27FC236}">
                <a16:creationId xmlns:a16="http://schemas.microsoft.com/office/drawing/2014/main" id="{E4C6CE39-C799-4591-82C7-4B92B856B367}"/>
              </a:ext>
            </a:extLst>
          </p:cNvPr>
          <p:cNvSpPr>
            <a:spLocks noGrp="1"/>
          </p:cNvSpPr>
          <p:nvPr>
            <p:ph type="body" sz="half" idx="13"/>
          </p:nvPr>
        </p:nvSpPr>
        <p:spPr>
          <a:xfrm>
            <a:off x="594000" y="1799999"/>
            <a:ext cx="6840000" cy="4320000"/>
          </a:xfrm>
          <a:prstGeom prst="rect">
            <a:avLst/>
          </a:prstGeom>
        </p:spPr>
        <p:txBody>
          <a:bodyPr>
            <a:normAutofit/>
          </a:bodyPr>
          <a:lstStyle>
            <a:lvl1pPr marL="0" indent="0">
              <a:buFont typeface="Symbol" panose="05050102010706020507" pitchFamily="18" charset="2"/>
              <a:buNone/>
              <a:defRPr sz="2000" b="0">
                <a:solidFill>
                  <a:schemeClr val="bg1"/>
                </a:solidFill>
              </a:defRPr>
            </a:lvl1pPr>
            <a:lvl2pPr marL="266700" indent="0">
              <a:buFont typeface="Arial" panose="020B0604020202020204" pitchFamily="34" charse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Footer Placeholder 4">
            <a:extLst>
              <a:ext uri="{FF2B5EF4-FFF2-40B4-BE49-F238E27FC236}">
                <a16:creationId xmlns:a16="http://schemas.microsoft.com/office/drawing/2014/main" id="{2BD6D8D8-FD2C-472D-A5B0-6D7AD4B0D057}"/>
              </a:ext>
            </a:extLst>
          </p:cNvPr>
          <p:cNvSpPr>
            <a:spLocks noGrp="1"/>
          </p:cNvSpPr>
          <p:nvPr>
            <p:ph type="ftr" sz="quarter" idx="3"/>
          </p:nvPr>
        </p:nvSpPr>
        <p:spPr>
          <a:xfrm>
            <a:off x="882001" y="6264000"/>
            <a:ext cx="4442474" cy="594000"/>
          </a:xfrm>
          <a:prstGeom prst="rect">
            <a:avLst/>
          </a:prstGeom>
        </p:spPr>
        <p:txBody>
          <a:bodyPr vert="horz" lIns="0" tIns="0" rIns="0" bIns="0" rtlCol="0" anchor="ctr"/>
          <a:lstStyle>
            <a:lvl1pPr algn="l">
              <a:defRPr sz="1000" b="0">
                <a:solidFill>
                  <a:schemeClr val="bg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12" name="Slide Number Placeholder 5">
            <a:extLst>
              <a:ext uri="{FF2B5EF4-FFF2-40B4-BE49-F238E27FC236}">
                <a16:creationId xmlns:a16="http://schemas.microsoft.com/office/drawing/2014/main" id="{3E2D9EA3-0FAE-4C68-9869-FD1C4B2CC0CD}"/>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bg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13" name="Date Placeholder 2">
            <a:extLst>
              <a:ext uri="{FF2B5EF4-FFF2-40B4-BE49-F238E27FC236}">
                <a16:creationId xmlns:a16="http://schemas.microsoft.com/office/drawing/2014/main" id="{ED46DEB6-D2C9-48B1-A4E6-4B20B42F5A5E}"/>
              </a:ext>
            </a:extLst>
          </p:cNvPr>
          <p:cNvSpPr>
            <a:spLocks noGrp="1"/>
          </p:cNvSpPr>
          <p:nvPr>
            <p:ph type="dt" sz="half" idx="14"/>
          </p:nvPr>
        </p:nvSpPr>
        <p:spPr>
          <a:xfrm>
            <a:off x="8363795" y="6262688"/>
            <a:ext cx="3240000" cy="594000"/>
          </a:xfrm>
          <a:prstGeom prst="rect">
            <a:avLst/>
          </a:prstGeom>
        </p:spPr>
        <p:txBody>
          <a:bodyPr vert="horz" lIns="0" tIns="0" rIns="0" bIns="0" rtlCol="0" anchor="ctr"/>
          <a:lstStyle>
            <a:lvl1pPr algn="r">
              <a:defRPr sz="1000" b="0">
                <a:solidFill>
                  <a:schemeClr val="bg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3581024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10_Title and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6" name="Footer Placeholder 4">
            <a:extLst>
              <a:ext uri="{FF2B5EF4-FFF2-40B4-BE49-F238E27FC236}">
                <a16:creationId xmlns:a16="http://schemas.microsoft.com/office/drawing/2014/main" id="{A2C3523D-828F-4686-A5DA-5833369E3F37}"/>
              </a:ext>
            </a:extLst>
          </p:cNvPr>
          <p:cNvSpPr>
            <a:spLocks noGrp="1"/>
          </p:cNvSpPr>
          <p:nvPr>
            <p:ph type="ftr" sz="quarter" idx="3"/>
          </p:nvPr>
        </p:nvSpPr>
        <p:spPr>
          <a:xfrm>
            <a:off x="882001" y="6264000"/>
            <a:ext cx="4423424"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7" name="Slide Number Placeholder 5">
            <a:extLst>
              <a:ext uri="{FF2B5EF4-FFF2-40B4-BE49-F238E27FC236}">
                <a16:creationId xmlns:a16="http://schemas.microsoft.com/office/drawing/2014/main" id="{B3DFC14D-DF7E-4A8B-A852-D8B4D62A0DA7}"/>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8" name="Date Placeholder 2">
            <a:extLst>
              <a:ext uri="{FF2B5EF4-FFF2-40B4-BE49-F238E27FC236}">
                <a16:creationId xmlns:a16="http://schemas.microsoft.com/office/drawing/2014/main" id="{066071D6-40D2-4F98-AF0B-81A143D6EF9F}"/>
              </a:ext>
            </a:extLst>
          </p:cNvPr>
          <p:cNvSpPr>
            <a:spLocks noGrp="1"/>
          </p:cNvSpPr>
          <p:nvPr>
            <p:ph type="dt" sz="half" idx="14"/>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6015993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over_with_image">
    <p:spTree>
      <p:nvGrpSpPr>
        <p:cNvPr id="1" name=""/>
        <p:cNvGrpSpPr/>
        <p:nvPr/>
      </p:nvGrpSpPr>
      <p:grpSpPr>
        <a:xfrm>
          <a:off x="0" y="0"/>
          <a:ext cx="0" cy="0"/>
          <a:chOff x="0" y="0"/>
          <a:chExt cx="0" cy="0"/>
        </a:xfrm>
      </p:grpSpPr>
      <p:pic>
        <p:nvPicPr>
          <p:cNvPr id="14" name="TextBox 6"/>
          <p:cNvPicPr>
            <a:picLocks/>
          </p:cNvPicPr>
          <p:nvPr userDrawn="1">
            <p:custDataLst>
              <p:tags r:id="rId1"/>
            </p:custDataLst>
          </p:nvPr>
        </p:nvPicPr>
        <p:blipFill>
          <a:blip r:embed="rId8">
            <a:extLst>
              <a:ext uri="{28A0092B-C50C-407E-A947-70E740481C1C}">
                <a14:useLocalDpi xmlns:a14="http://schemas.microsoft.com/office/drawing/2010/main" val="0"/>
              </a:ext>
            </a:extLst>
          </a:blip>
          <a:stretch>
            <a:fillRect/>
          </a:stretch>
        </p:blipFill>
        <p:spPr bwMode="auto">
          <a:xfrm>
            <a:off x="0" y="1312"/>
            <a:ext cx="12193200" cy="6858000"/>
          </a:xfrm>
          <a:prstGeom prst="rect">
            <a:avLst/>
          </a:prstGeom>
          <a:effectLst>
            <a:glow>
              <a:srgbClr val="000000"/>
            </a:glow>
          </a:effectLst>
        </p:spPr>
      </p:pic>
      <p:sp>
        <p:nvSpPr>
          <p:cNvPr id="13" name="Text Placeholder 12">
            <a:extLst>
              <a:ext uri="{FF2B5EF4-FFF2-40B4-BE49-F238E27FC236}">
                <a16:creationId xmlns:a16="http://schemas.microsoft.com/office/drawing/2014/main" id="{36B9EAC9-ABE8-4A8F-B30F-A5711D995D28}"/>
              </a:ext>
            </a:extLst>
          </p:cNvPr>
          <p:cNvSpPr>
            <a:spLocks noGrp="1"/>
          </p:cNvSpPr>
          <p:nvPr userDrawn="1">
            <p:ph type="body" sz="quarter" idx="13" hasCustomPrompt="1"/>
            <p:custDataLst>
              <p:tags r:id="rId2"/>
            </p:custDataLst>
          </p:nvPr>
        </p:nvSpPr>
        <p:spPr>
          <a:xfrm>
            <a:off x="594000" y="2412000"/>
            <a:ext cx="9599084" cy="935037"/>
          </a:xfrm>
        </p:spPr>
        <p:txBody>
          <a:bodyPr anchor="b" anchorCtr="0"/>
          <a:lstStyle>
            <a:lvl1pPr marL="0" indent="0">
              <a:defRPr sz="4000"/>
            </a:lvl1pPr>
          </a:lstStyle>
          <a:p>
            <a:pPr lvl="0"/>
            <a:r>
              <a:rPr lang="en-US" dirty="0"/>
              <a:t>&lt;&lt;</a:t>
            </a:r>
            <a:r>
              <a:rPr lang="en-US" dirty="0" err="1"/>
              <a:t>Title.Text</a:t>
            </a:r>
            <a:r>
              <a:rPr lang="en-US" dirty="0"/>
              <a:t>&gt;&gt;</a:t>
            </a:r>
          </a:p>
        </p:txBody>
      </p:sp>
      <p:sp>
        <p:nvSpPr>
          <p:cNvPr id="3" name="Text Placeholder 2">
            <a:extLst>
              <a:ext uri="{FF2B5EF4-FFF2-40B4-BE49-F238E27FC236}">
                <a16:creationId xmlns:a16="http://schemas.microsoft.com/office/drawing/2014/main" id="{44ED424E-0430-45FD-A90F-D0EE75C82B2C}"/>
              </a:ext>
            </a:extLst>
          </p:cNvPr>
          <p:cNvSpPr>
            <a:spLocks noGrp="1"/>
          </p:cNvSpPr>
          <p:nvPr userDrawn="1">
            <p:ph type="body" sz="quarter" idx="14" hasCustomPrompt="1"/>
            <p:custDataLst>
              <p:tags r:id="rId3"/>
            </p:custDataLst>
          </p:nvPr>
        </p:nvSpPr>
        <p:spPr>
          <a:xfrm>
            <a:off x="594000" y="4212000"/>
            <a:ext cx="9599084" cy="935037"/>
          </a:xfrm>
        </p:spPr>
        <p:txBody>
          <a:bodyPr/>
          <a:lstStyle>
            <a:lvl1pPr marL="0" indent="0">
              <a:defRPr sz="2000"/>
            </a:lvl1pPr>
            <a:lvl2pPr>
              <a:defRPr sz="1800"/>
            </a:lvl2pPr>
            <a:lvl3pPr>
              <a:defRPr sz="1800"/>
            </a:lvl3pPr>
            <a:lvl4pPr>
              <a:defRPr sz="1800"/>
            </a:lvl4pPr>
            <a:lvl5pPr>
              <a:defRPr sz="1800"/>
            </a:lvl5pPr>
          </a:lstStyle>
          <a:p>
            <a:pPr lvl="0"/>
            <a:r>
              <a:rPr lang="en-US" dirty="0"/>
              <a:t>&lt;&lt;</a:t>
            </a:r>
            <a:r>
              <a:rPr lang="en-US" dirty="0" err="1"/>
              <a:t>Subitle.Text</a:t>
            </a:r>
            <a:r>
              <a:rPr lang="en-US" dirty="0"/>
              <a:t>&gt;&gt;</a:t>
            </a:r>
          </a:p>
        </p:txBody>
      </p:sp>
      <p:sp>
        <p:nvSpPr>
          <p:cNvPr id="10" name="Picture Placeholder 15">
            <a:extLst>
              <a:ext uri="{FF2B5EF4-FFF2-40B4-BE49-F238E27FC236}">
                <a16:creationId xmlns:a16="http://schemas.microsoft.com/office/drawing/2014/main" id="{63911939-E668-447D-82E0-7A53C0F8C0F7}"/>
              </a:ext>
            </a:extLst>
          </p:cNvPr>
          <p:cNvSpPr>
            <a:spLocks noGrp="1" noChangeAspect="1"/>
          </p:cNvSpPr>
          <p:nvPr userDrawn="1">
            <p:ph type="pic" sz="quarter" idx="18" hasCustomPrompt="1"/>
            <p:custDataLst>
              <p:tags r:id="rId4"/>
            </p:custDataLst>
          </p:nvPr>
        </p:nvSpPr>
        <p:spPr>
          <a:xfrm>
            <a:off x="607448" y="562448"/>
            <a:ext cx="11030378" cy="834050"/>
          </a:xfrm>
        </p:spPr>
        <p:txBody>
          <a:bodyPr/>
          <a:lstStyle>
            <a:lvl1pPr algn="r">
              <a:defRPr>
                <a:solidFill>
                  <a:schemeClr val="tx1"/>
                </a:solidFill>
              </a:defRPr>
            </a:lvl1pPr>
          </a:lstStyle>
          <a:p>
            <a:r>
              <a:rPr lang="en-GB" dirty="0"/>
              <a:t>&lt;&lt;Logo&gt;&gt;</a:t>
            </a:r>
          </a:p>
        </p:txBody>
      </p:sp>
      <p:sp>
        <p:nvSpPr>
          <p:cNvPr id="7" name="TextBox 6" descr="CMSLegal_Cover_Footer_and_Date">
            <a:extLst>
              <a:ext uri="{FF2B5EF4-FFF2-40B4-BE49-F238E27FC236}">
                <a16:creationId xmlns:a16="http://schemas.microsoft.com/office/drawing/2014/main" id="{B848E19F-50FD-40B7-BCF3-66DB0478067A}"/>
              </a:ext>
            </a:extLst>
          </p:cNvPr>
          <p:cNvSpPr txBox="1"/>
          <p:nvPr userDrawn="1">
            <p:custDataLst>
              <p:tags r:id="rId5"/>
            </p:custDataLst>
          </p:nvPr>
        </p:nvSpPr>
        <p:spPr>
          <a:xfrm>
            <a:off x="594000" y="6262688"/>
            <a:ext cx="3960000" cy="594000"/>
          </a:xfrm>
          <a:prstGeom prst="rect">
            <a:avLst/>
          </a:prstGeom>
          <a:noFill/>
          <a:ln>
            <a:noFill/>
          </a:ln>
        </p:spPr>
        <p:txBody>
          <a:bodyPr wrap="square" lIns="0" tIns="0" rIns="0" bIns="0" rtlCol="0" anchor="ctr" anchorCtr="0">
            <a:noAutofit/>
          </a:bodyPr>
          <a:lstStyle/>
          <a:p>
            <a:r>
              <a:rPr lang="en-GB" sz="1000" kern="1560" baseline="0" noProof="0">
                <a:solidFill>
                  <a:srgbClr val="FFFFFF"/>
                </a:solidFill>
                <a:latin typeface="Arial"/>
                <a:cs typeface="Arial" pitchFamily="34" charset="0"/>
              </a:rPr>
              <a:t>9. Mai 2023</a:t>
            </a:r>
            <a:endParaRPr lang="en-GB" sz="1000" kern="1560" baseline="0" noProof="0" dirty="0">
              <a:solidFill>
                <a:srgbClr val="FFFFFF"/>
              </a:solidFill>
              <a:latin typeface="Arial"/>
              <a:cs typeface="Arial" pitchFamily="34" charset="0"/>
            </a:endParaRPr>
          </a:p>
        </p:txBody>
      </p:sp>
      <p:sp>
        <p:nvSpPr>
          <p:cNvPr id="8" name="TextBox 12" descr="CMSLegal_Footer_Firm">
            <a:extLst>
              <a:ext uri="{FF2B5EF4-FFF2-40B4-BE49-F238E27FC236}">
                <a16:creationId xmlns:a16="http://schemas.microsoft.com/office/drawing/2014/main" id="{1A1562AC-DB00-44F5-9461-C307E22BE07F}"/>
              </a:ext>
            </a:extLst>
          </p:cNvPr>
          <p:cNvSpPr txBox="1"/>
          <p:nvPr userDrawn="1">
            <p:custDataLst>
              <p:tags r:id="rId6"/>
            </p:custDataLst>
          </p:nvPr>
        </p:nvSpPr>
        <p:spPr>
          <a:xfrm>
            <a:off x="8362800" y="6264000"/>
            <a:ext cx="3240000" cy="594000"/>
          </a:xfrm>
          <a:prstGeom prst="rect">
            <a:avLst/>
          </a:prstGeom>
          <a:noFill/>
          <a:ln>
            <a:noFill/>
          </a:ln>
        </p:spPr>
        <p:txBody>
          <a:bodyPr wrap="square" lIns="0" tIns="0" rIns="0" bIns="0" rtlCol="0" anchor="ctr" anchorCtr="0">
            <a:noAutofit/>
          </a:bodyPr>
          <a:lstStyle/>
          <a:p>
            <a:pPr algn="r"/>
            <a:r>
              <a:rPr lang="de-CH" sz="1000" noProof="0">
                <a:solidFill>
                  <a:schemeClr val="tx1"/>
                </a:solidFill>
                <a:latin typeface="Arial"/>
                <a:cs typeface="Arial" pitchFamily="34" charset="0"/>
              </a:rPr>
              <a:t>CMS von Erlach Partners AG</a:t>
            </a:r>
            <a:endParaRPr lang="en-GB" sz="1000" noProof="0" dirty="0">
              <a:solidFill>
                <a:schemeClr val="tx1"/>
              </a:solidFill>
              <a:latin typeface="Arial"/>
              <a:cs typeface="Arial" pitchFamily="34" charset="0"/>
            </a:endParaRPr>
          </a:p>
        </p:txBody>
      </p:sp>
    </p:spTree>
    <p:extLst>
      <p:ext uri="{BB962C8B-B14F-4D97-AF65-F5344CB8AC3E}">
        <p14:creationId xmlns:p14="http://schemas.microsoft.com/office/powerpoint/2010/main" val="4220782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mediary pattern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396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482825"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396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BDCECBF8-E264-4D30-AB20-A4EF420686FF}"/>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3085799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sclaimer layout">
    <p:spTree>
      <p:nvGrpSpPr>
        <p:cNvPr id="1" name=""/>
        <p:cNvGrpSpPr/>
        <p:nvPr/>
      </p:nvGrpSpPr>
      <p:grpSpPr>
        <a:xfrm>
          <a:off x="0" y="0"/>
          <a:ext cx="0" cy="0"/>
          <a:chOff x="0" y="0"/>
          <a:chExt cx="0" cy="0"/>
        </a:xfrm>
      </p:grpSpPr>
      <p:sp>
        <p:nvSpPr>
          <p:cNvPr id="7" name="Footer Placeholder 4">
            <a:extLst>
              <a:ext uri="{FF2B5EF4-FFF2-40B4-BE49-F238E27FC236}">
                <a16:creationId xmlns:a16="http://schemas.microsoft.com/office/drawing/2014/main" id="{CAB03A99-49DA-435D-AE39-8C78BFEA4EB2}"/>
              </a:ext>
            </a:extLst>
          </p:cNvPr>
          <p:cNvSpPr>
            <a:spLocks noGrp="1"/>
          </p:cNvSpPr>
          <p:nvPr>
            <p:ph type="ftr" sz="quarter" idx="3"/>
          </p:nvPr>
        </p:nvSpPr>
        <p:spPr>
          <a:xfrm>
            <a:off x="882001" y="6264000"/>
            <a:ext cx="4499624"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8" name="Slide Number Placeholder 5">
            <a:extLst>
              <a:ext uri="{FF2B5EF4-FFF2-40B4-BE49-F238E27FC236}">
                <a16:creationId xmlns:a16="http://schemas.microsoft.com/office/drawing/2014/main" id="{B15B62C7-850B-4E0D-B549-0351B95389D5}"/>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9" name="Date Placeholder 2">
            <a:extLst>
              <a:ext uri="{FF2B5EF4-FFF2-40B4-BE49-F238E27FC236}">
                <a16:creationId xmlns:a16="http://schemas.microsoft.com/office/drawing/2014/main" id="{8048A34E-E2E8-4E73-9A0C-AD6D12D88D14}"/>
              </a:ext>
            </a:extLst>
          </p:cNvPr>
          <p:cNvSpPr>
            <a:spLocks noGrp="1"/>
          </p:cNvSpPr>
          <p:nvPr>
            <p:ph type="dt" sz="half" idx="14"/>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3481774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mediary pattern white logo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3960000" cy="1440000"/>
          </a:xfrm>
        </p:spPr>
        <p:txBody>
          <a:bodyPr/>
          <a:lstStyle>
            <a:lvl1pPr>
              <a:defRPr>
                <a:solidFill>
                  <a:schemeClr val="bg1"/>
                </a:solidFill>
              </a:defRPr>
            </a:lvl1p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387575" cy="594000"/>
          </a:xfrm>
        </p:spPr>
        <p:txBody>
          <a:bodyPr/>
          <a:lstStyle>
            <a:lvl1pPr>
              <a:defRPr>
                <a:solidFill>
                  <a:schemeClr val="bg1"/>
                </a:solidFill>
              </a:defRPr>
            </a:lvl1p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3960000" cy="900000"/>
          </a:xfrm>
        </p:spPr>
        <p:txBody>
          <a:bodyPr/>
          <a:lstStyle>
            <a:lvl1pPr>
              <a:defRPr>
                <a:solidFill>
                  <a:schemeClr val="bg1"/>
                </a:solidFill>
              </a:defRPr>
            </a:lvl1pPr>
          </a:lstStyle>
          <a:p>
            <a:pPr lvl="0"/>
            <a:r>
              <a:rPr lang="en-US" dirty="0"/>
              <a:t>Click to edit Master text styles</a:t>
            </a:r>
          </a:p>
        </p:txBody>
      </p:sp>
      <p:sp>
        <p:nvSpPr>
          <p:cNvPr id="5" name="Date Placeholder 2">
            <a:extLst>
              <a:ext uri="{FF2B5EF4-FFF2-40B4-BE49-F238E27FC236}">
                <a16:creationId xmlns:a16="http://schemas.microsoft.com/office/drawing/2014/main" id="{6A65F01E-572B-42A7-B896-8A0AAEA21239}"/>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495329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full-blee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396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311375" cy="594000"/>
          </a:xfrm>
        </p:spPr>
        <p:txBody>
          <a:bodyPr/>
          <a:lstStyle>
            <a:lvl1pPr>
              <a:defRPr b="0"/>
            </a:lvl1p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396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44533BAD-F04C-4673-A889-FF9D0A503D2D}"/>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bg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360945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rmediary full-blee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684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4000" y="6264000"/>
            <a:ext cx="4359000"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684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C91E8F1E-7DA7-4C94-8DF8-BB14688B0A1B}"/>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49382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ermediary full-blee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684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311375"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684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C91E8F1E-7DA7-4C94-8DF8-BB14688B0A1B}"/>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24878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ermediary full-blee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684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4000" y="6264000"/>
            <a:ext cx="4359000"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684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C91E8F1E-7DA7-4C94-8DF8-BB14688B0A1B}"/>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800327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cut-ou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A4624-3BD1-4B08-B4B7-E81E75246994}"/>
              </a:ext>
            </a:extLst>
          </p:cNvPr>
          <p:cNvSpPr>
            <a:spLocks noGrp="1"/>
          </p:cNvSpPr>
          <p:nvPr>
            <p:ph type="title"/>
          </p:nvPr>
        </p:nvSpPr>
        <p:spPr>
          <a:xfrm>
            <a:off x="594000" y="2412000"/>
            <a:ext cx="3960000" cy="1440000"/>
          </a:xfrm>
        </p:spPr>
        <p:txBody>
          <a:bodyPr/>
          <a:lstStyle/>
          <a:p>
            <a:r>
              <a:rPr lang="en-US" dirty="0"/>
              <a:t>Click to edit Master title style</a:t>
            </a:r>
            <a:endParaRPr lang="de-DE" dirty="0"/>
          </a:p>
        </p:txBody>
      </p:sp>
      <p:sp>
        <p:nvSpPr>
          <p:cNvPr id="3" name="Footer Placeholder 2">
            <a:extLst>
              <a:ext uri="{FF2B5EF4-FFF2-40B4-BE49-F238E27FC236}">
                <a16:creationId xmlns:a16="http://schemas.microsoft.com/office/drawing/2014/main" id="{4291DB89-BFC9-4D18-B2AB-A101A7B60A0C}"/>
              </a:ext>
            </a:extLst>
          </p:cNvPr>
          <p:cNvSpPr>
            <a:spLocks noGrp="1"/>
          </p:cNvSpPr>
          <p:nvPr>
            <p:ph type="ftr" sz="quarter" idx="10"/>
          </p:nvPr>
        </p:nvSpPr>
        <p:spPr>
          <a:xfrm>
            <a:off x="593999" y="6264000"/>
            <a:ext cx="4311375" cy="594000"/>
          </a:xfrm>
        </p:spPr>
        <p:txBody>
          <a:bodyPr/>
          <a:lstStyle/>
          <a:p>
            <a:r>
              <a:rPr lang="de-CH"/>
              <a:t>Tobias Somary | 8. Mai 2025 | Universität Zürich</a:t>
            </a:r>
            <a:endParaRPr lang="de-DE" dirty="0"/>
          </a:p>
        </p:txBody>
      </p:sp>
      <p:sp>
        <p:nvSpPr>
          <p:cNvPr id="6" name="Text Placeholder 5">
            <a:extLst>
              <a:ext uri="{FF2B5EF4-FFF2-40B4-BE49-F238E27FC236}">
                <a16:creationId xmlns:a16="http://schemas.microsoft.com/office/drawing/2014/main" id="{DA2BE35B-C994-4209-BBA2-1DB725528453}"/>
              </a:ext>
            </a:extLst>
          </p:cNvPr>
          <p:cNvSpPr>
            <a:spLocks noGrp="1"/>
          </p:cNvSpPr>
          <p:nvPr>
            <p:ph type="body" sz="quarter" idx="12"/>
          </p:nvPr>
        </p:nvSpPr>
        <p:spPr>
          <a:xfrm>
            <a:off x="594000" y="4212000"/>
            <a:ext cx="3960000" cy="900000"/>
          </a:xfrm>
        </p:spPr>
        <p:txBody>
          <a:bodyPr/>
          <a:lstStyle/>
          <a:p>
            <a:pPr lvl="0"/>
            <a:r>
              <a:rPr lang="en-US" dirty="0"/>
              <a:t>Click to edit Master text styles</a:t>
            </a:r>
          </a:p>
        </p:txBody>
      </p:sp>
      <p:sp>
        <p:nvSpPr>
          <p:cNvPr id="5" name="Date Placeholder 2">
            <a:extLst>
              <a:ext uri="{FF2B5EF4-FFF2-40B4-BE49-F238E27FC236}">
                <a16:creationId xmlns:a16="http://schemas.microsoft.com/office/drawing/2014/main" id="{F9548D8C-B6F5-49F7-82DF-4AEF67030901}"/>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18761263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theme" Target="../theme/theme1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11.xml"/><Relationship Id="rId1"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6.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7.xml"/><Relationship Id="rId1" Type="http://schemas.openxmlformats.org/officeDocument/2006/relationships/slideLayout" Target="../slideLayouts/slideLayout8.xml"/><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8.xml"/><Relationship Id="rId1" Type="http://schemas.openxmlformats.org/officeDocument/2006/relationships/slideLayout" Target="../slideLayouts/slideLayout9.xml"/><Relationship Id="rId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9.xml"/><Relationship Id="rId1" Type="http://schemas.openxmlformats.org/officeDocument/2006/relationships/slideLayout" Target="../slideLayouts/slideLayout10.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03180C3-1F9E-480B-B47F-A3EF2F6D1B5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0" y="0"/>
            <a:ext cx="12192000" cy="685800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3960000" cy="1440000"/>
          </a:xfrm>
          <a:prstGeom prst="rect">
            <a:avLst/>
          </a:prstGeom>
        </p:spPr>
        <p:txBody>
          <a:bodyPr vert="horz" lIns="0" tIns="0" rIns="0" bIns="0" rtlCol="0" anchor="b">
            <a:normAutofit/>
          </a:bodyPr>
          <a:lstStyle/>
          <a:p>
            <a:r>
              <a:rPr lang="en-US"/>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4000" y="6264000"/>
            <a:ext cx="4492350"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3960000" cy="900000"/>
          </a:xfrm>
          <a:prstGeom prst="rect">
            <a:avLst/>
          </a:prstGeom>
        </p:spPr>
        <p:txBody>
          <a:bodyPr vert="horz" lIns="0" tIns="0" rIns="0" bIns="0" rtlCol="0">
            <a:normAutofit/>
          </a:bodyPr>
          <a:lstStyle/>
          <a:p>
            <a:pPr lvl="0"/>
            <a:r>
              <a:rPr lang="en-US" dirty="0"/>
              <a:t>Click to edit Master text styles</a:t>
            </a:r>
          </a:p>
        </p:txBody>
      </p:sp>
      <p:pic>
        <p:nvPicPr>
          <p:cNvPr id="17" name="Picture 16">
            <a:extLst>
              <a:ext uri="{FF2B5EF4-FFF2-40B4-BE49-F238E27FC236}">
                <a16:creationId xmlns:a16="http://schemas.microsoft.com/office/drawing/2014/main" id="{97CF529E-FF1D-4580-B0FE-70F8843A202B}"/>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080079" y="594248"/>
            <a:ext cx="1524546" cy="773999"/>
          </a:xfrm>
          <a:prstGeom prst="rect">
            <a:avLst/>
          </a:prstGeom>
        </p:spPr>
      </p:pic>
      <p:grpSp>
        <p:nvGrpSpPr>
          <p:cNvPr id="18" name="Group 15">
            <a:extLst>
              <a:ext uri="{FF2B5EF4-FFF2-40B4-BE49-F238E27FC236}">
                <a16:creationId xmlns:a16="http://schemas.microsoft.com/office/drawing/2014/main" id="{838F1F81-5357-40BF-872A-F64CF1A72587}"/>
              </a:ext>
            </a:extLst>
          </p:cNvPr>
          <p:cNvGrpSpPr>
            <a:grpSpLocks noChangeAspect="1"/>
          </p:cNvGrpSpPr>
          <p:nvPr userDrawn="1"/>
        </p:nvGrpSpPr>
        <p:grpSpPr bwMode="auto">
          <a:xfrm>
            <a:off x="7435109" y="1944484"/>
            <a:ext cx="4769591" cy="4932000"/>
            <a:chOff x="4800" y="1344"/>
            <a:chExt cx="2878" cy="2976"/>
          </a:xfrm>
          <a:solidFill>
            <a:schemeClr val="accent2"/>
          </a:solidFill>
        </p:grpSpPr>
        <p:sp>
          <p:nvSpPr>
            <p:cNvPr id="20" name="Freeform 24">
              <a:extLst>
                <a:ext uri="{FF2B5EF4-FFF2-40B4-BE49-F238E27FC236}">
                  <a16:creationId xmlns:a16="http://schemas.microsoft.com/office/drawing/2014/main" id="{CBFC7953-9F02-4D68-AEB8-F6B6384D58FB}"/>
                </a:ext>
              </a:extLst>
            </p:cNvPr>
            <p:cNvSpPr>
              <a:spLocks/>
            </p:cNvSpPr>
            <p:nvPr userDrawn="1"/>
          </p:nvSpPr>
          <p:spPr bwMode="auto">
            <a:xfrm>
              <a:off x="5149" y="1344"/>
              <a:ext cx="2529" cy="2976"/>
            </a:xfrm>
            <a:custGeom>
              <a:avLst/>
              <a:gdLst>
                <a:gd name="T0" fmla="*/ 1050 w 1265"/>
                <a:gd name="T1" fmla="*/ 0 h 1488"/>
                <a:gd name="T2" fmla="*/ 947 w 1265"/>
                <a:gd name="T3" fmla="*/ 12 h 1488"/>
                <a:gd name="T4" fmla="*/ 942 w 1265"/>
                <a:gd name="T5" fmla="*/ 29 h 1488"/>
                <a:gd name="T6" fmla="*/ 1050 w 1265"/>
                <a:gd name="T7" fmla="*/ 58 h 1488"/>
                <a:gd name="T8" fmla="*/ 1050 w 1265"/>
                <a:gd name="T9" fmla="*/ 117 h 1488"/>
                <a:gd name="T10" fmla="*/ 787 w 1265"/>
                <a:gd name="T11" fmla="*/ 146 h 1488"/>
                <a:gd name="T12" fmla="*/ 1110 w 1265"/>
                <a:gd name="T13" fmla="*/ 175 h 1488"/>
                <a:gd name="T14" fmla="*/ 1110 w 1265"/>
                <a:gd name="T15" fmla="*/ 234 h 1488"/>
                <a:gd name="T16" fmla="*/ 846 w 1265"/>
                <a:gd name="T17" fmla="*/ 263 h 1488"/>
                <a:gd name="T18" fmla="*/ 994 w 1265"/>
                <a:gd name="T19" fmla="*/ 292 h 1488"/>
                <a:gd name="T20" fmla="*/ 994 w 1265"/>
                <a:gd name="T21" fmla="*/ 351 h 1488"/>
                <a:gd name="T22" fmla="*/ 625 w 1265"/>
                <a:gd name="T23" fmla="*/ 380 h 1488"/>
                <a:gd name="T24" fmla="*/ 761 w 1265"/>
                <a:gd name="T25" fmla="*/ 409 h 1488"/>
                <a:gd name="T26" fmla="*/ 761 w 1265"/>
                <a:gd name="T27" fmla="*/ 467 h 1488"/>
                <a:gd name="T28" fmla="*/ 557 w 1265"/>
                <a:gd name="T29" fmla="*/ 497 h 1488"/>
                <a:gd name="T30" fmla="*/ 1110 w 1265"/>
                <a:gd name="T31" fmla="*/ 526 h 1488"/>
                <a:gd name="T32" fmla="*/ 1110 w 1265"/>
                <a:gd name="T33" fmla="*/ 584 h 1488"/>
                <a:gd name="T34" fmla="*/ 874 w 1265"/>
                <a:gd name="T35" fmla="*/ 584 h 1488"/>
                <a:gd name="T36" fmla="*/ 416 w 1265"/>
                <a:gd name="T37" fmla="*/ 584 h 1488"/>
                <a:gd name="T38" fmla="*/ 416 w 1265"/>
                <a:gd name="T39" fmla="*/ 643 h 1488"/>
                <a:gd name="T40" fmla="*/ 641 w 1265"/>
                <a:gd name="T41" fmla="*/ 672 h 1488"/>
                <a:gd name="T42" fmla="*/ 528 w 1265"/>
                <a:gd name="T43" fmla="*/ 701 h 1488"/>
                <a:gd name="T44" fmla="*/ 145 w 1265"/>
                <a:gd name="T45" fmla="*/ 701 h 1488"/>
                <a:gd name="T46" fmla="*/ 145 w 1265"/>
                <a:gd name="T47" fmla="*/ 760 h 1488"/>
                <a:gd name="T48" fmla="*/ 408 w 1265"/>
                <a:gd name="T49" fmla="*/ 789 h 1488"/>
                <a:gd name="T50" fmla="*/ 262 w 1265"/>
                <a:gd name="T51" fmla="*/ 818 h 1488"/>
                <a:gd name="T52" fmla="*/ 262 w 1265"/>
                <a:gd name="T53" fmla="*/ 876 h 1488"/>
                <a:gd name="T54" fmla="*/ 641 w 1265"/>
                <a:gd name="T55" fmla="*/ 906 h 1488"/>
                <a:gd name="T56" fmla="*/ 87 w 1265"/>
                <a:gd name="T57" fmla="*/ 935 h 1488"/>
                <a:gd name="T58" fmla="*/ 87 w 1265"/>
                <a:gd name="T59" fmla="*/ 993 h 1488"/>
                <a:gd name="T60" fmla="*/ 349 w 1265"/>
                <a:gd name="T61" fmla="*/ 1022 h 1488"/>
                <a:gd name="T62" fmla="*/ 262 w 1265"/>
                <a:gd name="T63" fmla="*/ 1052 h 1488"/>
                <a:gd name="T64" fmla="*/ 262 w 1265"/>
                <a:gd name="T65" fmla="*/ 1110 h 1488"/>
                <a:gd name="T66" fmla="*/ 582 w 1265"/>
                <a:gd name="T67" fmla="*/ 1081 h 1488"/>
                <a:gd name="T68" fmla="*/ 495 w 1265"/>
                <a:gd name="T69" fmla="*/ 1052 h 1488"/>
                <a:gd name="T70" fmla="*/ 495 w 1265"/>
                <a:gd name="T71" fmla="*/ 993 h 1488"/>
                <a:gd name="T72" fmla="*/ 990 w 1265"/>
                <a:gd name="T73" fmla="*/ 1022 h 1488"/>
                <a:gd name="T74" fmla="*/ 728 w 1265"/>
                <a:gd name="T75" fmla="*/ 1052 h 1488"/>
                <a:gd name="T76" fmla="*/ 728 w 1265"/>
                <a:gd name="T77" fmla="*/ 1110 h 1488"/>
                <a:gd name="T78" fmla="*/ 815 w 1265"/>
                <a:gd name="T79" fmla="*/ 1139 h 1488"/>
                <a:gd name="T80" fmla="*/ 786 w 1265"/>
                <a:gd name="T81" fmla="*/ 1168 h 1488"/>
                <a:gd name="T82" fmla="*/ 641 w 1265"/>
                <a:gd name="T83" fmla="*/ 1198 h 1488"/>
                <a:gd name="T84" fmla="*/ 961 w 1265"/>
                <a:gd name="T85" fmla="*/ 1227 h 1488"/>
                <a:gd name="T86" fmla="*/ 961 w 1265"/>
                <a:gd name="T87" fmla="*/ 1285 h 1488"/>
                <a:gd name="T88" fmla="*/ 408 w 1265"/>
                <a:gd name="T89" fmla="*/ 1256 h 1488"/>
                <a:gd name="T90" fmla="*/ 553 w 1265"/>
                <a:gd name="T91" fmla="*/ 1227 h 1488"/>
                <a:gd name="T92" fmla="*/ 553 w 1265"/>
                <a:gd name="T93" fmla="*/ 1168 h 1488"/>
                <a:gd name="T94" fmla="*/ 58 w 1265"/>
                <a:gd name="T95" fmla="*/ 1198 h 1488"/>
                <a:gd name="T96" fmla="*/ 262 w 1265"/>
                <a:gd name="T97" fmla="*/ 1227 h 1488"/>
                <a:gd name="T98" fmla="*/ 262 w 1265"/>
                <a:gd name="T99" fmla="*/ 1285 h 1488"/>
                <a:gd name="T100" fmla="*/ 175 w 1265"/>
                <a:gd name="T101" fmla="*/ 1315 h 1488"/>
                <a:gd name="T102" fmla="*/ 553 w 1265"/>
                <a:gd name="T103" fmla="*/ 1344 h 1488"/>
                <a:gd name="T104" fmla="*/ 553 w 1265"/>
                <a:gd name="T105" fmla="*/ 1402 h 1488"/>
                <a:gd name="T106" fmla="*/ 0 w 1265"/>
                <a:gd name="T107" fmla="*/ 1431 h 1488"/>
                <a:gd name="T108" fmla="*/ 495 w 1265"/>
                <a:gd name="T109" fmla="*/ 1461 h 1488"/>
                <a:gd name="T110" fmla="*/ 524 w 1265"/>
                <a:gd name="T111" fmla="*/ 1488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5" h="1488">
                  <a:moveTo>
                    <a:pt x="1265" y="0"/>
                  </a:moveTo>
                  <a:cubicBezTo>
                    <a:pt x="1265" y="0"/>
                    <a:pt x="1066" y="0"/>
                    <a:pt x="1050" y="0"/>
                  </a:cubicBezTo>
                  <a:cubicBezTo>
                    <a:pt x="971" y="0"/>
                    <a:pt x="971" y="0"/>
                    <a:pt x="971" y="0"/>
                  </a:cubicBezTo>
                  <a:cubicBezTo>
                    <a:pt x="961" y="0"/>
                    <a:pt x="953" y="5"/>
                    <a:pt x="947" y="12"/>
                  </a:cubicBezTo>
                  <a:cubicBezTo>
                    <a:pt x="947" y="12"/>
                    <a:pt x="947" y="12"/>
                    <a:pt x="947" y="12"/>
                  </a:cubicBezTo>
                  <a:cubicBezTo>
                    <a:pt x="944" y="17"/>
                    <a:pt x="942" y="23"/>
                    <a:pt x="942" y="29"/>
                  </a:cubicBezTo>
                  <a:cubicBezTo>
                    <a:pt x="942" y="45"/>
                    <a:pt x="955" y="58"/>
                    <a:pt x="971" y="58"/>
                  </a:cubicBezTo>
                  <a:cubicBezTo>
                    <a:pt x="1050" y="58"/>
                    <a:pt x="1050" y="58"/>
                    <a:pt x="1050" y="58"/>
                  </a:cubicBezTo>
                  <a:cubicBezTo>
                    <a:pt x="1066" y="58"/>
                    <a:pt x="1079" y="72"/>
                    <a:pt x="1079" y="88"/>
                  </a:cubicBezTo>
                  <a:cubicBezTo>
                    <a:pt x="1079" y="104"/>
                    <a:pt x="1066" y="117"/>
                    <a:pt x="1050" y="117"/>
                  </a:cubicBezTo>
                  <a:cubicBezTo>
                    <a:pt x="817" y="117"/>
                    <a:pt x="817" y="117"/>
                    <a:pt x="817" y="117"/>
                  </a:cubicBezTo>
                  <a:cubicBezTo>
                    <a:pt x="801" y="117"/>
                    <a:pt x="787" y="130"/>
                    <a:pt x="787" y="146"/>
                  </a:cubicBezTo>
                  <a:cubicBezTo>
                    <a:pt x="787" y="162"/>
                    <a:pt x="801" y="175"/>
                    <a:pt x="817" y="175"/>
                  </a:cubicBezTo>
                  <a:cubicBezTo>
                    <a:pt x="1110" y="175"/>
                    <a:pt x="1110" y="175"/>
                    <a:pt x="1110" y="175"/>
                  </a:cubicBezTo>
                  <a:cubicBezTo>
                    <a:pt x="1126" y="175"/>
                    <a:pt x="1140" y="188"/>
                    <a:pt x="1140" y="204"/>
                  </a:cubicBezTo>
                  <a:cubicBezTo>
                    <a:pt x="1140" y="221"/>
                    <a:pt x="1126" y="234"/>
                    <a:pt x="1110" y="234"/>
                  </a:cubicBezTo>
                  <a:cubicBezTo>
                    <a:pt x="875" y="234"/>
                    <a:pt x="875" y="234"/>
                    <a:pt x="875" y="234"/>
                  </a:cubicBezTo>
                  <a:cubicBezTo>
                    <a:pt x="859" y="234"/>
                    <a:pt x="846" y="247"/>
                    <a:pt x="846" y="263"/>
                  </a:cubicBezTo>
                  <a:cubicBezTo>
                    <a:pt x="846" y="279"/>
                    <a:pt x="859" y="292"/>
                    <a:pt x="875" y="292"/>
                  </a:cubicBezTo>
                  <a:cubicBezTo>
                    <a:pt x="994" y="292"/>
                    <a:pt x="994" y="292"/>
                    <a:pt x="994" y="292"/>
                  </a:cubicBezTo>
                  <a:cubicBezTo>
                    <a:pt x="1010" y="292"/>
                    <a:pt x="1023" y="305"/>
                    <a:pt x="1023" y="321"/>
                  </a:cubicBezTo>
                  <a:cubicBezTo>
                    <a:pt x="1023" y="337"/>
                    <a:pt x="1010" y="351"/>
                    <a:pt x="994" y="351"/>
                  </a:cubicBezTo>
                  <a:cubicBezTo>
                    <a:pt x="654" y="351"/>
                    <a:pt x="654" y="351"/>
                    <a:pt x="654" y="351"/>
                  </a:cubicBezTo>
                  <a:cubicBezTo>
                    <a:pt x="638" y="351"/>
                    <a:pt x="625" y="364"/>
                    <a:pt x="625" y="380"/>
                  </a:cubicBezTo>
                  <a:cubicBezTo>
                    <a:pt x="625" y="396"/>
                    <a:pt x="638" y="409"/>
                    <a:pt x="654" y="409"/>
                  </a:cubicBezTo>
                  <a:cubicBezTo>
                    <a:pt x="761" y="409"/>
                    <a:pt x="761" y="409"/>
                    <a:pt x="761" y="409"/>
                  </a:cubicBezTo>
                  <a:cubicBezTo>
                    <a:pt x="777" y="409"/>
                    <a:pt x="790" y="422"/>
                    <a:pt x="790" y="438"/>
                  </a:cubicBezTo>
                  <a:cubicBezTo>
                    <a:pt x="790" y="454"/>
                    <a:pt x="777" y="467"/>
                    <a:pt x="761" y="467"/>
                  </a:cubicBezTo>
                  <a:cubicBezTo>
                    <a:pt x="586" y="467"/>
                    <a:pt x="586" y="467"/>
                    <a:pt x="586" y="467"/>
                  </a:cubicBezTo>
                  <a:cubicBezTo>
                    <a:pt x="570" y="467"/>
                    <a:pt x="557" y="481"/>
                    <a:pt x="557" y="497"/>
                  </a:cubicBezTo>
                  <a:cubicBezTo>
                    <a:pt x="557" y="513"/>
                    <a:pt x="570" y="526"/>
                    <a:pt x="586" y="526"/>
                  </a:cubicBezTo>
                  <a:cubicBezTo>
                    <a:pt x="1110" y="526"/>
                    <a:pt x="1110" y="526"/>
                    <a:pt x="1110" y="526"/>
                  </a:cubicBezTo>
                  <a:cubicBezTo>
                    <a:pt x="1126" y="526"/>
                    <a:pt x="1140" y="539"/>
                    <a:pt x="1140" y="555"/>
                  </a:cubicBezTo>
                  <a:cubicBezTo>
                    <a:pt x="1140" y="571"/>
                    <a:pt x="1126" y="584"/>
                    <a:pt x="1110" y="584"/>
                  </a:cubicBezTo>
                  <a:cubicBezTo>
                    <a:pt x="877" y="584"/>
                    <a:pt x="877" y="584"/>
                    <a:pt x="877" y="584"/>
                  </a:cubicBezTo>
                  <a:cubicBezTo>
                    <a:pt x="876" y="584"/>
                    <a:pt x="875" y="584"/>
                    <a:pt x="874" y="584"/>
                  </a:cubicBezTo>
                  <a:cubicBezTo>
                    <a:pt x="495" y="584"/>
                    <a:pt x="495" y="584"/>
                    <a:pt x="495" y="584"/>
                  </a:cubicBezTo>
                  <a:cubicBezTo>
                    <a:pt x="416" y="584"/>
                    <a:pt x="416" y="584"/>
                    <a:pt x="416" y="584"/>
                  </a:cubicBezTo>
                  <a:cubicBezTo>
                    <a:pt x="400" y="584"/>
                    <a:pt x="386" y="597"/>
                    <a:pt x="386" y="613"/>
                  </a:cubicBezTo>
                  <a:cubicBezTo>
                    <a:pt x="386" y="630"/>
                    <a:pt x="400" y="643"/>
                    <a:pt x="416" y="643"/>
                  </a:cubicBezTo>
                  <a:cubicBezTo>
                    <a:pt x="611" y="643"/>
                    <a:pt x="611" y="643"/>
                    <a:pt x="611" y="643"/>
                  </a:cubicBezTo>
                  <a:cubicBezTo>
                    <a:pt x="627" y="643"/>
                    <a:pt x="641" y="656"/>
                    <a:pt x="641" y="672"/>
                  </a:cubicBezTo>
                  <a:cubicBezTo>
                    <a:pt x="641" y="688"/>
                    <a:pt x="628" y="701"/>
                    <a:pt x="612" y="701"/>
                  </a:cubicBezTo>
                  <a:cubicBezTo>
                    <a:pt x="528" y="701"/>
                    <a:pt x="528" y="701"/>
                    <a:pt x="528" y="701"/>
                  </a:cubicBezTo>
                  <a:cubicBezTo>
                    <a:pt x="528" y="701"/>
                    <a:pt x="527" y="701"/>
                    <a:pt x="527" y="701"/>
                  </a:cubicBezTo>
                  <a:cubicBezTo>
                    <a:pt x="145" y="701"/>
                    <a:pt x="145" y="701"/>
                    <a:pt x="145" y="701"/>
                  </a:cubicBezTo>
                  <a:cubicBezTo>
                    <a:pt x="129" y="701"/>
                    <a:pt x="116" y="714"/>
                    <a:pt x="116" y="730"/>
                  </a:cubicBezTo>
                  <a:cubicBezTo>
                    <a:pt x="116" y="746"/>
                    <a:pt x="129" y="760"/>
                    <a:pt x="145" y="760"/>
                  </a:cubicBezTo>
                  <a:cubicBezTo>
                    <a:pt x="378" y="760"/>
                    <a:pt x="378" y="760"/>
                    <a:pt x="378" y="760"/>
                  </a:cubicBezTo>
                  <a:cubicBezTo>
                    <a:pt x="394" y="760"/>
                    <a:pt x="408" y="773"/>
                    <a:pt x="408" y="789"/>
                  </a:cubicBezTo>
                  <a:cubicBezTo>
                    <a:pt x="408" y="805"/>
                    <a:pt x="394" y="818"/>
                    <a:pt x="378" y="818"/>
                  </a:cubicBezTo>
                  <a:cubicBezTo>
                    <a:pt x="262" y="818"/>
                    <a:pt x="262" y="818"/>
                    <a:pt x="262" y="818"/>
                  </a:cubicBezTo>
                  <a:cubicBezTo>
                    <a:pt x="246" y="818"/>
                    <a:pt x="233" y="831"/>
                    <a:pt x="233" y="847"/>
                  </a:cubicBezTo>
                  <a:cubicBezTo>
                    <a:pt x="233" y="863"/>
                    <a:pt x="246" y="876"/>
                    <a:pt x="262" y="876"/>
                  </a:cubicBezTo>
                  <a:cubicBezTo>
                    <a:pt x="611" y="876"/>
                    <a:pt x="611" y="876"/>
                    <a:pt x="611" y="876"/>
                  </a:cubicBezTo>
                  <a:cubicBezTo>
                    <a:pt x="627" y="876"/>
                    <a:pt x="641" y="889"/>
                    <a:pt x="641" y="906"/>
                  </a:cubicBezTo>
                  <a:cubicBezTo>
                    <a:pt x="641" y="922"/>
                    <a:pt x="627" y="935"/>
                    <a:pt x="611" y="935"/>
                  </a:cubicBezTo>
                  <a:cubicBezTo>
                    <a:pt x="87" y="935"/>
                    <a:pt x="87" y="935"/>
                    <a:pt x="87" y="935"/>
                  </a:cubicBezTo>
                  <a:cubicBezTo>
                    <a:pt x="71" y="935"/>
                    <a:pt x="58" y="948"/>
                    <a:pt x="58" y="964"/>
                  </a:cubicBezTo>
                  <a:cubicBezTo>
                    <a:pt x="58" y="980"/>
                    <a:pt x="71" y="993"/>
                    <a:pt x="87" y="993"/>
                  </a:cubicBezTo>
                  <a:cubicBezTo>
                    <a:pt x="320" y="993"/>
                    <a:pt x="320" y="993"/>
                    <a:pt x="320" y="993"/>
                  </a:cubicBezTo>
                  <a:cubicBezTo>
                    <a:pt x="336" y="993"/>
                    <a:pt x="349" y="1006"/>
                    <a:pt x="349" y="1022"/>
                  </a:cubicBezTo>
                  <a:cubicBezTo>
                    <a:pt x="349" y="1038"/>
                    <a:pt x="336" y="1052"/>
                    <a:pt x="320" y="1052"/>
                  </a:cubicBezTo>
                  <a:cubicBezTo>
                    <a:pt x="262" y="1052"/>
                    <a:pt x="262" y="1052"/>
                    <a:pt x="262" y="1052"/>
                  </a:cubicBezTo>
                  <a:cubicBezTo>
                    <a:pt x="246" y="1052"/>
                    <a:pt x="233" y="1065"/>
                    <a:pt x="233" y="1081"/>
                  </a:cubicBezTo>
                  <a:cubicBezTo>
                    <a:pt x="233" y="1097"/>
                    <a:pt x="246" y="1110"/>
                    <a:pt x="262" y="1110"/>
                  </a:cubicBezTo>
                  <a:cubicBezTo>
                    <a:pt x="553" y="1110"/>
                    <a:pt x="553" y="1110"/>
                    <a:pt x="553" y="1110"/>
                  </a:cubicBezTo>
                  <a:cubicBezTo>
                    <a:pt x="569" y="1110"/>
                    <a:pt x="582" y="1097"/>
                    <a:pt x="582" y="1081"/>
                  </a:cubicBezTo>
                  <a:cubicBezTo>
                    <a:pt x="582" y="1065"/>
                    <a:pt x="569" y="1052"/>
                    <a:pt x="553" y="1052"/>
                  </a:cubicBezTo>
                  <a:cubicBezTo>
                    <a:pt x="495" y="1052"/>
                    <a:pt x="495" y="1052"/>
                    <a:pt x="495" y="1052"/>
                  </a:cubicBezTo>
                  <a:cubicBezTo>
                    <a:pt x="479" y="1052"/>
                    <a:pt x="466" y="1038"/>
                    <a:pt x="466" y="1022"/>
                  </a:cubicBezTo>
                  <a:cubicBezTo>
                    <a:pt x="466" y="1006"/>
                    <a:pt x="479" y="993"/>
                    <a:pt x="495" y="993"/>
                  </a:cubicBezTo>
                  <a:cubicBezTo>
                    <a:pt x="961" y="993"/>
                    <a:pt x="961" y="993"/>
                    <a:pt x="961" y="993"/>
                  </a:cubicBezTo>
                  <a:cubicBezTo>
                    <a:pt x="977" y="993"/>
                    <a:pt x="990" y="1006"/>
                    <a:pt x="990" y="1022"/>
                  </a:cubicBezTo>
                  <a:cubicBezTo>
                    <a:pt x="990" y="1038"/>
                    <a:pt x="977" y="1052"/>
                    <a:pt x="961" y="1052"/>
                  </a:cubicBezTo>
                  <a:cubicBezTo>
                    <a:pt x="728" y="1052"/>
                    <a:pt x="728" y="1052"/>
                    <a:pt x="728" y="1052"/>
                  </a:cubicBezTo>
                  <a:cubicBezTo>
                    <a:pt x="712" y="1052"/>
                    <a:pt x="699" y="1065"/>
                    <a:pt x="699" y="1081"/>
                  </a:cubicBezTo>
                  <a:cubicBezTo>
                    <a:pt x="699" y="1097"/>
                    <a:pt x="712" y="1110"/>
                    <a:pt x="728" y="1110"/>
                  </a:cubicBezTo>
                  <a:cubicBezTo>
                    <a:pt x="786" y="1110"/>
                    <a:pt x="786" y="1110"/>
                    <a:pt x="786" y="1110"/>
                  </a:cubicBezTo>
                  <a:cubicBezTo>
                    <a:pt x="802" y="1110"/>
                    <a:pt x="815" y="1123"/>
                    <a:pt x="815" y="1139"/>
                  </a:cubicBezTo>
                  <a:cubicBezTo>
                    <a:pt x="815" y="1139"/>
                    <a:pt x="815" y="1139"/>
                    <a:pt x="815" y="1139"/>
                  </a:cubicBezTo>
                  <a:cubicBezTo>
                    <a:pt x="815" y="1155"/>
                    <a:pt x="802" y="1168"/>
                    <a:pt x="786" y="1168"/>
                  </a:cubicBezTo>
                  <a:cubicBezTo>
                    <a:pt x="670" y="1168"/>
                    <a:pt x="670" y="1168"/>
                    <a:pt x="670" y="1168"/>
                  </a:cubicBezTo>
                  <a:cubicBezTo>
                    <a:pt x="654" y="1168"/>
                    <a:pt x="641" y="1182"/>
                    <a:pt x="641" y="1198"/>
                  </a:cubicBezTo>
                  <a:cubicBezTo>
                    <a:pt x="641" y="1214"/>
                    <a:pt x="654" y="1227"/>
                    <a:pt x="670" y="1227"/>
                  </a:cubicBezTo>
                  <a:cubicBezTo>
                    <a:pt x="961" y="1227"/>
                    <a:pt x="961" y="1227"/>
                    <a:pt x="961" y="1227"/>
                  </a:cubicBezTo>
                  <a:cubicBezTo>
                    <a:pt x="977" y="1227"/>
                    <a:pt x="990" y="1240"/>
                    <a:pt x="990" y="1256"/>
                  </a:cubicBezTo>
                  <a:cubicBezTo>
                    <a:pt x="990" y="1272"/>
                    <a:pt x="977" y="1285"/>
                    <a:pt x="961" y="1285"/>
                  </a:cubicBezTo>
                  <a:cubicBezTo>
                    <a:pt x="437" y="1285"/>
                    <a:pt x="437" y="1285"/>
                    <a:pt x="437" y="1285"/>
                  </a:cubicBezTo>
                  <a:cubicBezTo>
                    <a:pt x="421" y="1285"/>
                    <a:pt x="408" y="1272"/>
                    <a:pt x="408" y="1256"/>
                  </a:cubicBezTo>
                  <a:cubicBezTo>
                    <a:pt x="408" y="1240"/>
                    <a:pt x="421" y="1227"/>
                    <a:pt x="437" y="1227"/>
                  </a:cubicBezTo>
                  <a:cubicBezTo>
                    <a:pt x="553" y="1227"/>
                    <a:pt x="553" y="1227"/>
                    <a:pt x="553" y="1227"/>
                  </a:cubicBezTo>
                  <a:cubicBezTo>
                    <a:pt x="569" y="1227"/>
                    <a:pt x="582" y="1214"/>
                    <a:pt x="582" y="1198"/>
                  </a:cubicBezTo>
                  <a:cubicBezTo>
                    <a:pt x="582" y="1182"/>
                    <a:pt x="569" y="1168"/>
                    <a:pt x="553" y="1168"/>
                  </a:cubicBezTo>
                  <a:cubicBezTo>
                    <a:pt x="87" y="1168"/>
                    <a:pt x="87" y="1168"/>
                    <a:pt x="87" y="1168"/>
                  </a:cubicBezTo>
                  <a:cubicBezTo>
                    <a:pt x="71" y="1168"/>
                    <a:pt x="58" y="1182"/>
                    <a:pt x="58" y="1198"/>
                  </a:cubicBezTo>
                  <a:cubicBezTo>
                    <a:pt x="58" y="1214"/>
                    <a:pt x="71" y="1227"/>
                    <a:pt x="87" y="1227"/>
                  </a:cubicBezTo>
                  <a:cubicBezTo>
                    <a:pt x="262" y="1227"/>
                    <a:pt x="262" y="1227"/>
                    <a:pt x="262" y="1227"/>
                  </a:cubicBezTo>
                  <a:cubicBezTo>
                    <a:pt x="278" y="1227"/>
                    <a:pt x="291" y="1240"/>
                    <a:pt x="291" y="1256"/>
                  </a:cubicBezTo>
                  <a:cubicBezTo>
                    <a:pt x="291" y="1272"/>
                    <a:pt x="278" y="1285"/>
                    <a:pt x="262" y="1285"/>
                  </a:cubicBezTo>
                  <a:cubicBezTo>
                    <a:pt x="204" y="1285"/>
                    <a:pt x="204" y="1285"/>
                    <a:pt x="204" y="1285"/>
                  </a:cubicBezTo>
                  <a:cubicBezTo>
                    <a:pt x="188" y="1285"/>
                    <a:pt x="175" y="1298"/>
                    <a:pt x="175" y="1315"/>
                  </a:cubicBezTo>
                  <a:cubicBezTo>
                    <a:pt x="175" y="1331"/>
                    <a:pt x="188" y="1344"/>
                    <a:pt x="204" y="1344"/>
                  </a:cubicBezTo>
                  <a:cubicBezTo>
                    <a:pt x="553" y="1344"/>
                    <a:pt x="553" y="1344"/>
                    <a:pt x="553" y="1344"/>
                  </a:cubicBezTo>
                  <a:cubicBezTo>
                    <a:pt x="569" y="1344"/>
                    <a:pt x="582" y="1357"/>
                    <a:pt x="582" y="1373"/>
                  </a:cubicBezTo>
                  <a:cubicBezTo>
                    <a:pt x="582" y="1389"/>
                    <a:pt x="569" y="1402"/>
                    <a:pt x="553" y="1402"/>
                  </a:cubicBezTo>
                  <a:cubicBezTo>
                    <a:pt x="29" y="1402"/>
                    <a:pt x="29" y="1402"/>
                    <a:pt x="29" y="1402"/>
                  </a:cubicBezTo>
                  <a:cubicBezTo>
                    <a:pt x="13" y="1402"/>
                    <a:pt x="0" y="1415"/>
                    <a:pt x="0" y="1431"/>
                  </a:cubicBezTo>
                  <a:cubicBezTo>
                    <a:pt x="0" y="1447"/>
                    <a:pt x="13" y="1461"/>
                    <a:pt x="29" y="1461"/>
                  </a:cubicBezTo>
                  <a:cubicBezTo>
                    <a:pt x="495" y="1461"/>
                    <a:pt x="495" y="1461"/>
                    <a:pt x="495" y="1461"/>
                  </a:cubicBezTo>
                  <a:cubicBezTo>
                    <a:pt x="511" y="1461"/>
                    <a:pt x="524" y="1472"/>
                    <a:pt x="524" y="1488"/>
                  </a:cubicBezTo>
                  <a:cubicBezTo>
                    <a:pt x="524" y="1488"/>
                    <a:pt x="524" y="1488"/>
                    <a:pt x="524" y="1488"/>
                  </a:cubicBezTo>
                  <a:cubicBezTo>
                    <a:pt x="1265" y="1488"/>
                    <a:pt x="1265" y="1488"/>
                    <a:pt x="1265" y="148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7">
              <a:extLst>
                <a:ext uri="{FF2B5EF4-FFF2-40B4-BE49-F238E27FC236}">
                  <a16:creationId xmlns:a16="http://schemas.microsoft.com/office/drawing/2014/main" id="{A61C2D9B-339A-4226-87A0-F238301F4652}"/>
                </a:ext>
              </a:extLst>
            </p:cNvPr>
            <p:cNvSpPr>
              <a:spLocks/>
            </p:cNvSpPr>
            <p:nvPr userDrawn="1"/>
          </p:nvSpPr>
          <p:spPr bwMode="auto">
            <a:xfrm>
              <a:off x="5031" y="3914"/>
              <a:ext cx="350" cy="118"/>
            </a:xfrm>
            <a:custGeom>
              <a:avLst/>
              <a:gdLst>
                <a:gd name="T0" fmla="*/ 0 w 175"/>
                <a:gd name="T1" fmla="*/ 30 h 59"/>
                <a:gd name="T2" fmla="*/ 30 w 175"/>
                <a:gd name="T3" fmla="*/ 59 h 59"/>
                <a:gd name="T4" fmla="*/ 146 w 175"/>
                <a:gd name="T5" fmla="*/ 59 h 59"/>
                <a:gd name="T6" fmla="*/ 175 w 175"/>
                <a:gd name="T7" fmla="*/ 30 h 59"/>
                <a:gd name="T8" fmla="*/ 146 w 175"/>
                <a:gd name="T9" fmla="*/ 0 h 59"/>
                <a:gd name="T10" fmla="*/ 30 w 175"/>
                <a:gd name="T11" fmla="*/ 0 h 59"/>
                <a:gd name="T12" fmla="*/ 0 w 175"/>
                <a:gd name="T13" fmla="*/ 30 h 59"/>
              </a:gdLst>
              <a:ahLst/>
              <a:cxnLst>
                <a:cxn ang="0">
                  <a:pos x="T0" y="T1"/>
                </a:cxn>
                <a:cxn ang="0">
                  <a:pos x="T2" y="T3"/>
                </a:cxn>
                <a:cxn ang="0">
                  <a:pos x="T4" y="T5"/>
                </a:cxn>
                <a:cxn ang="0">
                  <a:pos x="T6" y="T7"/>
                </a:cxn>
                <a:cxn ang="0">
                  <a:pos x="T8" y="T9"/>
                </a:cxn>
                <a:cxn ang="0">
                  <a:pos x="T10" y="T11"/>
                </a:cxn>
                <a:cxn ang="0">
                  <a:pos x="T12" y="T13"/>
                </a:cxn>
              </a:cxnLst>
              <a:rect l="0" t="0" r="r" b="b"/>
              <a:pathLst>
                <a:path w="175" h="59">
                  <a:moveTo>
                    <a:pt x="0" y="30"/>
                  </a:moveTo>
                  <a:cubicBezTo>
                    <a:pt x="0" y="46"/>
                    <a:pt x="14" y="59"/>
                    <a:pt x="30" y="59"/>
                  </a:cubicBezTo>
                  <a:cubicBezTo>
                    <a:pt x="146" y="59"/>
                    <a:pt x="146" y="59"/>
                    <a:pt x="146" y="59"/>
                  </a:cubicBezTo>
                  <a:cubicBezTo>
                    <a:pt x="162" y="59"/>
                    <a:pt x="175" y="46"/>
                    <a:pt x="175" y="30"/>
                  </a:cubicBezTo>
                  <a:cubicBezTo>
                    <a:pt x="175" y="13"/>
                    <a:pt x="162" y="0"/>
                    <a:pt x="146" y="0"/>
                  </a:cubicBezTo>
                  <a:cubicBezTo>
                    <a:pt x="30" y="0"/>
                    <a:pt x="30" y="0"/>
                    <a:pt x="30" y="0"/>
                  </a:cubicBezTo>
                  <a:cubicBezTo>
                    <a:pt x="14" y="0"/>
                    <a:pt x="0" y="13"/>
                    <a:pt x="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8">
              <a:extLst>
                <a:ext uri="{FF2B5EF4-FFF2-40B4-BE49-F238E27FC236}">
                  <a16:creationId xmlns:a16="http://schemas.microsoft.com/office/drawing/2014/main" id="{54FFFB6A-99A4-452B-BD3F-B1DAA4B92B6F}"/>
                </a:ext>
              </a:extLst>
            </p:cNvPr>
            <p:cNvSpPr>
              <a:spLocks/>
            </p:cNvSpPr>
            <p:nvPr userDrawn="1"/>
          </p:nvSpPr>
          <p:spPr bwMode="auto">
            <a:xfrm>
              <a:off x="4800" y="4148"/>
              <a:ext cx="233" cy="118"/>
            </a:xfrm>
            <a:custGeom>
              <a:avLst/>
              <a:gdLst>
                <a:gd name="T0" fmla="*/ 87 w 117"/>
                <a:gd name="T1" fmla="*/ 0 h 59"/>
                <a:gd name="T2" fmla="*/ 29 w 117"/>
                <a:gd name="T3" fmla="*/ 0 h 59"/>
                <a:gd name="T4" fmla="*/ 0 w 117"/>
                <a:gd name="T5" fmla="*/ 29 h 59"/>
                <a:gd name="T6" fmla="*/ 29 w 117"/>
                <a:gd name="T7" fmla="*/ 59 h 59"/>
                <a:gd name="T8" fmla="*/ 87 w 117"/>
                <a:gd name="T9" fmla="*/ 59 h 59"/>
                <a:gd name="T10" fmla="*/ 117 w 117"/>
                <a:gd name="T11" fmla="*/ 29 h 59"/>
                <a:gd name="T12" fmla="*/ 87 w 11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117" h="59">
                  <a:moveTo>
                    <a:pt x="87" y="0"/>
                  </a:moveTo>
                  <a:cubicBezTo>
                    <a:pt x="29" y="0"/>
                    <a:pt x="29" y="0"/>
                    <a:pt x="29" y="0"/>
                  </a:cubicBezTo>
                  <a:cubicBezTo>
                    <a:pt x="13" y="0"/>
                    <a:pt x="0" y="13"/>
                    <a:pt x="0" y="29"/>
                  </a:cubicBezTo>
                  <a:cubicBezTo>
                    <a:pt x="0" y="45"/>
                    <a:pt x="13" y="59"/>
                    <a:pt x="29" y="59"/>
                  </a:cubicBezTo>
                  <a:cubicBezTo>
                    <a:pt x="87" y="59"/>
                    <a:pt x="87" y="59"/>
                    <a:pt x="87" y="59"/>
                  </a:cubicBezTo>
                  <a:cubicBezTo>
                    <a:pt x="103" y="59"/>
                    <a:pt x="117" y="45"/>
                    <a:pt x="117" y="29"/>
                  </a:cubicBezTo>
                  <a:cubicBezTo>
                    <a:pt x="117" y="13"/>
                    <a:pt x="103" y="0"/>
                    <a:pt x="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Oval 19">
              <a:extLst>
                <a:ext uri="{FF2B5EF4-FFF2-40B4-BE49-F238E27FC236}">
                  <a16:creationId xmlns:a16="http://schemas.microsoft.com/office/drawing/2014/main" id="{61EA96DD-1960-40A0-B3DE-BAB60D5206C3}"/>
                </a:ext>
              </a:extLst>
            </p:cNvPr>
            <p:cNvSpPr>
              <a:spLocks noChangeArrowheads="1"/>
            </p:cNvSpPr>
            <p:nvPr userDrawn="1"/>
          </p:nvSpPr>
          <p:spPr bwMode="auto">
            <a:xfrm>
              <a:off x="4915" y="3680"/>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20">
              <a:extLst>
                <a:ext uri="{FF2B5EF4-FFF2-40B4-BE49-F238E27FC236}">
                  <a16:creationId xmlns:a16="http://schemas.microsoft.com/office/drawing/2014/main" id="{B4DB8894-2A25-4AE1-9887-BFD6FDDD0AB4}"/>
                </a:ext>
              </a:extLst>
            </p:cNvPr>
            <p:cNvSpPr>
              <a:spLocks/>
            </p:cNvSpPr>
            <p:nvPr userDrawn="1"/>
          </p:nvSpPr>
          <p:spPr bwMode="auto">
            <a:xfrm>
              <a:off x="5149" y="2980"/>
              <a:ext cx="350" cy="116"/>
            </a:xfrm>
            <a:custGeom>
              <a:avLst/>
              <a:gdLst>
                <a:gd name="T0" fmla="*/ 175 w 175"/>
                <a:gd name="T1" fmla="*/ 29 h 58"/>
                <a:gd name="T2" fmla="*/ 145 w 175"/>
                <a:gd name="T3" fmla="*/ 0 h 58"/>
                <a:gd name="T4" fmla="*/ 29 w 175"/>
                <a:gd name="T5" fmla="*/ 0 h 58"/>
                <a:gd name="T6" fmla="*/ 0 w 175"/>
                <a:gd name="T7" fmla="*/ 29 h 58"/>
                <a:gd name="T8" fmla="*/ 29 w 175"/>
                <a:gd name="T9" fmla="*/ 58 h 58"/>
                <a:gd name="T10" fmla="*/ 145 w 175"/>
                <a:gd name="T11" fmla="*/ 58 h 58"/>
                <a:gd name="T12" fmla="*/ 175 w 175"/>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175" h="58">
                  <a:moveTo>
                    <a:pt x="175" y="29"/>
                  </a:moveTo>
                  <a:cubicBezTo>
                    <a:pt x="175" y="13"/>
                    <a:pt x="161" y="0"/>
                    <a:pt x="145" y="0"/>
                  </a:cubicBezTo>
                  <a:cubicBezTo>
                    <a:pt x="29" y="0"/>
                    <a:pt x="29" y="0"/>
                    <a:pt x="29" y="0"/>
                  </a:cubicBezTo>
                  <a:cubicBezTo>
                    <a:pt x="13" y="0"/>
                    <a:pt x="0" y="13"/>
                    <a:pt x="0" y="29"/>
                  </a:cubicBezTo>
                  <a:cubicBezTo>
                    <a:pt x="0" y="45"/>
                    <a:pt x="13" y="58"/>
                    <a:pt x="29" y="58"/>
                  </a:cubicBezTo>
                  <a:cubicBezTo>
                    <a:pt x="145" y="58"/>
                    <a:pt x="145" y="58"/>
                    <a:pt x="145" y="58"/>
                  </a:cubicBezTo>
                  <a:cubicBezTo>
                    <a:pt x="161" y="58"/>
                    <a:pt x="175" y="45"/>
                    <a:pt x="17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1">
              <a:extLst>
                <a:ext uri="{FF2B5EF4-FFF2-40B4-BE49-F238E27FC236}">
                  <a16:creationId xmlns:a16="http://schemas.microsoft.com/office/drawing/2014/main" id="{7A75E27A-AF3E-4806-B13F-43E35D3F02C9}"/>
                </a:ext>
              </a:extLst>
            </p:cNvPr>
            <p:cNvSpPr>
              <a:spLocks/>
            </p:cNvSpPr>
            <p:nvPr userDrawn="1"/>
          </p:nvSpPr>
          <p:spPr bwMode="auto">
            <a:xfrm>
              <a:off x="5031" y="3448"/>
              <a:ext cx="466" cy="116"/>
            </a:xfrm>
            <a:custGeom>
              <a:avLst/>
              <a:gdLst>
                <a:gd name="T0" fmla="*/ 233 w 233"/>
                <a:gd name="T1" fmla="*/ 29 h 58"/>
                <a:gd name="T2" fmla="*/ 204 w 233"/>
                <a:gd name="T3" fmla="*/ 0 h 58"/>
                <a:gd name="T4" fmla="*/ 30 w 233"/>
                <a:gd name="T5" fmla="*/ 0 h 58"/>
                <a:gd name="T6" fmla="*/ 0 w 233"/>
                <a:gd name="T7" fmla="*/ 29 h 58"/>
                <a:gd name="T8" fmla="*/ 30 w 233"/>
                <a:gd name="T9" fmla="*/ 58 h 58"/>
                <a:gd name="T10" fmla="*/ 204 w 233"/>
                <a:gd name="T11" fmla="*/ 58 h 58"/>
                <a:gd name="T12" fmla="*/ 233 w 2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233" h="58">
                  <a:moveTo>
                    <a:pt x="233" y="29"/>
                  </a:moveTo>
                  <a:cubicBezTo>
                    <a:pt x="233" y="13"/>
                    <a:pt x="220" y="0"/>
                    <a:pt x="204" y="0"/>
                  </a:cubicBezTo>
                  <a:cubicBezTo>
                    <a:pt x="30" y="0"/>
                    <a:pt x="30" y="0"/>
                    <a:pt x="30" y="0"/>
                  </a:cubicBezTo>
                  <a:cubicBezTo>
                    <a:pt x="14" y="0"/>
                    <a:pt x="0" y="13"/>
                    <a:pt x="0" y="29"/>
                  </a:cubicBezTo>
                  <a:cubicBezTo>
                    <a:pt x="0" y="45"/>
                    <a:pt x="14" y="58"/>
                    <a:pt x="30" y="58"/>
                  </a:cubicBezTo>
                  <a:cubicBezTo>
                    <a:pt x="204" y="58"/>
                    <a:pt x="204" y="58"/>
                    <a:pt x="204" y="58"/>
                  </a:cubicBezTo>
                  <a:cubicBezTo>
                    <a:pt x="220" y="58"/>
                    <a:pt x="233" y="45"/>
                    <a:pt x="23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Oval 22">
              <a:extLst>
                <a:ext uri="{FF2B5EF4-FFF2-40B4-BE49-F238E27FC236}">
                  <a16:creationId xmlns:a16="http://schemas.microsoft.com/office/drawing/2014/main" id="{91664C3D-62FD-4EE6-AE7A-CA867CE2D881}"/>
                </a:ext>
              </a:extLst>
            </p:cNvPr>
            <p:cNvSpPr>
              <a:spLocks noChangeArrowheads="1"/>
            </p:cNvSpPr>
            <p:nvPr userDrawn="1"/>
          </p:nvSpPr>
          <p:spPr bwMode="auto">
            <a:xfrm>
              <a:off x="5689" y="2512"/>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Oval 23">
              <a:extLst>
                <a:ext uri="{FF2B5EF4-FFF2-40B4-BE49-F238E27FC236}">
                  <a16:creationId xmlns:a16="http://schemas.microsoft.com/office/drawing/2014/main" id="{6A4717B5-71F2-4777-A8C5-B9E33B985EF2}"/>
                </a:ext>
              </a:extLst>
            </p:cNvPr>
            <p:cNvSpPr>
              <a:spLocks noChangeArrowheads="1"/>
            </p:cNvSpPr>
            <p:nvPr userDrawn="1"/>
          </p:nvSpPr>
          <p:spPr bwMode="auto">
            <a:xfrm>
              <a:off x="6607" y="1812"/>
              <a:ext cx="115" cy="1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6" name="Date Placeholder 2">
            <a:extLst>
              <a:ext uri="{FF2B5EF4-FFF2-40B4-BE49-F238E27FC236}">
                <a16:creationId xmlns:a16="http://schemas.microsoft.com/office/drawing/2014/main" id="{14175236-3915-4513-9EF4-C3E93137CAB5}"/>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151555550"/>
      </p:ext>
    </p:extLst>
  </p:cSld>
  <p:clrMap bg1="lt1" tx1="dk1" bg2="lt2" tx2="dk2" accent1="accent1" accent2="accent2" accent3="accent3" accent4="accent4" accent5="accent5" accent6="accent6" hlink="hlink" folHlink="folHlink"/>
  <p:sldLayoutIdLst>
    <p:sldLayoutId id="2147483716" r:id="rId1"/>
    <p:sldLayoutId id="2147483745" r:id="rId2"/>
  </p:sldLayoutIdLst>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3725" y="594000"/>
            <a:ext cx="11002964" cy="900000"/>
          </a:xfrm>
          <a:prstGeom prst="rect">
            <a:avLst/>
          </a:prstGeom>
        </p:spPr>
        <p:txBody>
          <a:bodyPr vert="horz" lIns="0" tIns="0" rIns="0" bIns="0" rtlCol="0" anchor="t">
            <a:normAutofit/>
          </a:bodyPr>
          <a:lstStyle/>
          <a:p>
            <a:r>
              <a:rPr lang="en-US" dirty="0"/>
              <a:t>Click to edit Master title style</a:t>
            </a:r>
            <a:br>
              <a:rPr lang="en-US" dirty="0"/>
            </a:br>
            <a:endParaRPr lang="en-US" dirty="0"/>
          </a:p>
        </p:txBody>
      </p:sp>
      <p:sp>
        <p:nvSpPr>
          <p:cNvPr id="5" name="Footer Placeholder 4"/>
          <p:cNvSpPr>
            <a:spLocks noGrp="1"/>
          </p:cNvSpPr>
          <p:nvPr>
            <p:ph type="ftr" sz="quarter" idx="3"/>
          </p:nvPr>
        </p:nvSpPr>
        <p:spPr>
          <a:xfrm>
            <a:off x="882000" y="6264000"/>
            <a:ext cx="4528199"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6" name="Slide Number Placeholder 5"/>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4" name="Text Placeholder 3">
            <a:extLst>
              <a:ext uri="{FF2B5EF4-FFF2-40B4-BE49-F238E27FC236}">
                <a16:creationId xmlns:a16="http://schemas.microsoft.com/office/drawing/2014/main" id="{8BA4C645-BC85-434A-A160-24BD27DE5639}"/>
              </a:ext>
            </a:extLst>
          </p:cNvPr>
          <p:cNvSpPr>
            <a:spLocks noGrp="1"/>
          </p:cNvSpPr>
          <p:nvPr>
            <p:ph type="body" idx="1"/>
          </p:nvPr>
        </p:nvSpPr>
        <p:spPr>
          <a:xfrm>
            <a:off x="593999" y="1800000"/>
            <a:ext cx="11005864" cy="446268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640548175"/>
      </p:ext>
    </p:extLst>
  </p:cSld>
  <p:clrMap bg1="lt1" tx1="dk1" bg2="lt2" tx2="dk2" accent1="accent1" accent2="accent2" accent3="accent3" accent4="accent4" accent5="accent5" accent6="accent6" hlink="hlink" folHlink="folHlink"/>
  <p:sldLayoutIdLst>
    <p:sldLayoutId id="2147483737" r:id="rId1"/>
    <p:sldLayoutId id="2147483744" r:id="rId2"/>
    <p:sldLayoutId id="2147483738" r:id="rId3"/>
    <p:sldLayoutId id="2147483741" r:id="rId4"/>
    <p:sldLayoutId id="2147483684" r:id="rId5"/>
    <p:sldLayoutId id="2147483742" r:id="rId6"/>
    <p:sldLayoutId id="2147483743" r:id="rId7"/>
    <p:sldLayoutId id="2147483676" r:id="rId8"/>
    <p:sldLayoutId id="2147483674" r:id="rId9"/>
    <p:sldLayoutId id="2147483735" r:id="rId10"/>
    <p:sldLayoutId id="2147483736" r:id="rId11"/>
    <p:sldLayoutId id="2147483705" r:id="rId12"/>
    <p:sldLayoutId id="2147483680" r:id="rId13"/>
    <p:sldLayoutId id="2147483707" r:id="rId14"/>
    <p:sldLayoutId id="2147483703" r:id="rId15"/>
    <p:sldLayoutId id="2147483689" r:id="rId16"/>
    <p:sldLayoutId id="2147483702" r:id="rId17"/>
    <p:sldLayoutId id="2147483678" r:id="rId18"/>
    <p:sldLayoutId id="2147483746" r:id="rId19"/>
  </p:sldLayoutIdLst>
  <p:hf hd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360000" indent="-360000" algn="l" defTabSz="914400" rtl="0" eaLnBrk="1" latinLnBrk="0" hangingPunct="1">
        <a:lnSpc>
          <a:spcPts val="2400"/>
        </a:lnSpc>
        <a:spcBef>
          <a:spcPts val="1000"/>
        </a:spcBef>
        <a:buFont typeface="Symbol" panose="05050102010706020507" pitchFamily="18" charset="2"/>
        <a:buChar char="-"/>
        <a:defRPr sz="2400" kern="1200">
          <a:solidFill>
            <a:schemeClr val="tx1"/>
          </a:solidFill>
          <a:latin typeface="+mn-lt"/>
          <a:ea typeface="+mn-ea"/>
          <a:cs typeface="+mn-cs"/>
        </a:defRPr>
      </a:lvl1pPr>
      <a:lvl2pPr marL="628650" indent="-266700"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2pPr>
      <a:lvl3pPr marL="895350" indent="-266700" algn="l" defTabSz="914400" rtl="0" eaLnBrk="1" latinLnBrk="0" hangingPunct="1">
        <a:lnSpc>
          <a:spcPct val="100000"/>
        </a:lnSpc>
        <a:spcBef>
          <a:spcPts val="500"/>
        </a:spcBef>
        <a:buFont typeface="Symbol" panose="05050102010706020507" pitchFamily="18" charset="2"/>
        <a:buChar char="-"/>
        <a:defRPr sz="2000" kern="1200">
          <a:solidFill>
            <a:schemeClr val="tx1"/>
          </a:solidFill>
          <a:latin typeface="+mn-lt"/>
          <a:ea typeface="+mn-ea"/>
          <a:cs typeface="+mn-cs"/>
        </a:defRPr>
      </a:lvl3pPr>
      <a:lvl4pPr marL="1163638" indent="-268288"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1431925" indent="-268288" algn="l" defTabSz="914400" rtl="0" eaLnBrk="1" latinLnBrk="0" hangingPunct="1">
        <a:lnSpc>
          <a:spcPct val="100000"/>
        </a:lnSpc>
        <a:spcBef>
          <a:spcPts val="500"/>
        </a:spcBef>
        <a:buFont typeface="Symbol" panose="05050102010706020507" pitchFamily="18"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7305" userDrawn="1">
          <p15:clr>
            <a:srgbClr val="F26B43"/>
          </p15:clr>
        </p15:guide>
        <p15:guide id="3" pos="374" userDrawn="1">
          <p15:clr>
            <a:srgbClr val="F26B43"/>
          </p15:clr>
        </p15:guide>
        <p15:guide id="4" orient="horz" pos="368" userDrawn="1">
          <p15:clr>
            <a:srgbClr val="F26B43"/>
          </p15:clr>
        </p15:guide>
        <p15:guide id="5" orient="horz" pos="3945" userDrawn="1">
          <p15:clr>
            <a:srgbClr val="F26B43"/>
          </p15:clr>
        </p15:guide>
        <p15:guide id="6" pos="3840" userDrawn="1">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platzhalter 1" descr="CMS_Legal_Disclaimer_Textbox_003">
            <a:extLst>
              <a:ext uri="{FF2B5EF4-FFF2-40B4-BE49-F238E27FC236}">
                <a16:creationId xmlns:a16="http://schemas.microsoft.com/office/drawing/2014/main" id="{F47E7925-8DE6-411D-99B1-BD18A891C4BE}"/>
              </a:ext>
            </a:extLst>
          </p:cNvPr>
          <p:cNvSpPr txBox="1">
            <a:spLocks/>
          </p:cNvSpPr>
          <p:nvPr userDrawn="1"/>
        </p:nvSpPr>
        <p:spPr>
          <a:xfrm>
            <a:off x="592867" y="3838615"/>
            <a:ext cx="5294400" cy="2534400"/>
          </a:xfrm>
          <a:prstGeom prst="rect">
            <a:avLst/>
          </a:prstGeom>
        </p:spPr>
        <p:txBody>
          <a:bodyPr lIns="0" tIns="0" rIns="0" bIns="0"/>
          <a:lstStyle/>
          <a:p>
            <a:pPr>
              <a:defRPr/>
            </a:pPr>
            <a:r>
              <a:rPr lang="en-US" sz="800" dirty="0"/>
              <a:t>The information held in this publication is for general purposes and guidance only and does not purport to constitute legal or professional advice.</a:t>
            </a:r>
          </a:p>
          <a:p>
            <a:pPr>
              <a:defRPr/>
            </a:pPr>
            <a:endParaRPr lang="en-US" sz="800" dirty="0">
              <a:solidFill>
                <a:prstClr val="black"/>
              </a:solidFill>
              <a:ea typeface="+mn-ea"/>
            </a:endParaRPr>
          </a:p>
          <a:p>
            <a:pPr>
              <a:defRPr/>
            </a:pPr>
            <a:r>
              <a:rPr lang="en-GB" sz="800" dirty="0">
                <a:solidFill>
                  <a:prstClr val="black"/>
                </a:solidFill>
                <a:ea typeface="+mn-ea"/>
              </a:rPr>
              <a:t>CMS Legal Services EEIG (CMS EEIG) is a European Economic Interest Grouping that coordinates an organisation of independent law firms. CMS EEIG provides no client services. Such services are solely provided by CMS EEIG’s member firms in their respective jurisdictions. CMS EEIG and each of its member firms are separate and legally distinct entities, and no such entity has any authority to bind any other. CMS EEIG and each member firm are liable only for their own acts or omissions and not those of each other. The brand name “CMS” and the term “firm” are used to refer to some or all of the member firms or their offices.</a:t>
            </a:r>
          </a:p>
          <a:p>
            <a:pPr>
              <a:defRPr/>
            </a:pPr>
            <a:endParaRPr lang="en-GB" sz="800" dirty="0">
              <a:solidFill>
                <a:prstClr val="black"/>
              </a:solidFill>
              <a:ea typeface="+mn-ea"/>
            </a:endParaRPr>
          </a:p>
          <a:p>
            <a:pPr>
              <a:defRPr/>
            </a:pPr>
            <a:r>
              <a:rPr lang="en-GB" sz="800" b="1" dirty="0">
                <a:solidFill>
                  <a:prstClr val="black"/>
                </a:solidFill>
                <a:ea typeface="+mn-ea"/>
              </a:rPr>
              <a:t>CMS locations:</a:t>
            </a:r>
          </a:p>
          <a:p>
            <a:pPr>
              <a:defRPr/>
            </a:pPr>
            <a:r>
              <a:rPr lang="en-GB" sz="800" dirty="0">
                <a:solidFill>
                  <a:prstClr val="black"/>
                </a:solidFill>
              </a:rPr>
              <a:t>Aberdeen, Abu Dhabi, Algiers, Amsterdam, Antwerp, Barcelona, Beijing, Beirut, Belgrade, Berlin, Bogotá, Bratislava, Bristol, Brussels, Bucharest, Budapest, Casablanca, Cologne, Dubai, Duesseldorf, Edinburgh, Frankfurt, Funchal, Geneva, Glasgow, Hamburg, Hong Kong, Istanbul, Johannesburg, Kyiv, Leipzig, Lima, Lisbon, Ljubljana, London, Luanda, Luxembourg, Lyon, Madrid, Manchester, Mexico City, Milan, Mombasa, Monaco, Moscow, Munich, Muscat, Nairobi, Paris, Podgorica, Poznan, Prague, Reading, Rio de Janeiro, Rome, Santiago de Chile, Sarajevo, Shanghai, Sheffield, Singapore, Skopje, Sofia, Strasbourg, Stuttgart, Tirana, Utrecht, Vienna, Warsaw, Zagreb and Zurich.</a:t>
            </a:r>
          </a:p>
          <a:p>
            <a:pPr>
              <a:defRPr/>
            </a:pPr>
            <a:endParaRPr lang="en-GB" sz="800" dirty="0">
              <a:solidFill>
                <a:prstClr val="black"/>
              </a:solidFill>
              <a:ea typeface="+mn-ea"/>
            </a:endParaRPr>
          </a:p>
          <a:p>
            <a:pPr>
              <a:defRPr/>
            </a:pPr>
            <a:r>
              <a:rPr lang="en-GB" sz="800" b="1" dirty="0" err="1">
                <a:solidFill>
                  <a:prstClr val="black"/>
                </a:solidFill>
              </a:rPr>
              <a:t>cms.law</a:t>
            </a:r>
            <a:endParaRPr lang="en-GB" sz="800" dirty="0">
              <a:solidFill>
                <a:prstClr val="black"/>
              </a:solidFill>
            </a:endParaRPr>
          </a:p>
        </p:txBody>
      </p:sp>
      <p:sp>
        <p:nvSpPr>
          <p:cNvPr id="8" name="Textplatzhalter 2" descr="CMS_Legal_Disclaimer_Textbox_001">
            <a:extLst>
              <a:ext uri="{FF2B5EF4-FFF2-40B4-BE49-F238E27FC236}">
                <a16:creationId xmlns:a16="http://schemas.microsoft.com/office/drawing/2014/main" id="{9F240F33-D9A4-4BB4-8074-589B55F04B3E}"/>
              </a:ext>
            </a:extLst>
          </p:cNvPr>
          <p:cNvSpPr txBox="1">
            <a:spLocks/>
          </p:cNvSpPr>
          <p:nvPr userDrawn="1"/>
        </p:nvSpPr>
        <p:spPr>
          <a:xfrm>
            <a:off x="592867" y="3047239"/>
            <a:ext cx="2318400" cy="801600"/>
          </a:xfrm>
          <a:prstGeom prst="rect">
            <a:avLst/>
          </a:prstGeom>
        </p:spPr>
        <p:txBody>
          <a:bodyPr lIns="0" tIns="0" rIns="0" bIns="0"/>
          <a:lstStyle/>
          <a:p>
            <a:pPr marL="0" algn="l" defTabSz="457200" rtl="0" eaLnBrk="1" latinLnBrk="0" hangingPunct="1">
              <a:defRPr/>
            </a:pPr>
            <a:r>
              <a:rPr lang="en-GB" sz="800" b="1" kern="1200" dirty="0">
                <a:solidFill>
                  <a:prstClr val="black"/>
                </a:solidFill>
                <a:latin typeface="+mn-lt"/>
                <a:ea typeface="+mn-ea"/>
                <a:cs typeface="+mn-cs"/>
              </a:rPr>
              <a:t>Your free online legal information service.</a:t>
            </a:r>
          </a:p>
          <a:p>
            <a:pPr marL="0" algn="l" defTabSz="457200" rtl="0" eaLnBrk="1" latinLnBrk="0" hangingPunct="1">
              <a:defRPr/>
            </a:pPr>
            <a:endParaRPr lang="en-GB" sz="800" kern="1200" dirty="0">
              <a:solidFill>
                <a:prstClr val="black"/>
              </a:solidFill>
              <a:latin typeface="+mn-lt"/>
              <a:ea typeface="+mn-ea"/>
              <a:cs typeface="+mn-cs"/>
            </a:endParaRPr>
          </a:p>
          <a:p>
            <a:pPr marL="0" algn="l" defTabSz="457200" rtl="0" eaLnBrk="1" latinLnBrk="0" hangingPunct="1">
              <a:defRPr/>
            </a:pPr>
            <a:r>
              <a:rPr lang="en-GB" sz="800" kern="1200" dirty="0">
                <a:solidFill>
                  <a:prstClr val="black"/>
                </a:solidFill>
                <a:latin typeface="+mn-lt"/>
                <a:ea typeface="+mn-ea"/>
                <a:cs typeface="+mn-cs"/>
              </a:rPr>
              <a:t>A subscription service for legal articles </a:t>
            </a:r>
          </a:p>
          <a:p>
            <a:pPr marL="0" algn="l" defTabSz="457200" rtl="0" eaLnBrk="1" latinLnBrk="0" hangingPunct="1">
              <a:defRPr/>
            </a:pPr>
            <a:r>
              <a:rPr lang="en-GB" sz="800" kern="1200" dirty="0">
                <a:solidFill>
                  <a:prstClr val="black"/>
                </a:solidFill>
                <a:latin typeface="+mn-lt"/>
                <a:ea typeface="+mn-ea"/>
                <a:cs typeface="+mn-cs"/>
              </a:rPr>
              <a:t>on a variety of topics delivered by email.</a:t>
            </a:r>
          </a:p>
          <a:p>
            <a:pPr marL="0" algn="l" defTabSz="457200" rtl="0" eaLnBrk="1" latinLnBrk="0" hangingPunct="1">
              <a:defRPr/>
            </a:pPr>
            <a:r>
              <a:rPr lang="en-GB" sz="800" b="1" kern="1200" dirty="0">
                <a:solidFill>
                  <a:prstClr val="black"/>
                </a:solidFill>
                <a:latin typeface="+mn-lt"/>
                <a:ea typeface="+mn-ea"/>
                <a:cs typeface="+mn-cs"/>
              </a:rPr>
              <a:t>cms-lawnow.com</a:t>
            </a:r>
          </a:p>
        </p:txBody>
      </p:sp>
      <p:pic>
        <p:nvPicPr>
          <p:cNvPr id="9" name="Picture 2">
            <a:extLst>
              <a:ext uri="{FF2B5EF4-FFF2-40B4-BE49-F238E27FC236}">
                <a16:creationId xmlns:a16="http://schemas.microsoft.com/office/drawing/2014/main" id="{BA0F1EAF-BC02-4268-808A-8E9CACAA73F4}"/>
              </a:ext>
            </a:extLst>
          </p:cNvPr>
          <p:cNvPicPr>
            <a:picLocks noChangeAspect="1" noChangeArrowheads="1"/>
          </p:cNvPicPr>
          <p:nvPr userDrawn="1"/>
        </p:nvPicPr>
        <p:blipFill>
          <a:blip r:embed="rId3" cstate="hqprint">
            <a:extLst>
              <a:ext uri="{28A0092B-C50C-407E-A947-70E740481C1C}">
                <a14:useLocalDpi xmlns:a14="http://schemas.microsoft.com/office/drawing/2010/main" val="0"/>
              </a:ext>
            </a:extLst>
          </a:blip>
          <a:srcRect/>
          <a:stretch/>
        </p:blipFill>
        <p:spPr bwMode="auto">
          <a:xfrm>
            <a:off x="593729" y="2695134"/>
            <a:ext cx="1856381" cy="17958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a:extLst>
              <a:ext uri="{FF2B5EF4-FFF2-40B4-BE49-F238E27FC236}">
                <a16:creationId xmlns:a16="http://schemas.microsoft.com/office/drawing/2014/main" id="{5DDA3FF2-5D45-4C48-9C8C-A18A82157AFB}"/>
              </a:ext>
            </a:extLst>
          </p:cNvPr>
          <p:cNvSpPr>
            <a:spLocks noGrp="1"/>
          </p:cNvSpPr>
          <p:nvPr>
            <p:ph type="ftr" sz="quarter" idx="3"/>
          </p:nvPr>
        </p:nvSpPr>
        <p:spPr>
          <a:xfrm>
            <a:off x="882001" y="6264000"/>
            <a:ext cx="4461524"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r>
              <a:rPr lang="de-CH"/>
              <a:t>Tobias Somary | 8. Mai 2025 | Universität Zürich</a:t>
            </a:r>
            <a:endParaRPr lang="de-DE" dirty="0"/>
          </a:p>
        </p:txBody>
      </p:sp>
      <p:sp>
        <p:nvSpPr>
          <p:cNvPr id="11" name="Slide Number Placeholder 5">
            <a:extLst>
              <a:ext uri="{FF2B5EF4-FFF2-40B4-BE49-F238E27FC236}">
                <a16:creationId xmlns:a16="http://schemas.microsoft.com/office/drawing/2014/main" id="{58515359-D54F-4110-8E4D-CEDDFF125FE6}"/>
              </a:ext>
            </a:extLst>
          </p:cNvPr>
          <p:cNvSpPr>
            <a:spLocks noGrp="1"/>
          </p:cNvSpPr>
          <p:nvPr>
            <p:ph type="sldNum" sz="quarter" idx="4"/>
          </p:nvPr>
        </p:nvSpPr>
        <p:spPr>
          <a:xfrm>
            <a:off x="594000" y="6264000"/>
            <a:ext cx="288000" cy="594000"/>
          </a:xfrm>
          <a:prstGeom prst="rect">
            <a:avLst/>
          </a:prstGeom>
        </p:spPr>
        <p:txBody>
          <a:bodyPr vert="horz" lIns="0" tIns="0" rIns="0" bIns="0" rtlCol="0" anchor="ctr"/>
          <a:lstStyle>
            <a:lvl1pPr algn="l">
              <a:defRPr sz="1000" b="0">
                <a:solidFill>
                  <a:schemeClr val="tx1"/>
                </a:solidFill>
                <a:latin typeface="+mj-lt"/>
                <a:ea typeface="Open Sans" panose="020B0606030504020204" pitchFamily="34" charset="0"/>
                <a:cs typeface="Open Sans" panose="020B0606030504020204" pitchFamily="34" charset="0"/>
              </a:defRPr>
            </a:lvl1pPr>
          </a:lstStyle>
          <a:p>
            <a:fld id="{586824BF-3B93-454D-8CFC-2835FAC2A0AB}" type="slidenum">
              <a:rPr lang="de-DE" smtClean="0"/>
              <a:pPr/>
              <a:t>‹#›</a:t>
            </a:fld>
            <a:endParaRPr lang="de-DE" dirty="0"/>
          </a:p>
        </p:txBody>
      </p:sp>
      <p:sp>
        <p:nvSpPr>
          <p:cNvPr id="12" name="Date Placeholder 2">
            <a:extLst>
              <a:ext uri="{FF2B5EF4-FFF2-40B4-BE49-F238E27FC236}">
                <a16:creationId xmlns:a16="http://schemas.microsoft.com/office/drawing/2014/main" id="{CF36E9FC-80C6-4D4E-A684-9F9EFC6F34F7}"/>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4081283525"/>
      </p:ext>
    </p:extLst>
  </p:cSld>
  <p:clrMap bg1="lt1" tx1="dk1" bg2="lt2" tx2="dk2" accent1="accent1" accent2="accent2" accent3="accent3" accent4="accent4" accent5="accent5" accent6="accent6" hlink="hlink" folHlink="folHlink"/>
  <p:sldLayoutIdLst>
    <p:sldLayoutId id="2147483724" r:id="rId1"/>
  </p:sldLayoutIdLst>
  <p:hf hd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360000" indent="-360000" algn="l" defTabSz="914400" rtl="0" eaLnBrk="1" latinLnBrk="0" hangingPunct="1">
        <a:lnSpc>
          <a:spcPts val="2400"/>
        </a:lnSpc>
        <a:spcBef>
          <a:spcPts val="1000"/>
        </a:spcBef>
        <a:buFont typeface="Symbol" panose="05050102010706020507" pitchFamily="18" charset="2"/>
        <a:buChar char="-"/>
        <a:defRPr sz="2000" kern="1200">
          <a:solidFill>
            <a:schemeClr val="tx1"/>
          </a:solidFill>
          <a:latin typeface="+mn-lt"/>
          <a:ea typeface="+mn-ea"/>
          <a:cs typeface="+mn-cs"/>
        </a:defRPr>
      </a:lvl1pPr>
      <a:lvl2pPr marL="628650" indent="-2667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895350" indent="-266700" algn="l" defTabSz="914400" rtl="0" eaLnBrk="1" latinLnBrk="0" hangingPunct="1">
        <a:lnSpc>
          <a:spcPct val="100000"/>
        </a:lnSpc>
        <a:spcBef>
          <a:spcPts val="500"/>
        </a:spcBef>
        <a:buFont typeface="Symbol" panose="05050102010706020507" pitchFamily="18" charset="2"/>
        <a:buChar char="-"/>
        <a:defRPr sz="1600" kern="1200">
          <a:solidFill>
            <a:schemeClr val="tx1"/>
          </a:solidFill>
          <a:latin typeface="+mn-lt"/>
          <a:ea typeface="+mn-ea"/>
          <a:cs typeface="+mn-cs"/>
        </a:defRPr>
      </a:lvl3pPr>
      <a:lvl4pPr marL="1163638" indent="-268288"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4pPr>
      <a:lvl5pPr marL="1431925" indent="-268288" algn="l" defTabSz="914400" rtl="0" eaLnBrk="1" latinLnBrk="0" hangingPunct="1">
        <a:lnSpc>
          <a:spcPct val="100000"/>
        </a:lnSpc>
        <a:spcBef>
          <a:spcPts val="500"/>
        </a:spcBef>
        <a:buFont typeface="Symbol" panose="05050102010706020507" pitchFamily="18"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7305" userDrawn="1">
          <p15:clr>
            <a:srgbClr val="F26B43"/>
          </p15:clr>
        </p15:guide>
        <p15:guide id="3" pos="374" userDrawn="1">
          <p15:clr>
            <a:srgbClr val="F26B43"/>
          </p15:clr>
        </p15:guide>
        <p15:guide id="4" orient="horz" pos="368" userDrawn="1">
          <p15:clr>
            <a:srgbClr val="F26B43"/>
          </p15:clr>
        </p15:guide>
        <p15:guide id="5" orient="horz" pos="3945" userDrawn="1">
          <p15:clr>
            <a:srgbClr val="F26B43"/>
          </p15:clr>
        </p15:guide>
        <p15:guide id="6"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D534FE-DD2B-49D4-949A-66B6843C3A16}"/>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5">
            <a:extLst>
              <a:ext uri="{FF2B5EF4-FFF2-40B4-BE49-F238E27FC236}">
                <a16:creationId xmlns:a16="http://schemas.microsoft.com/office/drawing/2014/main" id="{838F1F81-5357-40BF-872A-F64CF1A72587}"/>
              </a:ext>
            </a:extLst>
          </p:cNvPr>
          <p:cNvGrpSpPr>
            <a:grpSpLocks noChangeAspect="1"/>
          </p:cNvGrpSpPr>
          <p:nvPr userDrawn="1"/>
        </p:nvGrpSpPr>
        <p:grpSpPr bwMode="auto">
          <a:xfrm>
            <a:off x="7435109" y="1944484"/>
            <a:ext cx="4769591" cy="4932000"/>
            <a:chOff x="4800" y="1344"/>
            <a:chExt cx="2878" cy="2976"/>
          </a:xfrm>
          <a:solidFill>
            <a:schemeClr val="bg1"/>
          </a:solidFill>
        </p:grpSpPr>
        <p:sp>
          <p:nvSpPr>
            <p:cNvPr id="26" name="Freeform 24">
              <a:extLst>
                <a:ext uri="{FF2B5EF4-FFF2-40B4-BE49-F238E27FC236}">
                  <a16:creationId xmlns:a16="http://schemas.microsoft.com/office/drawing/2014/main" id="{CBFC7953-9F02-4D68-AEB8-F6B6384D58FB}"/>
                </a:ext>
              </a:extLst>
            </p:cNvPr>
            <p:cNvSpPr>
              <a:spLocks/>
            </p:cNvSpPr>
            <p:nvPr userDrawn="1"/>
          </p:nvSpPr>
          <p:spPr bwMode="auto">
            <a:xfrm>
              <a:off x="5149" y="1344"/>
              <a:ext cx="2529" cy="2976"/>
            </a:xfrm>
            <a:custGeom>
              <a:avLst/>
              <a:gdLst>
                <a:gd name="T0" fmla="*/ 1050 w 1265"/>
                <a:gd name="T1" fmla="*/ 0 h 1488"/>
                <a:gd name="T2" fmla="*/ 947 w 1265"/>
                <a:gd name="T3" fmla="*/ 12 h 1488"/>
                <a:gd name="T4" fmla="*/ 942 w 1265"/>
                <a:gd name="T5" fmla="*/ 29 h 1488"/>
                <a:gd name="T6" fmla="*/ 1050 w 1265"/>
                <a:gd name="T7" fmla="*/ 58 h 1488"/>
                <a:gd name="T8" fmla="*/ 1050 w 1265"/>
                <a:gd name="T9" fmla="*/ 117 h 1488"/>
                <a:gd name="T10" fmla="*/ 787 w 1265"/>
                <a:gd name="T11" fmla="*/ 146 h 1488"/>
                <a:gd name="T12" fmla="*/ 1110 w 1265"/>
                <a:gd name="T13" fmla="*/ 175 h 1488"/>
                <a:gd name="T14" fmla="*/ 1110 w 1265"/>
                <a:gd name="T15" fmla="*/ 234 h 1488"/>
                <a:gd name="T16" fmla="*/ 846 w 1265"/>
                <a:gd name="T17" fmla="*/ 263 h 1488"/>
                <a:gd name="T18" fmla="*/ 994 w 1265"/>
                <a:gd name="T19" fmla="*/ 292 h 1488"/>
                <a:gd name="T20" fmla="*/ 994 w 1265"/>
                <a:gd name="T21" fmla="*/ 351 h 1488"/>
                <a:gd name="T22" fmla="*/ 625 w 1265"/>
                <a:gd name="T23" fmla="*/ 380 h 1488"/>
                <a:gd name="T24" fmla="*/ 761 w 1265"/>
                <a:gd name="T25" fmla="*/ 409 h 1488"/>
                <a:gd name="T26" fmla="*/ 761 w 1265"/>
                <a:gd name="T27" fmla="*/ 467 h 1488"/>
                <a:gd name="T28" fmla="*/ 557 w 1265"/>
                <a:gd name="T29" fmla="*/ 497 h 1488"/>
                <a:gd name="T30" fmla="*/ 1110 w 1265"/>
                <a:gd name="T31" fmla="*/ 526 h 1488"/>
                <a:gd name="T32" fmla="*/ 1110 w 1265"/>
                <a:gd name="T33" fmla="*/ 584 h 1488"/>
                <a:gd name="T34" fmla="*/ 874 w 1265"/>
                <a:gd name="T35" fmla="*/ 584 h 1488"/>
                <a:gd name="T36" fmla="*/ 416 w 1265"/>
                <a:gd name="T37" fmla="*/ 584 h 1488"/>
                <a:gd name="T38" fmla="*/ 416 w 1265"/>
                <a:gd name="T39" fmla="*/ 643 h 1488"/>
                <a:gd name="T40" fmla="*/ 641 w 1265"/>
                <a:gd name="T41" fmla="*/ 672 h 1488"/>
                <a:gd name="T42" fmla="*/ 528 w 1265"/>
                <a:gd name="T43" fmla="*/ 701 h 1488"/>
                <a:gd name="T44" fmla="*/ 145 w 1265"/>
                <a:gd name="T45" fmla="*/ 701 h 1488"/>
                <a:gd name="T46" fmla="*/ 145 w 1265"/>
                <a:gd name="T47" fmla="*/ 760 h 1488"/>
                <a:gd name="T48" fmla="*/ 408 w 1265"/>
                <a:gd name="T49" fmla="*/ 789 h 1488"/>
                <a:gd name="T50" fmla="*/ 262 w 1265"/>
                <a:gd name="T51" fmla="*/ 818 h 1488"/>
                <a:gd name="T52" fmla="*/ 262 w 1265"/>
                <a:gd name="T53" fmla="*/ 876 h 1488"/>
                <a:gd name="T54" fmla="*/ 641 w 1265"/>
                <a:gd name="T55" fmla="*/ 906 h 1488"/>
                <a:gd name="T56" fmla="*/ 87 w 1265"/>
                <a:gd name="T57" fmla="*/ 935 h 1488"/>
                <a:gd name="T58" fmla="*/ 87 w 1265"/>
                <a:gd name="T59" fmla="*/ 993 h 1488"/>
                <a:gd name="T60" fmla="*/ 349 w 1265"/>
                <a:gd name="T61" fmla="*/ 1022 h 1488"/>
                <a:gd name="T62" fmla="*/ 262 w 1265"/>
                <a:gd name="T63" fmla="*/ 1052 h 1488"/>
                <a:gd name="T64" fmla="*/ 262 w 1265"/>
                <a:gd name="T65" fmla="*/ 1110 h 1488"/>
                <a:gd name="T66" fmla="*/ 582 w 1265"/>
                <a:gd name="T67" fmla="*/ 1081 h 1488"/>
                <a:gd name="T68" fmla="*/ 495 w 1265"/>
                <a:gd name="T69" fmla="*/ 1052 h 1488"/>
                <a:gd name="T70" fmla="*/ 495 w 1265"/>
                <a:gd name="T71" fmla="*/ 993 h 1488"/>
                <a:gd name="T72" fmla="*/ 990 w 1265"/>
                <a:gd name="T73" fmla="*/ 1022 h 1488"/>
                <a:gd name="T74" fmla="*/ 728 w 1265"/>
                <a:gd name="T75" fmla="*/ 1052 h 1488"/>
                <a:gd name="T76" fmla="*/ 728 w 1265"/>
                <a:gd name="T77" fmla="*/ 1110 h 1488"/>
                <a:gd name="T78" fmla="*/ 815 w 1265"/>
                <a:gd name="T79" fmla="*/ 1139 h 1488"/>
                <a:gd name="T80" fmla="*/ 786 w 1265"/>
                <a:gd name="T81" fmla="*/ 1168 h 1488"/>
                <a:gd name="T82" fmla="*/ 641 w 1265"/>
                <a:gd name="T83" fmla="*/ 1198 h 1488"/>
                <a:gd name="T84" fmla="*/ 961 w 1265"/>
                <a:gd name="T85" fmla="*/ 1227 h 1488"/>
                <a:gd name="T86" fmla="*/ 961 w 1265"/>
                <a:gd name="T87" fmla="*/ 1285 h 1488"/>
                <a:gd name="T88" fmla="*/ 408 w 1265"/>
                <a:gd name="T89" fmla="*/ 1256 h 1488"/>
                <a:gd name="T90" fmla="*/ 553 w 1265"/>
                <a:gd name="T91" fmla="*/ 1227 h 1488"/>
                <a:gd name="T92" fmla="*/ 553 w 1265"/>
                <a:gd name="T93" fmla="*/ 1168 h 1488"/>
                <a:gd name="T94" fmla="*/ 58 w 1265"/>
                <a:gd name="T95" fmla="*/ 1198 h 1488"/>
                <a:gd name="T96" fmla="*/ 262 w 1265"/>
                <a:gd name="T97" fmla="*/ 1227 h 1488"/>
                <a:gd name="T98" fmla="*/ 262 w 1265"/>
                <a:gd name="T99" fmla="*/ 1285 h 1488"/>
                <a:gd name="T100" fmla="*/ 175 w 1265"/>
                <a:gd name="T101" fmla="*/ 1315 h 1488"/>
                <a:gd name="T102" fmla="*/ 553 w 1265"/>
                <a:gd name="T103" fmla="*/ 1344 h 1488"/>
                <a:gd name="T104" fmla="*/ 553 w 1265"/>
                <a:gd name="T105" fmla="*/ 1402 h 1488"/>
                <a:gd name="T106" fmla="*/ 0 w 1265"/>
                <a:gd name="T107" fmla="*/ 1431 h 1488"/>
                <a:gd name="T108" fmla="*/ 495 w 1265"/>
                <a:gd name="T109" fmla="*/ 1461 h 1488"/>
                <a:gd name="T110" fmla="*/ 524 w 1265"/>
                <a:gd name="T111" fmla="*/ 1488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5" h="1488">
                  <a:moveTo>
                    <a:pt x="1265" y="0"/>
                  </a:moveTo>
                  <a:cubicBezTo>
                    <a:pt x="1265" y="0"/>
                    <a:pt x="1066" y="0"/>
                    <a:pt x="1050" y="0"/>
                  </a:cubicBezTo>
                  <a:cubicBezTo>
                    <a:pt x="971" y="0"/>
                    <a:pt x="971" y="0"/>
                    <a:pt x="971" y="0"/>
                  </a:cubicBezTo>
                  <a:cubicBezTo>
                    <a:pt x="961" y="0"/>
                    <a:pt x="953" y="5"/>
                    <a:pt x="947" y="12"/>
                  </a:cubicBezTo>
                  <a:cubicBezTo>
                    <a:pt x="947" y="12"/>
                    <a:pt x="947" y="12"/>
                    <a:pt x="947" y="12"/>
                  </a:cubicBezTo>
                  <a:cubicBezTo>
                    <a:pt x="944" y="17"/>
                    <a:pt x="942" y="23"/>
                    <a:pt x="942" y="29"/>
                  </a:cubicBezTo>
                  <a:cubicBezTo>
                    <a:pt x="942" y="45"/>
                    <a:pt x="955" y="58"/>
                    <a:pt x="971" y="58"/>
                  </a:cubicBezTo>
                  <a:cubicBezTo>
                    <a:pt x="1050" y="58"/>
                    <a:pt x="1050" y="58"/>
                    <a:pt x="1050" y="58"/>
                  </a:cubicBezTo>
                  <a:cubicBezTo>
                    <a:pt x="1066" y="58"/>
                    <a:pt x="1079" y="72"/>
                    <a:pt x="1079" y="88"/>
                  </a:cubicBezTo>
                  <a:cubicBezTo>
                    <a:pt x="1079" y="104"/>
                    <a:pt x="1066" y="117"/>
                    <a:pt x="1050" y="117"/>
                  </a:cubicBezTo>
                  <a:cubicBezTo>
                    <a:pt x="817" y="117"/>
                    <a:pt x="817" y="117"/>
                    <a:pt x="817" y="117"/>
                  </a:cubicBezTo>
                  <a:cubicBezTo>
                    <a:pt x="801" y="117"/>
                    <a:pt x="787" y="130"/>
                    <a:pt x="787" y="146"/>
                  </a:cubicBezTo>
                  <a:cubicBezTo>
                    <a:pt x="787" y="162"/>
                    <a:pt x="801" y="175"/>
                    <a:pt x="817" y="175"/>
                  </a:cubicBezTo>
                  <a:cubicBezTo>
                    <a:pt x="1110" y="175"/>
                    <a:pt x="1110" y="175"/>
                    <a:pt x="1110" y="175"/>
                  </a:cubicBezTo>
                  <a:cubicBezTo>
                    <a:pt x="1126" y="175"/>
                    <a:pt x="1140" y="188"/>
                    <a:pt x="1140" y="204"/>
                  </a:cubicBezTo>
                  <a:cubicBezTo>
                    <a:pt x="1140" y="221"/>
                    <a:pt x="1126" y="234"/>
                    <a:pt x="1110" y="234"/>
                  </a:cubicBezTo>
                  <a:cubicBezTo>
                    <a:pt x="875" y="234"/>
                    <a:pt x="875" y="234"/>
                    <a:pt x="875" y="234"/>
                  </a:cubicBezTo>
                  <a:cubicBezTo>
                    <a:pt x="859" y="234"/>
                    <a:pt x="846" y="247"/>
                    <a:pt x="846" y="263"/>
                  </a:cubicBezTo>
                  <a:cubicBezTo>
                    <a:pt x="846" y="279"/>
                    <a:pt x="859" y="292"/>
                    <a:pt x="875" y="292"/>
                  </a:cubicBezTo>
                  <a:cubicBezTo>
                    <a:pt x="994" y="292"/>
                    <a:pt x="994" y="292"/>
                    <a:pt x="994" y="292"/>
                  </a:cubicBezTo>
                  <a:cubicBezTo>
                    <a:pt x="1010" y="292"/>
                    <a:pt x="1023" y="305"/>
                    <a:pt x="1023" y="321"/>
                  </a:cubicBezTo>
                  <a:cubicBezTo>
                    <a:pt x="1023" y="337"/>
                    <a:pt x="1010" y="351"/>
                    <a:pt x="994" y="351"/>
                  </a:cubicBezTo>
                  <a:cubicBezTo>
                    <a:pt x="654" y="351"/>
                    <a:pt x="654" y="351"/>
                    <a:pt x="654" y="351"/>
                  </a:cubicBezTo>
                  <a:cubicBezTo>
                    <a:pt x="638" y="351"/>
                    <a:pt x="625" y="364"/>
                    <a:pt x="625" y="380"/>
                  </a:cubicBezTo>
                  <a:cubicBezTo>
                    <a:pt x="625" y="396"/>
                    <a:pt x="638" y="409"/>
                    <a:pt x="654" y="409"/>
                  </a:cubicBezTo>
                  <a:cubicBezTo>
                    <a:pt x="761" y="409"/>
                    <a:pt x="761" y="409"/>
                    <a:pt x="761" y="409"/>
                  </a:cubicBezTo>
                  <a:cubicBezTo>
                    <a:pt x="777" y="409"/>
                    <a:pt x="790" y="422"/>
                    <a:pt x="790" y="438"/>
                  </a:cubicBezTo>
                  <a:cubicBezTo>
                    <a:pt x="790" y="454"/>
                    <a:pt x="777" y="467"/>
                    <a:pt x="761" y="467"/>
                  </a:cubicBezTo>
                  <a:cubicBezTo>
                    <a:pt x="586" y="467"/>
                    <a:pt x="586" y="467"/>
                    <a:pt x="586" y="467"/>
                  </a:cubicBezTo>
                  <a:cubicBezTo>
                    <a:pt x="570" y="467"/>
                    <a:pt x="557" y="481"/>
                    <a:pt x="557" y="497"/>
                  </a:cubicBezTo>
                  <a:cubicBezTo>
                    <a:pt x="557" y="513"/>
                    <a:pt x="570" y="526"/>
                    <a:pt x="586" y="526"/>
                  </a:cubicBezTo>
                  <a:cubicBezTo>
                    <a:pt x="1110" y="526"/>
                    <a:pt x="1110" y="526"/>
                    <a:pt x="1110" y="526"/>
                  </a:cubicBezTo>
                  <a:cubicBezTo>
                    <a:pt x="1126" y="526"/>
                    <a:pt x="1140" y="539"/>
                    <a:pt x="1140" y="555"/>
                  </a:cubicBezTo>
                  <a:cubicBezTo>
                    <a:pt x="1140" y="571"/>
                    <a:pt x="1126" y="584"/>
                    <a:pt x="1110" y="584"/>
                  </a:cubicBezTo>
                  <a:cubicBezTo>
                    <a:pt x="877" y="584"/>
                    <a:pt x="877" y="584"/>
                    <a:pt x="877" y="584"/>
                  </a:cubicBezTo>
                  <a:cubicBezTo>
                    <a:pt x="876" y="584"/>
                    <a:pt x="875" y="584"/>
                    <a:pt x="874" y="584"/>
                  </a:cubicBezTo>
                  <a:cubicBezTo>
                    <a:pt x="495" y="584"/>
                    <a:pt x="495" y="584"/>
                    <a:pt x="495" y="584"/>
                  </a:cubicBezTo>
                  <a:cubicBezTo>
                    <a:pt x="416" y="584"/>
                    <a:pt x="416" y="584"/>
                    <a:pt x="416" y="584"/>
                  </a:cubicBezTo>
                  <a:cubicBezTo>
                    <a:pt x="400" y="584"/>
                    <a:pt x="386" y="597"/>
                    <a:pt x="386" y="613"/>
                  </a:cubicBezTo>
                  <a:cubicBezTo>
                    <a:pt x="386" y="630"/>
                    <a:pt x="400" y="643"/>
                    <a:pt x="416" y="643"/>
                  </a:cubicBezTo>
                  <a:cubicBezTo>
                    <a:pt x="611" y="643"/>
                    <a:pt x="611" y="643"/>
                    <a:pt x="611" y="643"/>
                  </a:cubicBezTo>
                  <a:cubicBezTo>
                    <a:pt x="627" y="643"/>
                    <a:pt x="641" y="656"/>
                    <a:pt x="641" y="672"/>
                  </a:cubicBezTo>
                  <a:cubicBezTo>
                    <a:pt x="641" y="688"/>
                    <a:pt x="628" y="701"/>
                    <a:pt x="612" y="701"/>
                  </a:cubicBezTo>
                  <a:cubicBezTo>
                    <a:pt x="528" y="701"/>
                    <a:pt x="528" y="701"/>
                    <a:pt x="528" y="701"/>
                  </a:cubicBezTo>
                  <a:cubicBezTo>
                    <a:pt x="528" y="701"/>
                    <a:pt x="527" y="701"/>
                    <a:pt x="527" y="701"/>
                  </a:cubicBezTo>
                  <a:cubicBezTo>
                    <a:pt x="145" y="701"/>
                    <a:pt x="145" y="701"/>
                    <a:pt x="145" y="701"/>
                  </a:cubicBezTo>
                  <a:cubicBezTo>
                    <a:pt x="129" y="701"/>
                    <a:pt x="116" y="714"/>
                    <a:pt x="116" y="730"/>
                  </a:cubicBezTo>
                  <a:cubicBezTo>
                    <a:pt x="116" y="746"/>
                    <a:pt x="129" y="760"/>
                    <a:pt x="145" y="760"/>
                  </a:cubicBezTo>
                  <a:cubicBezTo>
                    <a:pt x="378" y="760"/>
                    <a:pt x="378" y="760"/>
                    <a:pt x="378" y="760"/>
                  </a:cubicBezTo>
                  <a:cubicBezTo>
                    <a:pt x="394" y="760"/>
                    <a:pt x="408" y="773"/>
                    <a:pt x="408" y="789"/>
                  </a:cubicBezTo>
                  <a:cubicBezTo>
                    <a:pt x="408" y="805"/>
                    <a:pt x="394" y="818"/>
                    <a:pt x="378" y="818"/>
                  </a:cubicBezTo>
                  <a:cubicBezTo>
                    <a:pt x="262" y="818"/>
                    <a:pt x="262" y="818"/>
                    <a:pt x="262" y="818"/>
                  </a:cubicBezTo>
                  <a:cubicBezTo>
                    <a:pt x="246" y="818"/>
                    <a:pt x="233" y="831"/>
                    <a:pt x="233" y="847"/>
                  </a:cubicBezTo>
                  <a:cubicBezTo>
                    <a:pt x="233" y="863"/>
                    <a:pt x="246" y="876"/>
                    <a:pt x="262" y="876"/>
                  </a:cubicBezTo>
                  <a:cubicBezTo>
                    <a:pt x="611" y="876"/>
                    <a:pt x="611" y="876"/>
                    <a:pt x="611" y="876"/>
                  </a:cubicBezTo>
                  <a:cubicBezTo>
                    <a:pt x="627" y="876"/>
                    <a:pt x="641" y="889"/>
                    <a:pt x="641" y="906"/>
                  </a:cubicBezTo>
                  <a:cubicBezTo>
                    <a:pt x="641" y="922"/>
                    <a:pt x="627" y="935"/>
                    <a:pt x="611" y="935"/>
                  </a:cubicBezTo>
                  <a:cubicBezTo>
                    <a:pt x="87" y="935"/>
                    <a:pt x="87" y="935"/>
                    <a:pt x="87" y="935"/>
                  </a:cubicBezTo>
                  <a:cubicBezTo>
                    <a:pt x="71" y="935"/>
                    <a:pt x="58" y="948"/>
                    <a:pt x="58" y="964"/>
                  </a:cubicBezTo>
                  <a:cubicBezTo>
                    <a:pt x="58" y="980"/>
                    <a:pt x="71" y="993"/>
                    <a:pt x="87" y="993"/>
                  </a:cubicBezTo>
                  <a:cubicBezTo>
                    <a:pt x="320" y="993"/>
                    <a:pt x="320" y="993"/>
                    <a:pt x="320" y="993"/>
                  </a:cubicBezTo>
                  <a:cubicBezTo>
                    <a:pt x="336" y="993"/>
                    <a:pt x="349" y="1006"/>
                    <a:pt x="349" y="1022"/>
                  </a:cubicBezTo>
                  <a:cubicBezTo>
                    <a:pt x="349" y="1038"/>
                    <a:pt x="336" y="1052"/>
                    <a:pt x="320" y="1052"/>
                  </a:cubicBezTo>
                  <a:cubicBezTo>
                    <a:pt x="262" y="1052"/>
                    <a:pt x="262" y="1052"/>
                    <a:pt x="262" y="1052"/>
                  </a:cubicBezTo>
                  <a:cubicBezTo>
                    <a:pt x="246" y="1052"/>
                    <a:pt x="233" y="1065"/>
                    <a:pt x="233" y="1081"/>
                  </a:cubicBezTo>
                  <a:cubicBezTo>
                    <a:pt x="233" y="1097"/>
                    <a:pt x="246" y="1110"/>
                    <a:pt x="262" y="1110"/>
                  </a:cubicBezTo>
                  <a:cubicBezTo>
                    <a:pt x="553" y="1110"/>
                    <a:pt x="553" y="1110"/>
                    <a:pt x="553" y="1110"/>
                  </a:cubicBezTo>
                  <a:cubicBezTo>
                    <a:pt x="569" y="1110"/>
                    <a:pt x="582" y="1097"/>
                    <a:pt x="582" y="1081"/>
                  </a:cubicBezTo>
                  <a:cubicBezTo>
                    <a:pt x="582" y="1065"/>
                    <a:pt x="569" y="1052"/>
                    <a:pt x="553" y="1052"/>
                  </a:cubicBezTo>
                  <a:cubicBezTo>
                    <a:pt x="495" y="1052"/>
                    <a:pt x="495" y="1052"/>
                    <a:pt x="495" y="1052"/>
                  </a:cubicBezTo>
                  <a:cubicBezTo>
                    <a:pt x="479" y="1052"/>
                    <a:pt x="466" y="1038"/>
                    <a:pt x="466" y="1022"/>
                  </a:cubicBezTo>
                  <a:cubicBezTo>
                    <a:pt x="466" y="1006"/>
                    <a:pt x="479" y="993"/>
                    <a:pt x="495" y="993"/>
                  </a:cubicBezTo>
                  <a:cubicBezTo>
                    <a:pt x="961" y="993"/>
                    <a:pt x="961" y="993"/>
                    <a:pt x="961" y="993"/>
                  </a:cubicBezTo>
                  <a:cubicBezTo>
                    <a:pt x="977" y="993"/>
                    <a:pt x="990" y="1006"/>
                    <a:pt x="990" y="1022"/>
                  </a:cubicBezTo>
                  <a:cubicBezTo>
                    <a:pt x="990" y="1038"/>
                    <a:pt x="977" y="1052"/>
                    <a:pt x="961" y="1052"/>
                  </a:cubicBezTo>
                  <a:cubicBezTo>
                    <a:pt x="728" y="1052"/>
                    <a:pt x="728" y="1052"/>
                    <a:pt x="728" y="1052"/>
                  </a:cubicBezTo>
                  <a:cubicBezTo>
                    <a:pt x="712" y="1052"/>
                    <a:pt x="699" y="1065"/>
                    <a:pt x="699" y="1081"/>
                  </a:cubicBezTo>
                  <a:cubicBezTo>
                    <a:pt x="699" y="1097"/>
                    <a:pt x="712" y="1110"/>
                    <a:pt x="728" y="1110"/>
                  </a:cubicBezTo>
                  <a:cubicBezTo>
                    <a:pt x="786" y="1110"/>
                    <a:pt x="786" y="1110"/>
                    <a:pt x="786" y="1110"/>
                  </a:cubicBezTo>
                  <a:cubicBezTo>
                    <a:pt x="802" y="1110"/>
                    <a:pt x="815" y="1123"/>
                    <a:pt x="815" y="1139"/>
                  </a:cubicBezTo>
                  <a:cubicBezTo>
                    <a:pt x="815" y="1139"/>
                    <a:pt x="815" y="1139"/>
                    <a:pt x="815" y="1139"/>
                  </a:cubicBezTo>
                  <a:cubicBezTo>
                    <a:pt x="815" y="1155"/>
                    <a:pt x="802" y="1168"/>
                    <a:pt x="786" y="1168"/>
                  </a:cubicBezTo>
                  <a:cubicBezTo>
                    <a:pt x="670" y="1168"/>
                    <a:pt x="670" y="1168"/>
                    <a:pt x="670" y="1168"/>
                  </a:cubicBezTo>
                  <a:cubicBezTo>
                    <a:pt x="654" y="1168"/>
                    <a:pt x="641" y="1182"/>
                    <a:pt x="641" y="1198"/>
                  </a:cubicBezTo>
                  <a:cubicBezTo>
                    <a:pt x="641" y="1214"/>
                    <a:pt x="654" y="1227"/>
                    <a:pt x="670" y="1227"/>
                  </a:cubicBezTo>
                  <a:cubicBezTo>
                    <a:pt x="961" y="1227"/>
                    <a:pt x="961" y="1227"/>
                    <a:pt x="961" y="1227"/>
                  </a:cubicBezTo>
                  <a:cubicBezTo>
                    <a:pt x="977" y="1227"/>
                    <a:pt x="990" y="1240"/>
                    <a:pt x="990" y="1256"/>
                  </a:cubicBezTo>
                  <a:cubicBezTo>
                    <a:pt x="990" y="1272"/>
                    <a:pt x="977" y="1285"/>
                    <a:pt x="961" y="1285"/>
                  </a:cubicBezTo>
                  <a:cubicBezTo>
                    <a:pt x="437" y="1285"/>
                    <a:pt x="437" y="1285"/>
                    <a:pt x="437" y="1285"/>
                  </a:cubicBezTo>
                  <a:cubicBezTo>
                    <a:pt x="421" y="1285"/>
                    <a:pt x="408" y="1272"/>
                    <a:pt x="408" y="1256"/>
                  </a:cubicBezTo>
                  <a:cubicBezTo>
                    <a:pt x="408" y="1240"/>
                    <a:pt x="421" y="1227"/>
                    <a:pt x="437" y="1227"/>
                  </a:cubicBezTo>
                  <a:cubicBezTo>
                    <a:pt x="553" y="1227"/>
                    <a:pt x="553" y="1227"/>
                    <a:pt x="553" y="1227"/>
                  </a:cubicBezTo>
                  <a:cubicBezTo>
                    <a:pt x="569" y="1227"/>
                    <a:pt x="582" y="1214"/>
                    <a:pt x="582" y="1198"/>
                  </a:cubicBezTo>
                  <a:cubicBezTo>
                    <a:pt x="582" y="1182"/>
                    <a:pt x="569" y="1168"/>
                    <a:pt x="553" y="1168"/>
                  </a:cubicBezTo>
                  <a:cubicBezTo>
                    <a:pt x="87" y="1168"/>
                    <a:pt x="87" y="1168"/>
                    <a:pt x="87" y="1168"/>
                  </a:cubicBezTo>
                  <a:cubicBezTo>
                    <a:pt x="71" y="1168"/>
                    <a:pt x="58" y="1182"/>
                    <a:pt x="58" y="1198"/>
                  </a:cubicBezTo>
                  <a:cubicBezTo>
                    <a:pt x="58" y="1214"/>
                    <a:pt x="71" y="1227"/>
                    <a:pt x="87" y="1227"/>
                  </a:cubicBezTo>
                  <a:cubicBezTo>
                    <a:pt x="262" y="1227"/>
                    <a:pt x="262" y="1227"/>
                    <a:pt x="262" y="1227"/>
                  </a:cubicBezTo>
                  <a:cubicBezTo>
                    <a:pt x="278" y="1227"/>
                    <a:pt x="291" y="1240"/>
                    <a:pt x="291" y="1256"/>
                  </a:cubicBezTo>
                  <a:cubicBezTo>
                    <a:pt x="291" y="1272"/>
                    <a:pt x="278" y="1285"/>
                    <a:pt x="262" y="1285"/>
                  </a:cubicBezTo>
                  <a:cubicBezTo>
                    <a:pt x="204" y="1285"/>
                    <a:pt x="204" y="1285"/>
                    <a:pt x="204" y="1285"/>
                  </a:cubicBezTo>
                  <a:cubicBezTo>
                    <a:pt x="188" y="1285"/>
                    <a:pt x="175" y="1298"/>
                    <a:pt x="175" y="1315"/>
                  </a:cubicBezTo>
                  <a:cubicBezTo>
                    <a:pt x="175" y="1331"/>
                    <a:pt x="188" y="1344"/>
                    <a:pt x="204" y="1344"/>
                  </a:cubicBezTo>
                  <a:cubicBezTo>
                    <a:pt x="553" y="1344"/>
                    <a:pt x="553" y="1344"/>
                    <a:pt x="553" y="1344"/>
                  </a:cubicBezTo>
                  <a:cubicBezTo>
                    <a:pt x="569" y="1344"/>
                    <a:pt x="582" y="1357"/>
                    <a:pt x="582" y="1373"/>
                  </a:cubicBezTo>
                  <a:cubicBezTo>
                    <a:pt x="582" y="1389"/>
                    <a:pt x="569" y="1402"/>
                    <a:pt x="553" y="1402"/>
                  </a:cubicBezTo>
                  <a:cubicBezTo>
                    <a:pt x="29" y="1402"/>
                    <a:pt x="29" y="1402"/>
                    <a:pt x="29" y="1402"/>
                  </a:cubicBezTo>
                  <a:cubicBezTo>
                    <a:pt x="13" y="1402"/>
                    <a:pt x="0" y="1415"/>
                    <a:pt x="0" y="1431"/>
                  </a:cubicBezTo>
                  <a:cubicBezTo>
                    <a:pt x="0" y="1447"/>
                    <a:pt x="13" y="1461"/>
                    <a:pt x="29" y="1461"/>
                  </a:cubicBezTo>
                  <a:cubicBezTo>
                    <a:pt x="495" y="1461"/>
                    <a:pt x="495" y="1461"/>
                    <a:pt x="495" y="1461"/>
                  </a:cubicBezTo>
                  <a:cubicBezTo>
                    <a:pt x="511" y="1461"/>
                    <a:pt x="524" y="1472"/>
                    <a:pt x="524" y="1488"/>
                  </a:cubicBezTo>
                  <a:cubicBezTo>
                    <a:pt x="524" y="1488"/>
                    <a:pt x="524" y="1488"/>
                    <a:pt x="524" y="1488"/>
                  </a:cubicBezTo>
                  <a:cubicBezTo>
                    <a:pt x="1265" y="1488"/>
                    <a:pt x="1265" y="1488"/>
                    <a:pt x="1265" y="148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17">
              <a:extLst>
                <a:ext uri="{FF2B5EF4-FFF2-40B4-BE49-F238E27FC236}">
                  <a16:creationId xmlns:a16="http://schemas.microsoft.com/office/drawing/2014/main" id="{A61C2D9B-339A-4226-87A0-F238301F4652}"/>
                </a:ext>
              </a:extLst>
            </p:cNvPr>
            <p:cNvSpPr>
              <a:spLocks/>
            </p:cNvSpPr>
            <p:nvPr userDrawn="1"/>
          </p:nvSpPr>
          <p:spPr bwMode="auto">
            <a:xfrm>
              <a:off x="5031" y="3914"/>
              <a:ext cx="350" cy="118"/>
            </a:xfrm>
            <a:custGeom>
              <a:avLst/>
              <a:gdLst>
                <a:gd name="T0" fmla="*/ 0 w 175"/>
                <a:gd name="T1" fmla="*/ 30 h 59"/>
                <a:gd name="T2" fmla="*/ 30 w 175"/>
                <a:gd name="T3" fmla="*/ 59 h 59"/>
                <a:gd name="T4" fmla="*/ 146 w 175"/>
                <a:gd name="T5" fmla="*/ 59 h 59"/>
                <a:gd name="T6" fmla="*/ 175 w 175"/>
                <a:gd name="T7" fmla="*/ 30 h 59"/>
                <a:gd name="T8" fmla="*/ 146 w 175"/>
                <a:gd name="T9" fmla="*/ 0 h 59"/>
                <a:gd name="T10" fmla="*/ 30 w 175"/>
                <a:gd name="T11" fmla="*/ 0 h 59"/>
                <a:gd name="T12" fmla="*/ 0 w 175"/>
                <a:gd name="T13" fmla="*/ 30 h 59"/>
              </a:gdLst>
              <a:ahLst/>
              <a:cxnLst>
                <a:cxn ang="0">
                  <a:pos x="T0" y="T1"/>
                </a:cxn>
                <a:cxn ang="0">
                  <a:pos x="T2" y="T3"/>
                </a:cxn>
                <a:cxn ang="0">
                  <a:pos x="T4" y="T5"/>
                </a:cxn>
                <a:cxn ang="0">
                  <a:pos x="T6" y="T7"/>
                </a:cxn>
                <a:cxn ang="0">
                  <a:pos x="T8" y="T9"/>
                </a:cxn>
                <a:cxn ang="0">
                  <a:pos x="T10" y="T11"/>
                </a:cxn>
                <a:cxn ang="0">
                  <a:pos x="T12" y="T13"/>
                </a:cxn>
              </a:cxnLst>
              <a:rect l="0" t="0" r="r" b="b"/>
              <a:pathLst>
                <a:path w="175" h="59">
                  <a:moveTo>
                    <a:pt x="0" y="30"/>
                  </a:moveTo>
                  <a:cubicBezTo>
                    <a:pt x="0" y="46"/>
                    <a:pt x="14" y="59"/>
                    <a:pt x="30" y="59"/>
                  </a:cubicBezTo>
                  <a:cubicBezTo>
                    <a:pt x="146" y="59"/>
                    <a:pt x="146" y="59"/>
                    <a:pt x="146" y="59"/>
                  </a:cubicBezTo>
                  <a:cubicBezTo>
                    <a:pt x="162" y="59"/>
                    <a:pt x="175" y="46"/>
                    <a:pt x="175" y="30"/>
                  </a:cubicBezTo>
                  <a:cubicBezTo>
                    <a:pt x="175" y="13"/>
                    <a:pt x="162" y="0"/>
                    <a:pt x="146" y="0"/>
                  </a:cubicBezTo>
                  <a:cubicBezTo>
                    <a:pt x="30" y="0"/>
                    <a:pt x="30" y="0"/>
                    <a:pt x="30" y="0"/>
                  </a:cubicBezTo>
                  <a:cubicBezTo>
                    <a:pt x="14" y="0"/>
                    <a:pt x="0" y="13"/>
                    <a:pt x="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18">
              <a:extLst>
                <a:ext uri="{FF2B5EF4-FFF2-40B4-BE49-F238E27FC236}">
                  <a16:creationId xmlns:a16="http://schemas.microsoft.com/office/drawing/2014/main" id="{54FFFB6A-99A4-452B-BD3F-B1DAA4B92B6F}"/>
                </a:ext>
              </a:extLst>
            </p:cNvPr>
            <p:cNvSpPr>
              <a:spLocks/>
            </p:cNvSpPr>
            <p:nvPr userDrawn="1"/>
          </p:nvSpPr>
          <p:spPr bwMode="auto">
            <a:xfrm>
              <a:off x="4800" y="4148"/>
              <a:ext cx="233" cy="118"/>
            </a:xfrm>
            <a:custGeom>
              <a:avLst/>
              <a:gdLst>
                <a:gd name="T0" fmla="*/ 87 w 117"/>
                <a:gd name="T1" fmla="*/ 0 h 59"/>
                <a:gd name="T2" fmla="*/ 29 w 117"/>
                <a:gd name="T3" fmla="*/ 0 h 59"/>
                <a:gd name="T4" fmla="*/ 0 w 117"/>
                <a:gd name="T5" fmla="*/ 29 h 59"/>
                <a:gd name="T6" fmla="*/ 29 w 117"/>
                <a:gd name="T7" fmla="*/ 59 h 59"/>
                <a:gd name="T8" fmla="*/ 87 w 117"/>
                <a:gd name="T9" fmla="*/ 59 h 59"/>
                <a:gd name="T10" fmla="*/ 117 w 117"/>
                <a:gd name="T11" fmla="*/ 29 h 59"/>
                <a:gd name="T12" fmla="*/ 87 w 11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117" h="59">
                  <a:moveTo>
                    <a:pt x="87" y="0"/>
                  </a:moveTo>
                  <a:cubicBezTo>
                    <a:pt x="29" y="0"/>
                    <a:pt x="29" y="0"/>
                    <a:pt x="29" y="0"/>
                  </a:cubicBezTo>
                  <a:cubicBezTo>
                    <a:pt x="13" y="0"/>
                    <a:pt x="0" y="13"/>
                    <a:pt x="0" y="29"/>
                  </a:cubicBezTo>
                  <a:cubicBezTo>
                    <a:pt x="0" y="45"/>
                    <a:pt x="13" y="59"/>
                    <a:pt x="29" y="59"/>
                  </a:cubicBezTo>
                  <a:cubicBezTo>
                    <a:pt x="87" y="59"/>
                    <a:pt x="87" y="59"/>
                    <a:pt x="87" y="59"/>
                  </a:cubicBezTo>
                  <a:cubicBezTo>
                    <a:pt x="103" y="59"/>
                    <a:pt x="117" y="45"/>
                    <a:pt x="117" y="29"/>
                  </a:cubicBezTo>
                  <a:cubicBezTo>
                    <a:pt x="117" y="13"/>
                    <a:pt x="103" y="0"/>
                    <a:pt x="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Oval 19">
              <a:extLst>
                <a:ext uri="{FF2B5EF4-FFF2-40B4-BE49-F238E27FC236}">
                  <a16:creationId xmlns:a16="http://schemas.microsoft.com/office/drawing/2014/main" id="{61EA96DD-1960-40A0-B3DE-BAB60D5206C3}"/>
                </a:ext>
              </a:extLst>
            </p:cNvPr>
            <p:cNvSpPr>
              <a:spLocks noChangeArrowheads="1"/>
            </p:cNvSpPr>
            <p:nvPr userDrawn="1"/>
          </p:nvSpPr>
          <p:spPr bwMode="auto">
            <a:xfrm>
              <a:off x="4915" y="3680"/>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20">
              <a:extLst>
                <a:ext uri="{FF2B5EF4-FFF2-40B4-BE49-F238E27FC236}">
                  <a16:creationId xmlns:a16="http://schemas.microsoft.com/office/drawing/2014/main" id="{B4DB8894-2A25-4AE1-9887-BFD6FDDD0AB4}"/>
                </a:ext>
              </a:extLst>
            </p:cNvPr>
            <p:cNvSpPr>
              <a:spLocks/>
            </p:cNvSpPr>
            <p:nvPr userDrawn="1"/>
          </p:nvSpPr>
          <p:spPr bwMode="auto">
            <a:xfrm>
              <a:off x="5149" y="2980"/>
              <a:ext cx="350" cy="116"/>
            </a:xfrm>
            <a:custGeom>
              <a:avLst/>
              <a:gdLst>
                <a:gd name="T0" fmla="*/ 175 w 175"/>
                <a:gd name="T1" fmla="*/ 29 h 58"/>
                <a:gd name="T2" fmla="*/ 145 w 175"/>
                <a:gd name="T3" fmla="*/ 0 h 58"/>
                <a:gd name="T4" fmla="*/ 29 w 175"/>
                <a:gd name="T5" fmla="*/ 0 h 58"/>
                <a:gd name="T6" fmla="*/ 0 w 175"/>
                <a:gd name="T7" fmla="*/ 29 h 58"/>
                <a:gd name="T8" fmla="*/ 29 w 175"/>
                <a:gd name="T9" fmla="*/ 58 h 58"/>
                <a:gd name="T10" fmla="*/ 145 w 175"/>
                <a:gd name="T11" fmla="*/ 58 h 58"/>
                <a:gd name="T12" fmla="*/ 175 w 175"/>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175" h="58">
                  <a:moveTo>
                    <a:pt x="175" y="29"/>
                  </a:moveTo>
                  <a:cubicBezTo>
                    <a:pt x="175" y="13"/>
                    <a:pt x="161" y="0"/>
                    <a:pt x="145" y="0"/>
                  </a:cubicBezTo>
                  <a:cubicBezTo>
                    <a:pt x="29" y="0"/>
                    <a:pt x="29" y="0"/>
                    <a:pt x="29" y="0"/>
                  </a:cubicBezTo>
                  <a:cubicBezTo>
                    <a:pt x="13" y="0"/>
                    <a:pt x="0" y="13"/>
                    <a:pt x="0" y="29"/>
                  </a:cubicBezTo>
                  <a:cubicBezTo>
                    <a:pt x="0" y="45"/>
                    <a:pt x="13" y="58"/>
                    <a:pt x="29" y="58"/>
                  </a:cubicBezTo>
                  <a:cubicBezTo>
                    <a:pt x="145" y="58"/>
                    <a:pt x="145" y="58"/>
                    <a:pt x="145" y="58"/>
                  </a:cubicBezTo>
                  <a:cubicBezTo>
                    <a:pt x="161" y="58"/>
                    <a:pt x="175" y="45"/>
                    <a:pt x="17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21">
              <a:extLst>
                <a:ext uri="{FF2B5EF4-FFF2-40B4-BE49-F238E27FC236}">
                  <a16:creationId xmlns:a16="http://schemas.microsoft.com/office/drawing/2014/main" id="{7A75E27A-AF3E-4806-B13F-43E35D3F02C9}"/>
                </a:ext>
              </a:extLst>
            </p:cNvPr>
            <p:cNvSpPr>
              <a:spLocks/>
            </p:cNvSpPr>
            <p:nvPr userDrawn="1"/>
          </p:nvSpPr>
          <p:spPr bwMode="auto">
            <a:xfrm>
              <a:off x="5031" y="3448"/>
              <a:ext cx="466" cy="116"/>
            </a:xfrm>
            <a:custGeom>
              <a:avLst/>
              <a:gdLst>
                <a:gd name="T0" fmla="*/ 233 w 233"/>
                <a:gd name="T1" fmla="*/ 29 h 58"/>
                <a:gd name="T2" fmla="*/ 204 w 233"/>
                <a:gd name="T3" fmla="*/ 0 h 58"/>
                <a:gd name="T4" fmla="*/ 30 w 233"/>
                <a:gd name="T5" fmla="*/ 0 h 58"/>
                <a:gd name="T6" fmla="*/ 0 w 233"/>
                <a:gd name="T7" fmla="*/ 29 h 58"/>
                <a:gd name="T8" fmla="*/ 30 w 233"/>
                <a:gd name="T9" fmla="*/ 58 h 58"/>
                <a:gd name="T10" fmla="*/ 204 w 233"/>
                <a:gd name="T11" fmla="*/ 58 h 58"/>
                <a:gd name="T12" fmla="*/ 233 w 2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233" h="58">
                  <a:moveTo>
                    <a:pt x="233" y="29"/>
                  </a:moveTo>
                  <a:cubicBezTo>
                    <a:pt x="233" y="13"/>
                    <a:pt x="220" y="0"/>
                    <a:pt x="204" y="0"/>
                  </a:cubicBezTo>
                  <a:cubicBezTo>
                    <a:pt x="30" y="0"/>
                    <a:pt x="30" y="0"/>
                    <a:pt x="30" y="0"/>
                  </a:cubicBezTo>
                  <a:cubicBezTo>
                    <a:pt x="14" y="0"/>
                    <a:pt x="0" y="13"/>
                    <a:pt x="0" y="29"/>
                  </a:cubicBezTo>
                  <a:cubicBezTo>
                    <a:pt x="0" y="45"/>
                    <a:pt x="14" y="58"/>
                    <a:pt x="30" y="58"/>
                  </a:cubicBezTo>
                  <a:cubicBezTo>
                    <a:pt x="204" y="58"/>
                    <a:pt x="204" y="58"/>
                    <a:pt x="204" y="58"/>
                  </a:cubicBezTo>
                  <a:cubicBezTo>
                    <a:pt x="220" y="58"/>
                    <a:pt x="233" y="45"/>
                    <a:pt x="23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Oval 22">
              <a:extLst>
                <a:ext uri="{FF2B5EF4-FFF2-40B4-BE49-F238E27FC236}">
                  <a16:creationId xmlns:a16="http://schemas.microsoft.com/office/drawing/2014/main" id="{91664C3D-62FD-4EE6-AE7A-CA867CE2D881}"/>
                </a:ext>
              </a:extLst>
            </p:cNvPr>
            <p:cNvSpPr>
              <a:spLocks noChangeArrowheads="1"/>
            </p:cNvSpPr>
            <p:nvPr userDrawn="1"/>
          </p:nvSpPr>
          <p:spPr bwMode="auto">
            <a:xfrm>
              <a:off x="5689" y="2512"/>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Oval 23">
              <a:extLst>
                <a:ext uri="{FF2B5EF4-FFF2-40B4-BE49-F238E27FC236}">
                  <a16:creationId xmlns:a16="http://schemas.microsoft.com/office/drawing/2014/main" id="{6A4717B5-71F2-4777-A8C5-B9E33B985EF2}"/>
                </a:ext>
              </a:extLst>
            </p:cNvPr>
            <p:cNvSpPr>
              <a:spLocks noChangeArrowheads="1"/>
            </p:cNvSpPr>
            <p:nvPr userDrawn="1"/>
          </p:nvSpPr>
          <p:spPr bwMode="auto">
            <a:xfrm>
              <a:off x="6607" y="1812"/>
              <a:ext cx="115" cy="1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684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8" y="6264000"/>
            <a:ext cx="4511401"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6840000" cy="900000"/>
          </a:xfrm>
          <a:prstGeom prst="rect">
            <a:avLst/>
          </a:prstGeom>
        </p:spPr>
        <p:txBody>
          <a:bodyPr vert="horz" lIns="0" tIns="0" rIns="0" bIns="0" rtlCol="0">
            <a:normAutofit/>
          </a:bodyPr>
          <a:lstStyle/>
          <a:p>
            <a:pPr lvl="0"/>
            <a:r>
              <a:rPr lang="en-US" dirty="0"/>
              <a:t>Click to edit Master text styles</a:t>
            </a:r>
          </a:p>
        </p:txBody>
      </p:sp>
      <p:sp>
        <p:nvSpPr>
          <p:cNvPr id="16" name="Date Placeholder 2">
            <a:extLst>
              <a:ext uri="{FF2B5EF4-FFF2-40B4-BE49-F238E27FC236}">
                <a16:creationId xmlns:a16="http://schemas.microsoft.com/office/drawing/2014/main" id="{80FB751C-B523-4414-AB4A-72348A658D96}"/>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17" name="Picture 16">
            <a:extLst>
              <a:ext uri="{FF2B5EF4-FFF2-40B4-BE49-F238E27FC236}">
                <a16:creationId xmlns:a16="http://schemas.microsoft.com/office/drawing/2014/main" id="{7AC1C05E-C69A-4962-B618-ED143A2C0A6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080079" y="594248"/>
            <a:ext cx="1524546" cy="773999"/>
          </a:xfrm>
          <a:prstGeom prst="rect">
            <a:avLst/>
          </a:prstGeom>
        </p:spPr>
      </p:pic>
    </p:spTree>
    <p:extLst>
      <p:ext uri="{BB962C8B-B14F-4D97-AF65-F5344CB8AC3E}">
        <p14:creationId xmlns:p14="http://schemas.microsoft.com/office/powerpoint/2010/main" val="1447715656"/>
      </p:ext>
    </p:extLst>
  </p:cSld>
  <p:clrMap bg1="lt1" tx1="dk1" bg2="lt2" tx2="dk2" accent1="accent1" accent2="accent2" accent3="accent3" accent4="accent4" accent5="accent5" accent6="accent6" hlink="hlink" folHlink="folHlink"/>
  <p:sldLayoutIdLst>
    <p:sldLayoutId id="2147483730" r:id="rId1"/>
  </p:sldLayoutIdLst>
  <p:hf hdr="0" dt="0"/>
  <p:txStyles>
    <p:titleStyle>
      <a:lvl1pPr algn="l"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C1FBF9-64BB-4F3C-AC8D-10745C6628C9}"/>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396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368525" cy="594000"/>
          </a:xfrm>
          <a:prstGeom prst="rect">
            <a:avLst/>
          </a:prstGeom>
        </p:spPr>
        <p:txBody>
          <a:bodyPr vert="horz" lIns="0" tIns="0" rIns="0" bIns="0" rtlCol="0" anchor="ctr"/>
          <a:lstStyle>
            <a:lvl1pPr algn="l">
              <a:defRPr sz="1000" b="0">
                <a:solidFill>
                  <a:schemeClr val="bg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3960000" cy="900000"/>
          </a:xfrm>
          <a:prstGeom prst="rect">
            <a:avLst/>
          </a:prstGeom>
        </p:spPr>
        <p:txBody>
          <a:bodyPr vert="horz" lIns="0" tIns="0" rIns="0" bIns="0" rtlCol="0">
            <a:normAutofit/>
          </a:bodyPr>
          <a:lstStyle/>
          <a:p>
            <a:pPr lvl="0"/>
            <a:r>
              <a:rPr lang="en-US" dirty="0"/>
              <a:t>Click to edit Master text styles</a:t>
            </a:r>
          </a:p>
        </p:txBody>
      </p:sp>
      <p:grpSp>
        <p:nvGrpSpPr>
          <p:cNvPr id="19" name="Group 15">
            <a:extLst>
              <a:ext uri="{FF2B5EF4-FFF2-40B4-BE49-F238E27FC236}">
                <a16:creationId xmlns:a16="http://schemas.microsoft.com/office/drawing/2014/main" id="{838F1F81-5357-40BF-872A-F64CF1A72587}"/>
              </a:ext>
            </a:extLst>
          </p:cNvPr>
          <p:cNvGrpSpPr>
            <a:grpSpLocks noChangeAspect="1"/>
          </p:cNvGrpSpPr>
          <p:nvPr userDrawn="1"/>
        </p:nvGrpSpPr>
        <p:grpSpPr bwMode="auto">
          <a:xfrm>
            <a:off x="7435109" y="1944484"/>
            <a:ext cx="4769591" cy="4932000"/>
            <a:chOff x="4800" y="1344"/>
            <a:chExt cx="2878" cy="2976"/>
          </a:xfrm>
          <a:solidFill>
            <a:schemeClr val="bg1"/>
          </a:solidFill>
        </p:grpSpPr>
        <p:sp>
          <p:nvSpPr>
            <p:cNvPr id="28" name="Freeform 17">
              <a:extLst>
                <a:ext uri="{FF2B5EF4-FFF2-40B4-BE49-F238E27FC236}">
                  <a16:creationId xmlns:a16="http://schemas.microsoft.com/office/drawing/2014/main" id="{A61C2D9B-339A-4226-87A0-F238301F4652}"/>
                </a:ext>
              </a:extLst>
            </p:cNvPr>
            <p:cNvSpPr>
              <a:spLocks/>
            </p:cNvSpPr>
            <p:nvPr userDrawn="1"/>
          </p:nvSpPr>
          <p:spPr bwMode="auto">
            <a:xfrm>
              <a:off x="5031" y="3914"/>
              <a:ext cx="350" cy="118"/>
            </a:xfrm>
            <a:custGeom>
              <a:avLst/>
              <a:gdLst>
                <a:gd name="T0" fmla="*/ 0 w 175"/>
                <a:gd name="T1" fmla="*/ 30 h 59"/>
                <a:gd name="T2" fmla="*/ 30 w 175"/>
                <a:gd name="T3" fmla="*/ 59 h 59"/>
                <a:gd name="T4" fmla="*/ 146 w 175"/>
                <a:gd name="T5" fmla="*/ 59 h 59"/>
                <a:gd name="T6" fmla="*/ 175 w 175"/>
                <a:gd name="T7" fmla="*/ 30 h 59"/>
                <a:gd name="T8" fmla="*/ 146 w 175"/>
                <a:gd name="T9" fmla="*/ 0 h 59"/>
                <a:gd name="T10" fmla="*/ 30 w 175"/>
                <a:gd name="T11" fmla="*/ 0 h 59"/>
                <a:gd name="T12" fmla="*/ 0 w 175"/>
                <a:gd name="T13" fmla="*/ 30 h 59"/>
              </a:gdLst>
              <a:ahLst/>
              <a:cxnLst>
                <a:cxn ang="0">
                  <a:pos x="T0" y="T1"/>
                </a:cxn>
                <a:cxn ang="0">
                  <a:pos x="T2" y="T3"/>
                </a:cxn>
                <a:cxn ang="0">
                  <a:pos x="T4" y="T5"/>
                </a:cxn>
                <a:cxn ang="0">
                  <a:pos x="T6" y="T7"/>
                </a:cxn>
                <a:cxn ang="0">
                  <a:pos x="T8" y="T9"/>
                </a:cxn>
                <a:cxn ang="0">
                  <a:pos x="T10" y="T11"/>
                </a:cxn>
                <a:cxn ang="0">
                  <a:pos x="T12" y="T13"/>
                </a:cxn>
              </a:cxnLst>
              <a:rect l="0" t="0" r="r" b="b"/>
              <a:pathLst>
                <a:path w="175" h="59">
                  <a:moveTo>
                    <a:pt x="0" y="30"/>
                  </a:moveTo>
                  <a:cubicBezTo>
                    <a:pt x="0" y="46"/>
                    <a:pt x="14" y="59"/>
                    <a:pt x="30" y="59"/>
                  </a:cubicBezTo>
                  <a:cubicBezTo>
                    <a:pt x="146" y="59"/>
                    <a:pt x="146" y="59"/>
                    <a:pt x="146" y="59"/>
                  </a:cubicBezTo>
                  <a:cubicBezTo>
                    <a:pt x="162" y="59"/>
                    <a:pt x="175" y="46"/>
                    <a:pt x="175" y="30"/>
                  </a:cubicBezTo>
                  <a:cubicBezTo>
                    <a:pt x="175" y="13"/>
                    <a:pt x="162" y="0"/>
                    <a:pt x="146" y="0"/>
                  </a:cubicBezTo>
                  <a:cubicBezTo>
                    <a:pt x="30" y="0"/>
                    <a:pt x="30" y="0"/>
                    <a:pt x="30" y="0"/>
                  </a:cubicBezTo>
                  <a:cubicBezTo>
                    <a:pt x="14" y="0"/>
                    <a:pt x="0" y="13"/>
                    <a:pt x="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18">
              <a:extLst>
                <a:ext uri="{FF2B5EF4-FFF2-40B4-BE49-F238E27FC236}">
                  <a16:creationId xmlns:a16="http://schemas.microsoft.com/office/drawing/2014/main" id="{54FFFB6A-99A4-452B-BD3F-B1DAA4B92B6F}"/>
                </a:ext>
              </a:extLst>
            </p:cNvPr>
            <p:cNvSpPr>
              <a:spLocks/>
            </p:cNvSpPr>
            <p:nvPr userDrawn="1"/>
          </p:nvSpPr>
          <p:spPr bwMode="auto">
            <a:xfrm>
              <a:off x="4800" y="4148"/>
              <a:ext cx="233" cy="118"/>
            </a:xfrm>
            <a:custGeom>
              <a:avLst/>
              <a:gdLst>
                <a:gd name="T0" fmla="*/ 87 w 117"/>
                <a:gd name="T1" fmla="*/ 0 h 59"/>
                <a:gd name="T2" fmla="*/ 29 w 117"/>
                <a:gd name="T3" fmla="*/ 0 h 59"/>
                <a:gd name="T4" fmla="*/ 0 w 117"/>
                <a:gd name="T5" fmla="*/ 29 h 59"/>
                <a:gd name="T6" fmla="*/ 29 w 117"/>
                <a:gd name="T7" fmla="*/ 59 h 59"/>
                <a:gd name="T8" fmla="*/ 87 w 117"/>
                <a:gd name="T9" fmla="*/ 59 h 59"/>
                <a:gd name="T10" fmla="*/ 117 w 117"/>
                <a:gd name="T11" fmla="*/ 29 h 59"/>
                <a:gd name="T12" fmla="*/ 87 w 11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117" h="59">
                  <a:moveTo>
                    <a:pt x="87" y="0"/>
                  </a:moveTo>
                  <a:cubicBezTo>
                    <a:pt x="29" y="0"/>
                    <a:pt x="29" y="0"/>
                    <a:pt x="29" y="0"/>
                  </a:cubicBezTo>
                  <a:cubicBezTo>
                    <a:pt x="13" y="0"/>
                    <a:pt x="0" y="13"/>
                    <a:pt x="0" y="29"/>
                  </a:cubicBezTo>
                  <a:cubicBezTo>
                    <a:pt x="0" y="45"/>
                    <a:pt x="13" y="59"/>
                    <a:pt x="29" y="59"/>
                  </a:cubicBezTo>
                  <a:cubicBezTo>
                    <a:pt x="87" y="59"/>
                    <a:pt x="87" y="59"/>
                    <a:pt x="87" y="59"/>
                  </a:cubicBezTo>
                  <a:cubicBezTo>
                    <a:pt x="103" y="59"/>
                    <a:pt x="117" y="45"/>
                    <a:pt x="117" y="29"/>
                  </a:cubicBezTo>
                  <a:cubicBezTo>
                    <a:pt x="117" y="13"/>
                    <a:pt x="103" y="0"/>
                    <a:pt x="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Oval 19">
              <a:extLst>
                <a:ext uri="{FF2B5EF4-FFF2-40B4-BE49-F238E27FC236}">
                  <a16:creationId xmlns:a16="http://schemas.microsoft.com/office/drawing/2014/main" id="{61EA96DD-1960-40A0-B3DE-BAB60D5206C3}"/>
                </a:ext>
              </a:extLst>
            </p:cNvPr>
            <p:cNvSpPr>
              <a:spLocks noChangeArrowheads="1"/>
            </p:cNvSpPr>
            <p:nvPr userDrawn="1"/>
          </p:nvSpPr>
          <p:spPr bwMode="auto">
            <a:xfrm>
              <a:off x="4915" y="3680"/>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20">
              <a:extLst>
                <a:ext uri="{FF2B5EF4-FFF2-40B4-BE49-F238E27FC236}">
                  <a16:creationId xmlns:a16="http://schemas.microsoft.com/office/drawing/2014/main" id="{B4DB8894-2A25-4AE1-9887-BFD6FDDD0AB4}"/>
                </a:ext>
              </a:extLst>
            </p:cNvPr>
            <p:cNvSpPr>
              <a:spLocks/>
            </p:cNvSpPr>
            <p:nvPr userDrawn="1"/>
          </p:nvSpPr>
          <p:spPr bwMode="auto">
            <a:xfrm>
              <a:off x="5149" y="2980"/>
              <a:ext cx="350" cy="116"/>
            </a:xfrm>
            <a:custGeom>
              <a:avLst/>
              <a:gdLst>
                <a:gd name="T0" fmla="*/ 175 w 175"/>
                <a:gd name="T1" fmla="*/ 29 h 58"/>
                <a:gd name="T2" fmla="*/ 145 w 175"/>
                <a:gd name="T3" fmla="*/ 0 h 58"/>
                <a:gd name="T4" fmla="*/ 29 w 175"/>
                <a:gd name="T5" fmla="*/ 0 h 58"/>
                <a:gd name="T6" fmla="*/ 0 w 175"/>
                <a:gd name="T7" fmla="*/ 29 h 58"/>
                <a:gd name="T8" fmla="*/ 29 w 175"/>
                <a:gd name="T9" fmla="*/ 58 h 58"/>
                <a:gd name="T10" fmla="*/ 145 w 175"/>
                <a:gd name="T11" fmla="*/ 58 h 58"/>
                <a:gd name="T12" fmla="*/ 175 w 175"/>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175" h="58">
                  <a:moveTo>
                    <a:pt x="175" y="29"/>
                  </a:moveTo>
                  <a:cubicBezTo>
                    <a:pt x="175" y="13"/>
                    <a:pt x="161" y="0"/>
                    <a:pt x="145" y="0"/>
                  </a:cubicBezTo>
                  <a:cubicBezTo>
                    <a:pt x="29" y="0"/>
                    <a:pt x="29" y="0"/>
                    <a:pt x="29" y="0"/>
                  </a:cubicBezTo>
                  <a:cubicBezTo>
                    <a:pt x="13" y="0"/>
                    <a:pt x="0" y="13"/>
                    <a:pt x="0" y="29"/>
                  </a:cubicBezTo>
                  <a:cubicBezTo>
                    <a:pt x="0" y="45"/>
                    <a:pt x="13" y="58"/>
                    <a:pt x="29" y="58"/>
                  </a:cubicBezTo>
                  <a:cubicBezTo>
                    <a:pt x="145" y="58"/>
                    <a:pt x="145" y="58"/>
                    <a:pt x="145" y="58"/>
                  </a:cubicBezTo>
                  <a:cubicBezTo>
                    <a:pt x="161" y="58"/>
                    <a:pt x="175" y="45"/>
                    <a:pt x="17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21">
              <a:extLst>
                <a:ext uri="{FF2B5EF4-FFF2-40B4-BE49-F238E27FC236}">
                  <a16:creationId xmlns:a16="http://schemas.microsoft.com/office/drawing/2014/main" id="{7A75E27A-AF3E-4806-B13F-43E35D3F02C9}"/>
                </a:ext>
              </a:extLst>
            </p:cNvPr>
            <p:cNvSpPr>
              <a:spLocks/>
            </p:cNvSpPr>
            <p:nvPr userDrawn="1"/>
          </p:nvSpPr>
          <p:spPr bwMode="auto">
            <a:xfrm>
              <a:off x="5031" y="3448"/>
              <a:ext cx="466" cy="116"/>
            </a:xfrm>
            <a:custGeom>
              <a:avLst/>
              <a:gdLst>
                <a:gd name="T0" fmla="*/ 233 w 233"/>
                <a:gd name="T1" fmla="*/ 29 h 58"/>
                <a:gd name="T2" fmla="*/ 204 w 233"/>
                <a:gd name="T3" fmla="*/ 0 h 58"/>
                <a:gd name="T4" fmla="*/ 30 w 233"/>
                <a:gd name="T5" fmla="*/ 0 h 58"/>
                <a:gd name="T6" fmla="*/ 0 w 233"/>
                <a:gd name="T7" fmla="*/ 29 h 58"/>
                <a:gd name="T8" fmla="*/ 30 w 233"/>
                <a:gd name="T9" fmla="*/ 58 h 58"/>
                <a:gd name="T10" fmla="*/ 204 w 233"/>
                <a:gd name="T11" fmla="*/ 58 h 58"/>
                <a:gd name="T12" fmla="*/ 233 w 2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233" h="58">
                  <a:moveTo>
                    <a:pt x="233" y="29"/>
                  </a:moveTo>
                  <a:cubicBezTo>
                    <a:pt x="233" y="13"/>
                    <a:pt x="220" y="0"/>
                    <a:pt x="204" y="0"/>
                  </a:cubicBezTo>
                  <a:cubicBezTo>
                    <a:pt x="30" y="0"/>
                    <a:pt x="30" y="0"/>
                    <a:pt x="30" y="0"/>
                  </a:cubicBezTo>
                  <a:cubicBezTo>
                    <a:pt x="14" y="0"/>
                    <a:pt x="0" y="13"/>
                    <a:pt x="0" y="29"/>
                  </a:cubicBezTo>
                  <a:cubicBezTo>
                    <a:pt x="0" y="45"/>
                    <a:pt x="14" y="58"/>
                    <a:pt x="30" y="58"/>
                  </a:cubicBezTo>
                  <a:cubicBezTo>
                    <a:pt x="204" y="58"/>
                    <a:pt x="204" y="58"/>
                    <a:pt x="204" y="58"/>
                  </a:cubicBezTo>
                  <a:cubicBezTo>
                    <a:pt x="220" y="58"/>
                    <a:pt x="233" y="45"/>
                    <a:pt x="23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Oval 22">
              <a:extLst>
                <a:ext uri="{FF2B5EF4-FFF2-40B4-BE49-F238E27FC236}">
                  <a16:creationId xmlns:a16="http://schemas.microsoft.com/office/drawing/2014/main" id="{91664C3D-62FD-4EE6-AE7A-CA867CE2D881}"/>
                </a:ext>
              </a:extLst>
            </p:cNvPr>
            <p:cNvSpPr>
              <a:spLocks noChangeArrowheads="1"/>
            </p:cNvSpPr>
            <p:nvPr userDrawn="1"/>
          </p:nvSpPr>
          <p:spPr bwMode="auto">
            <a:xfrm>
              <a:off x="5689" y="2512"/>
              <a:ext cx="116" cy="1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Oval 23">
              <a:extLst>
                <a:ext uri="{FF2B5EF4-FFF2-40B4-BE49-F238E27FC236}">
                  <a16:creationId xmlns:a16="http://schemas.microsoft.com/office/drawing/2014/main" id="{6A4717B5-71F2-4777-A8C5-B9E33B985EF2}"/>
                </a:ext>
              </a:extLst>
            </p:cNvPr>
            <p:cNvSpPr>
              <a:spLocks noChangeArrowheads="1"/>
            </p:cNvSpPr>
            <p:nvPr userDrawn="1"/>
          </p:nvSpPr>
          <p:spPr bwMode="auto">
            <a:xfrm>
              <a:off x="6607" y="1812"/>
              <a:ext cx="115" cy="1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24">
              <a:extLst>
                <a:ext uri="{FF2B5EF4-FFF2-40B4-BE49-F238E27FC236}">
                  <a16:creationId xmlns:a16="http://schemas.microsoft.com/office/drawing/2014/main" id="{CBFC7953-9F02-4D68-AEB8-F6B6384D58FB}"/>
                </a:ext>
              </a:extLst>
            </p:cNvPr>
            <p:cNvSpPr>
              <a:spLocks/>
            </p:cNvSpPr>
            <p:nvPr userDrawn="1"/>
          </p:nvSpPr>
          <p:spPr bwMode="auto">
            <a:xfrm>
              <a:off x="5149" y="1344"/>
              <a:ext cx="2529" cy="2976"/>
            </a:xfrm>
            <a:custGeom>
              <a:avLst/>
              <a:gdLst>
                <a:gd name="T0" fmla="*/ 1050 w 1265"/>
                <a:gd name="T1" fmla="*/ 0 h 1488"/>
                <a:gd name="T2" fmla="*/ 947 w 1265"/>
                <a:gd name="T3" fmla="*/ 12 h 1488"/>
                <a:gd name="T4" fmla="*/ 942 w 1265"/>
                <a:gd name="T5" fmla="*/ 29 h 1488"/>
                <a:gd name="T6" fmla="*/ 1050 w 1265"/>
                <a:gd name="T7" fmla="*/ 58 h 1488"/>
                <a:gd name="T8" fmla="*/ 1050 w 1265"/>
                <a:gd name="T9" fmla="*/ 117 h 1488"/>
                <a:gd name="T10" fmla="*/ 787 w 1265"/>
                <a:gd name="T11" fmla="*/ 146 h 1488"/>
                <a:gd name="T12" fmla="*/ 1110 w 1265"/>
                <a:gd name="T13" fmla="*/ 175 h 1488"/>
                <a:gd name="T14" fmla="*/ 1110 w 1265"/>
                <a:gd name="T15" fmla="*/ 234 h 1488"/>
                <a:gd name="T16" fmla="*/ 846 w 1265"/>
                <a:gd name="T17" fmla="*/ 263 h 1488"/>
                <a:gd name="T18" fmla="*/ 994 w 1265"/>
                <a:gd name="T19" fmla="*/ 292 h 1488"/>
                <a:gd name="T20" fmla="*/ 994 w 1265"/>
                <a:gd name="T21" fmla="*/ 351 h 1488"/>
                <a:gd name="T22" fmla="*/ 625 w 1265"/>
                <a:gd name="T23" fmla="*/ 380 h 1488"/>
                <a:gd name="T24" fmla="*/ 761 w 1265"/>
                <a:gd name="T25" fmla="*/ 409 h 1488"/>
                <a:gd name="T26" fmla="*/ 761 w 1265"/>
                <a:gd name="T27" fmla="*/ 467 h 1488"/>
                <a:gd name="T28" fmla="*/ 557 w 1265"/>
                <a:gd name="T29" fmla="*/ 497 h 1488"/>
                <a:gd name="T30" fmla="*/ 1110 w 1265"/>
                <a:gd name="T31" fmla="*/ 526 h 1488"/>
                <a:gd name="T32" fmla="*/ 1110 w 1265"/>
                <a:gd name="T33" fmla="*/ 584 h 1488"/>
                <a:gd name="T34" fmla="*/ 874 w 1265"/>
                <a:gd name="T35" fmla="*/ 584 h 1488"/>
                <a:gd name="T36" fmla="*/ 416 w 1265"/>
                <a:gd name="T37" fmla="*/ 584 h 1488"/>
                <a:gd name="T38" fmla="*/ 416 w 1265"/>
                <a:gd name="T39" fmla="*/ 643 h 1488"/>
                <a:gd name="T40" fmla="*/ 641 w 1265"/>
                <a:gd name="T41" fmla="*/ 672 h 1488"/>
                <a:gd name="T42" fmla="*/ 528 w 1265"/>
                <a:gd name="T43" fmla="*/ 701 h 1488"/>
                <a:gd name="T44" fmla="*/ 145 w 1265"/>
                <a:gd name="T45" fmla="*/ 701 h 1488"/>
                <a:gd name="T46" fmla="*/ 145 w 1265"/>
                <a:gd name="T47" fmla="*/ 760 h 1488"/>
                <a:gd name="T48" fmla="*/ 408 w 1265"/>
                <a:gd name="T49" fmla="*/ 789 h 1488"/>
                <a:gd name="T50" fmla="*/ 262 w 1265"/>
                <a:gd name="T51" fmla="*/ 818 h 1488"/>
                <a:gd name="T52" fmla="*/ 262 w 1265"/>
                <a:gd name="T53" fmla="*/ 876 h 1488"/>
                <a:gd name="T54" fmla="*/ 641 w 1265"/>
                <a:gd name="T55" fmla="*/ 906 h 1488"/>
                <a:gd name="T56" fmla="*/ 87 w 1265"/>
                <a:gd name="T57" fmla="*/ 935 h 1488"/>
                <a:gd name="T58" fmla="*/ 87 w 1265"/>
                <a:gd name="T59" fmla="*/ 993 h 1488"/>
                <a:gd name="T60" fmla="*/ 349 w 1265"/>
                <a:gd name="T61" fmla="*/ 1022 h 1488"/>
                <a:gd name="T62" fmla="*/ 262 w 1265"/>
                <a:gd name="T63" fmla="*/ 1052 h 1488"/>
                <a:gd name="T64" fmla="*/ 262 w 1265"/>
                <a:gd name="T65" fmla="*/ 1110 h 1488"/>
                <a:gd name="T66" fmla="*/ 582 w 1265"/>
                <a:gd name="T67" fmla="*/ 1081 h 1488"/>
                <a:gd name="T68" fmla="*/ 495 w 1265"/>
                <a:gd name="T69" fmla="*/ 1052 h 1488"/>
                <a:gd name="T70" fmla="*/ 495 w 1265"/>
                <a:gd name="T71" fmla="*/ 993 h 1488"/>
                <a:gd name="T72" fmla="*/ 990 w 1265"/>
                <a:gd name="T73" fmla="*/ 1022 h 1488"/>
                <a:gd name="T74" fmla="*/ 728 w 1265"/>
                <a:gd name="T75" fmla="*/ 1052 h 1488"/>
                <a:gd name="T76" fmla="*/ 728 w 1265"/>
                <a:gd name="T77" fmla="*/ 1110 h 1488"/>
                <a:gd name="T78" fmla="*/ 815 w 1265"/>
                <a:gd name="T79" fmla="*/ 1139 h 1488"/>
                <a:gd name="T80" fmla="*/ 786 w 1265"/>
                <a:gd name="T81" fmla="*/ 1168 h 1488"/>
                <a:gd name="T82" fmla="*/ 641 w 1265"/>
                <a:gd name="T83" fmla="*/ 1198 h 1488"/>
                <a:gd name="T84" fmla="*/ 961 w 1265"/>
                <a:gd name="T85" fmla="*/ 1227 h 1488"/>
                <a:gd name="T86" fmla="*/ 961 w 1265"/>
                <a:gd name="T87" fmla="*/ 1285 h 1488"/>
                <a:gd name="T88" fmla="*/ 408 w 1265"/>
                <a:gd name="T89" fmla="*/ 1256 h 1488"/>
                <a:gd name="T90" fmla="*/ 553 w 1265"/>
                <a:gd name="T91" fmla="*/ 1227 h 1488"/>
                <a:gd name="T92" fmla="*/ 553 w 1265"/>
                <a:gd name="T93" fmla="*/ 1168 h 1488"/>
                <a:gd name="T94" fmla="*/ 58 w 1265"/>
                <a:gd name="T95" fmla="*/ 1198 h 1488"/>
                <a:gd name="T96" fmla="*/ 262 w 1265"/>
                <a:gd name="T97" fmla="*/ 1227 h 1488"/>
                <a:gd name="T98" fmla="*/ 262 w 1265"/>
                <a:gd name="T99" fmla="*/ 1285 h 1488"/>
                <a:gd name="T100" fmla="*/ 175 w 1265"/>
                <a:gd name="T101" fmla="*/ 1315 h 1488"/>
                <a:gd name="T102" fmla="*/ 553 w 1265"/>
                <a:gd name="T103" fmla="*/ 1344 h 1488"/>
                <a:gd name="T104" fmla="*/ 553 w 1265"/>
                <a:gd name="T105" fmla="*/ 1402 h 1488"/>
                <a:gd name="T106" fmla="*/ 0 w 1265"/>
                <a:gd name="T107" fmla="*/ 1431 h 1488"/>
                <a:gd name="T108" fmla="*/ 495 w 1265"/>
                <a:gd name="T109" fmla="*/ 1461 h 1488"/>
                <a:gd name="T110" fmla="*/ 524 w 1265"/>
                <a:gd name="T111" fmla="*/ 1488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5" h="1488">
                  <a:moveTo>
                    <a:pt x="1265" y="0"/>
                  </a:moveTo>
                  <a:cubicBezTo>
                    <a:pt x="1265" y="0"/>
                    <a:pt x="1066" y="0"/>
                    <a:pt x="1050" y="0"/>
                  </a:cubicBezTo>
                  <a:cubicBezTo>
                    <a:pt x="971" y="0"/>
                    <a:pt x="971" y="0"/>
                    <a:pt x="971" y="0"/>
                  </a:cubicBezTo>
                  <a:cubicBezTo>
                    <a:pt x="961" y="0"/>
                    <a:pt x="953" y="5"/>
                    <a:pt x="947" y="12"/>
                  </a:cubicBezTo>
                  <a:cubicBezTo>
                    <a:pt x="947" y="12"/>
                    <a:pt x="947" y="12"/>
                    <a:pt x="947" y="12"/>
                  </a:cubicBezTo>
                  <a:cubicBezTo>
                    <a:pt x="944" y="17"/>
                    <a:pt x="942" y="23"/>
                    <a:pt x="942" y="29"/>
                  </a:cubicBezTo>
                  <a:cubicBezTo>
                    <a:pt x="942" y="45"/>
                    <a:pt x="955" y="58"/>
                    <a:pt x="971" y="58"/>
                  </a:cubicBezTo>
                  <a:cubicBezTo>
                    <a:pt x="1050" y="58"/>
                    <a:pt x="1050" y="58"/>
                    <a:pt x="1050" y="58"/>
                  </a:cubicBezTo>
                  <a:cubicBezTo>
                    <a:pt x="1066" y="58"/>
                    <a:pt x="1079" y="72"/>
                    <a:pt x="1079" y="88"/>
                  </a:cubicBezTo>
                  <a:cubicBezTo>
                    <a:pt x="1079" y="104"/>
                    <a:pt x="1066" y="117"/>
                    <a:pt x="1050" y="117"/>
                  </a:cubicBezTo>
                  <a:cubicBezTo>
                    <a:pt x="817" y="117"/>
                    <a:pt x="817" y="117"/>
                    <a:pt x="817" y="117"/>
                  </a:cubicBezTo>
                  <a:cubicBezTo>
                    <a:pt x="801" y="117"/>
                    <a:pt x="787" y="130"/>
                    <a:pt x="787" y="146"/>
                  </a:cubicBezTo>
                  <a:cubicBezTo>
                    <a:pt x="787" y="162"/>
                    <a:pt x="801" y="175"/>
                    <a:pt x="817" y="175"/>
                  </a:cubicBezTo>
                  <a:cubicBezTo>
                    <a:pt x="1110" y="175"/>
                    <a:pt x="1110" y="175"/>
                    <a:pt x="1110" y="175"/>
                  </a:cubicBezTo>
                  <a:cubicBezTo>
                    <a:pt x="1126" y="175"/>
                    <a:pt x="1140" y="188"/>
                    <a:pt x="1140" y="204"/>
                  </a:cubicBezTo>
                  <a:cubicBezTo>
                    <a:pt x="1140" y="221"/>
                    <a:pt x="1126" y="234"/>
                    <a:pt x="1110" y="234"/>
                  </a:cubicBezTo>
                  <a:cubicBezTo>
                    <a:pt x="875" y="234"/>
                    <a:pt x="875" y="234"/>
                    <a:pt x="875" y="234"/>
                  </a:cubicBezTo>
                  <a:cubicBezTo>
                    <a:pt x="859" y="234"/>
                    <a:pt x="846" y="247"/>
                    <a:pt x="846" y="263"/>
                  </a:cubicBezTo>
                  <a:cubicBezTo>
                    <a:pt x="846" y="279"/>
                    <a:pt x="859" y="292"/>
                    <a:pt x="875" y="292"/>
                  </a:cubicBezTo>
                  <a:cubicBezTo>
                    <a:pt x="994" y="292"/>
                    <a:pt x="994" y="292"/>
                    <a:pt x="994" y="292"/>
                  </a:cubicBezTo>
                  <a:cubicBezTo>
                    <a:pt x="1010" y="292"/>
                    <a:pt x="1023" y="305"/>
                    <a:pt x="1023" y="321"/>
                  </a:cubicBezTo>
                  <a:cubicBezTo>
                    <a:pt x="1023" y="337"/>
                    <a:pt x="1010" y="351"/>
                    <a:pt x="994" y="351"/>
                  </a:cubicBezTo>
                  <a:cubicBezTo>
                    <a:pt x="654" y="351"/>
                    <a:pt x="654" y="351"/>
                    <a:pt x="654" y="351"/>
                  </a:cubicBezTo>
                  <a:cubicBezTo>
                    <a:pt x="638" y="351"/>
                    <a:pt x="625" y="364"/>
                    <a:pt x="625" y="380"/>
                  </a:cubicBezTo>
                  <a:cubicBezTo>
                    <a:pt x="625" y="396"/>
                    <a:pt x="638" y="409"/>
                    <a:pt x="654" y="409"/>
                  </a:cubicBezTo>
                  <a:cubicBezTo>
                    <a:pt x="761" y="409"/>
                    <a:pt x="761" y="409"/>
                    <a:pt x="761" y="409"/>
                  </a:cubicBezTo>
                  <a:cubicBezTo>
                    <a:pt x="777" y="409"/>
                    <a:pt x="790" y="422"/>
                    <a:pt x="790" y="438"/>
                  </a:cubicBezTo>
                  <a:cubicBezTo>
                    <a:pt x="790" y="454"/>
                    <a:pt x="777" y="467"/>
                    <a:pt x="761" y="467"/>
                  </a:cubicBezTo>
                  <a:cubicBezTo>
                    <a:pt x="586" y="467"/>
                    <a:pt x="586" y="467"/>
                    <a:pt x="586" y="467"/>
                  </a:cubicBezTo>
                  <a:cubicBezTo>
                    <a:pt x="570" y="467"/>
                    <a:pt x="557" y="481"/>
                    <a:pt x="557" y="497"/>
                  </a:cubicBezTo>
                  <a:cubicBezTo>
                    <a:pt x="557" y="513"/>
                    <a:pt x="570" y="526"/>
                    <a:pt x="586" y="526"/>
                  </a:cubicBezTo>
                  <a:cubicBezTo>
                    <a:pt x="1110" y="526"/>
                    <a:pt x="1110" y="526"/>
                    <a:pt x="1110" y="526"/>
                  </a:cubicBezTo>
                  <a:cubicBezTo>
                    <a:pt x="1126" y="526"/>
                    <a:pt x="1140" y="539"/>
                    <a:pt x="1140" y="555"/>
                  </a:cubicBezTo>
                  <a:cubicBezTo>
                    <a:pt x="1140" y="571"/>
                    <a:pt x="1126" y="584"/>
                    <a:pt x="1110" y="584"/>
                  </a:cubicBezTo>
                  <a:cubicBezTo>
                    <a:pt x="877" y="584"/>
                    <a:pt x="877" y="584"/>
                    <a:pt x="877" y="584"/>
                  </a:cubicBezTo>
                  <a:cubicBezTo>
                    <a:pt x="876" y="584"/>
                    <a:pt x="875" y="584"/>
                    <a:pt x="874" y="584"/>
                  </a:cubicBezTo>
                  <a:cubicBezTo>
                    <a:pt x="495" y="584"/>
                    <a:pt x="495" y="584"/>
                    <a:pt x="495" y="584"/>
                  </a:cubicBezTo>
                  <a:cubicBezTo>
                    <a:pt x="416" y="584"/>
                    <a:pt x="416" y="584"/>
                    <a:pt x="416" y="584"/>
                  </a:cubicBezTo>
                  <a:cubicBezTo>
                    <a:pt x="400" y="584"/>
                    <a:pt x="386" y="597"/>
                    <a:pt x="386" y="613"/>
                  </a:cubicBezTo>
                  <a:cubicBezTo>
                    <a:pt x="386" y="630"/>
                    <a:pt x="400" y="643"/>
                    <a:pt x="416" y="643"/>
                  </a:cubicBezTo>
                  <a:cubicBezTo>
                    <a:pt x="611" y="643"/>
                    <a:pt x="611" y="643"/>
                    <a:pt x="611" y="643"/>
                  </a:cubicBezTo>
                  <a:cubicBezTo>
                    <a:pt x="627" y="643"/>
                    <a:pt x="641" y="656"/>
                    <a:pt x="641" y="672"/>
                  </a:cubicBezTo>
                  <a:cubicBezTo>
                    <a:pt x="641" y="688"/>
                    <a:pt x="628" y="701"/>
                    <a:pt x="612" y="701"/>
                  </a:cubicBezTo>
                  <a:cubicBezTo>
                    <a:pt x="528" y="701"/>
                    <a:pt x="528" y="701"/>
                    <a:pt x="528" y="701"/>
                  </a:cubicBezTo>
                  <a:cubicBezTo>
                    <a:pt x="528" y="701"/>
                    <a:pt x="527" y="701"/>
                    <a:pt x="527" y="701"/>
                  </a:cubicBezTo>
                  <a:cubicBezTo>
                    <a:pt x="145" y="701"/>
                    <a:pt x="145" y="701"/>
                    <a:pt x="145" y="701"/>
                  </a:cubicBezTo>
                  <a:cubicBezTo>
                    <a:pt x="129" y="701"/>
                    <a:pt x="116" y="714"/>
                    <a:pt x="116" y="730"/>
                  </a:cubicBezTo>
                  <a:cubicBezTo>
                    <a:pt x="116" y="746"/>
                    <a:pt x="129" y="760"/>
                    <a:pt x="145" y="760"/>
                  </a:cubicBezTo>
                  <a:cubicBezTo>
                    <a:pt x="378" y="760"/>
                    <a:pt x="378" y="760"/>
                    <a:pt x="378" y="760"/>
                  </a:cubicBezTo>
                  <a:cubicBezTo>
                    <a:pt x="394" y="760"/>
                    <a:pt x="408" y="773"/>
                    <a:pt x="408" y="789"/>
                  </a:cubicBezTo>
                  <a:cubicBezTo>
                    <a:pt x="408" y="805"/>
                    <a:pt x="394" y="818"/>
                    <a:pt x="378" y="818"/>
                  </a:cubicBezTo>
                  <a:cubicBezTo>
                    <a:pt x="262" y="818"/>
                    <a:pt x="262" y="818"/>
                    <a:pt x="262" y="818"/>
                  </a:cubicBezTo>
                  <a:cubicBezTo>
                    <a:pt x="246" y="818"/>
                    <a:pt x="233" y="831"/>
                    <a:pt x="233" y="847"/>
                  </a:cubicBezTo>
                  <a:cubicBezTo>
                    <a:pt x="233" y="863"/>
                    <a:pt x="246" y="876"/>
                    <a:pt x="262" y="876"/>
                  </a:cubicBezTo>
                  <a:cubicBezTo>
                    <a:pt x="611" y="876"/>
                    <a:pt x="611" y="876"/>
                    <a:pt x="611" y="876"/>
                  </a:cubicBezTo>
                  <a:cubicBezTo>
                    <a:pt x="627" y="876"/>
                    <a:pt x="641" y="889"/>
                    <a:pt x="641" y="906"/>
                  </a:cubicBezTo>
                  <a:cubicBezTo>
                    <a:pt x="641" y="922"/>
                    <a:pt x="627" y="935"/>
                    <a:pt x="611" y="935"/>
                  </a:cubicBezTo>
                  <a:cubicBezTo>
                    <a:pt x="87" y="935"/>
                    <a:pt x="87" y="935"/>
                    <a:pt x="87" y="935"/>
                  </a:cubicBezTo>
                  <a:cubicBezTo>
                    <a:pt x="71" y="935"/>
                    <a:pt x="58" y="948"/>
                    <a:pt x="58" y="964"/>
                  </a:cubicBezTo>
                  <a:cubicBezTo>
                    <a:pt x="58" y="980"/>
                    <a:pt x="71" y="993"/>
                    <a:pt x="87" y="993"/>
                  </a:cubicBezTo>
                  <a:cubicBezTo>
                    <a:pt x="320" y="993"/>
                    <a:pt x="320" y="993"/>
                    <a:pt x="320" y="993"/>
                  </a:cubicBezTo>
                  <a:cubicBezTo>
                    <a:pt x="336" y="993"/>
                    <a:pt x="349" y="1006"/>
                    <a:pt x="349" y="1022"/>
                  </a:cubicBezTo>
                  <a:cubicBezTo>
                    <a:pt x="349" y="1038"/>
                    <a:pt x="336" y="1052"/>
                    <a:pt x="320" y="1052"/>
                  </a:cubicBezTo>
                  <a:cubicBezTo>
                    <a:pt x="262" y="1052"/>
                    <a:pt x="262" y="1052"/>
                    <a:pt x="262" y="1052"/>
                  </a:cubicBezTo>
                  <a:cubicBezTo>
                    <a:pt x="246" y="1052"/>
                    <a:pt x="233" y="1065"/>
                    <a:pt x="233" y="1081"/>
                  </a:cubicBezTo>
                  <a:cubicBezTo>
                    <a:pt x="233" y="1097"/>
                    <a:pt x="246" y="1110"/>
                    <a:pt x="262" y="1110"/>
                  </a:cubicBezTo>
                  <a:cubicBezTo>
                    <a:pt x="553" y="1110"/>
                    <a:pt x="553" y="1110"/>
                    <a:pt x="553" y="1110"/>
                  </a:cubicBezTo>
                  <a:cubicBezTo>
                    <a:pt x="569" y="1110"/>
                    <a:pt x="582" y="1097"/>
                    <a:pt x="582" y="1081"/>
                  </a:cubicBezTo>
                  <a:cubicBezTo>
                    <a:pt x="582" y="1065"/>
                    <a:pt x="569" y="1052"/>
                    <a:pt x="553" y="1052"/>
                  </a:cubicBezTo>
                  <a:cubicBezTo>
                    <a:pt x="495" y="1052"/>
                    <a:pt x="495" y="1052"/>
                    <a:pt x="495" y="1052"/>
                  </a:cubicBezTo>
                  <a:cubicBezTo>
                    <a:pt x="479" y="1052"/>
                    <a:pt x="466" y="1038"/>
                    <a:pt x="466" y="1022"/>
                  </a:cubicBezTo>
                  <a:cubicBezTo>
                    <a:pt x="466" y="1006"/>
                    <a:pt x="479" y="993"/>
                    <a:pt x="495" y="993"/>
                  </a:cubicBezTo>
                  <a:cubicBezTo>
                    <a:pt x="961" y="993"/>
                    <a:pt x="961" y="993"/>
                    <a:pt x="961" y="993"/>
                  </a:cubicBezTo>
                  <a:cubicBezTo>
                    <a:pt x="977" y="993"/>
                    <a:pt x="990" y="1006"/>
                    <a:pt x="990" y="1022"/>
                  </a:cubicBezTo>
                  <a:cubicBezTo>
                    <a:pt x="990" y="1038"/>
                    <a:pt x="977" y="1052"/>
                    <a:pt x="961" y="1052"/>
                  </a:cubicBezTo>
                  <a:cubicBezTo>
                    <a:pt x="728" y="1052"/>
                    <a:pt x="728" y="1052"/>
                    <a:pt x="728" y="1052"/>
                  </a:cubicBezTo>
                  <a:cubicBezTo>
                    <a:pt x="712" y="1052"/>
                    <a:pt x="699" y="1065"/>
                    <a:pt x="699" y="1081"/>
                  </a:cubicBezTo>
                  <a:cubicBezTo>
                    <a:pt x="699" y="1097"/>
                    <a:pt x="712" y="1110"/>
                    <a:pt x="728" y="1110"/>
                  </a:cubicBezTo>
                  <a:cubicBezTo>
                    <a:pt x="786" y="1110"/>
                    <a:pt x="786" y="1110"/>
                    <a:pt x="786" y="1110"/>
                  </a:cubicBezTo>
                  <a:cubicBezTo>
                    <a:pt x="802" y="1110"/>
                    <a:pt x="815" y="1123"/>
                    <a:pt x="815" y="1139"/>
                  </a:cubicBezTo>
                  <a:cubicBezTo>
                    <a:pt x="815" y="1139"/>
                    <a:pt x="815" y="1139"/>
                    <a:pt x="815" y="1139"/>
                  </a:cubicBezTo>
                  <a:cubicBezTo>
                    <a:pt x="815" y="1155"/>
                    <a:pt x="802" y="1168"/>
                    <a:pt x="786" y="1168"/>
                  </a:cubicBezTo>
                  <a:cubicBezTo>
                    <a:pt x="670" y="1168"/>
                    <a:pt x="670" y="1168"/>
                    <a:pt x="670" y="1168"/>
                  </a:cubicBezTo>
                  <a:cubicBezTo>
                    <a:pt x="654" y="1168"/>
                    <a:pt x="641" y="1182"/>
                    <a:pt x="641" y="1198"/>
                  </a:cubicBezTo>
                  <a:cubicBezTo>
                    <a:pt x="641" y="1214"/>
                    <a:pt x="654" y="1227"/>
                    <a:pt x="670" y="1227"/>
                  </a:cubicBezTo>
                  <a:cubicBezTo>
                    <a:pt x="961" y="1227"/>
                    <a:pt x="961" y="1227"/>
                    <a:pt x="961" y="1227"/>
                  </a:cubicBezTo>
                  <a:cubicBezTo>
                    <a:pt x="977" y="1227"/>
                    <a:pt x="990" y="1240"/>
                    <a:pt x="990" y="1256"/>
                  </a:cubicBezTo>
                  <a:cubicBezTo>
                    <a:pt x="990" y="1272"/>
                    <a:pt x="977" y="1285"/>
                    <a:pt x="961" y="1285"/>
                  </a:cubicBezTo>
                  <a:cubicBezTo>
                    <a:pt x="437" y="1285"/>
                    <a:pt x="437" y="1285"/>
                    <a:pt x="437" y="1285"/>
                  </a:cubicBezTo>
                  <a:cubicBezTo>
                    <a:pt x="421" y="1285"/>
                    <a:pt x="408" y="1272"/>
                    <a:pt x="408" y="1256"/>
                  </a:cubicBezTo>
                  <a:cubicBezTo>
                    <a:pt x="408" y="1240"/>
                    <a:pt x="421" y="1227"/>
                    <a:pt x="437" y="1227"/>
                  </a:cubicBezTo>
                  <a:cubicBezTo>
                    <a:pt x="553" y="1227"/>
                    <a:pt x="553" y="1227"/>
                    <a:pt x="553" y="1227"/>
                  </a:cubicBezTo>
                  <a:cubicBezTo>
                    <a:pt x="569" y="1227"/>
                    <a:pt x="582" y="1214"/>
                    <a:pt x="582" y="1198"/>
                  </a:cubicBezTo>
                  <a:cubicBezTo>
                    <a:pt x="582" y="1182"/>
                    <a:pt x="569" y="1168"/>
                    <a:pt x="553" y="1168"/>
                  </a:cubicBezTo>
                  <a:cubicBezTo>
                    <a:pt x="87" y="1168"/>
                    <a:pt x="87" y="1168"/>
                    <a:pt x="87" y="1168"/>
                  </a:cubicBezTo>
                  <a:cubicBezTo>
                    <a:pt x="71" y="1168"/>
                    <a:pt x="58" y="1182"/>
                    <a:pt x="58" y="1198"/>
                  </a:cubicBezTo>
                  <a:cubicBezTo>
                    <a:pt x="58" y="1214"/>
                    <a:pt x="71" y="1227"/>
                    <a:pt x="87" y="1227"/>
                  </a:cubicBezTo>
                  <a:cubicBezTo>
                    <a:pt x="262" y="1227"/>
                    <a:pt x="262" y="1227"/>
                    <a:pt x="262" y="1227"/>
                  </a:cubicBezTo>
                  <a:cubicBezTo>
                    <a:pt x="278" y="1227"/>
                    <a:pt x="291" y="1240"/>
                    <a:pt x="291" y="1256"/>
                  </a:cubicBezTo>
                  <a:cubicBezTo>
                    <a:pt x="291" y="1272"/>
                    <a:pt x="278" y="1285"/>
                    <a:pt x="262" y="1285"/>
                  </a:cubicBezTo>
                  <a:cubicBezTo>
                    <a:pt x="204" y="1285"/>
                    <a:pt x="204" y="1285"/>
                    <a:pt x="204" y="1285"/>
                  </a:cubicBezTo>
                  <a:cubicBezTo>
                    <a:pt x="188" y="1285"/>
                    <a:pt x="175" y="1298"/>
                    <a:pt x="175" y="1315"/>
                  </a:cubicBezTo>
                  <a:cubicBezTo>
                    <a:pt x="175" y="1331"/>
                    <a:pt x="188" y="1344"/>
                    <a:pt x="204" y="1344"/>
                  </a:cubicBezTo>
                  <a:cubicBezTo>
                    <a:pt x="553" y="1344"/>
                    <a:pt x="553" y="1344"/>
                    <a:pt x="553" y="1344"/>
                  </a:cubicBezTo>
                  <a:cubicBezTo>
                    <a:pt x="569" y="1344"/>
                    <a:pt x="582" y="1357"/>
                    <a:pt x="582" y="1373"/>
                  </a:cubicBezTo>
                  <a:cubicBezTo>
                    <a:pt x="582" y="1389"/>
                    <a:pt x="569" y="1402"/>
                    <a:pt x="553" y="1402"/>
                  </a:cubicBezTo>
                  <a:cubicBezTo>
                    <a:pt x="29" y="1402"/>
                    <a:pt x="29" y="1402"/>
                    <a:pt x="29" y="1402"/>
                  </a:cubicBezTo>
                  <a:cubicBezTo>
                    <a:pt x="13" y="1402"/>
                    <a:pt x="0" y="1415"/>
                    <a:pt x="0" y="1431"/>
                  </a:cubicBezTo>
                  <a:cubicBezTo>
                    <a:pt x="0" y="1447"/>
                    <a:pt x="13" y="1461"/>
                    <a:pt x="29" y="1461"/>
                  </a:cubicBezTo>
                  <a:cubicBezTo>
                    <a:pt x="495" y="1461"/>
                    <a:pt x="495" y="1461"/>
                    <a:pt x="495" y="1461"/>
                  </a:cubicBezTo>
                  <a:cubicBezTo>
                    <a:pt x="511" y="1461"/>
                    <a:pt x="524" y="1472"/>
                    <a:pt x="524" y="1488"/>
                  </a:cubicBezTo>
                  <a:cubicBezTo>
                    <a:pt x="524" y="1488"/>
                    <a:pt x="524" y="1488"/>
                    <a:pt x="524" y="1488"/>
                  </a:cubicBezTo>
                  <a:cubicBezTo>
                    <a:pt x="1265" y="1488"/>
                    <a:pt x="1265" y="1488"/>
                    <a:pt x="1265" y="148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7" name="Date Placeholder 2">
            <a:extLst>
              <a:ext uri="{FF2B5EF4-FFF2-40B4-BE49-F238E27FC236}">
                <a16:creationId xmlns:a16="http://schemas.microsoft.com/office/drawing/2014/main" id="{55ADB300-5E24-4D8A-8B73-60B204244871}"/>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18" name="Picture 17">
            <a:extLst>
              <a:ext uri="{FF2B5EF4-FFF2-40B4-BE49-F238E27FC236}">
                <a16:creationId xmlns:a16="http://schemas.microsoft.com/office/drawing/2014/main" id="{665FAC7A-BDF7-4488-A1C4-DF7D21B8ECD4}"/>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77490" y="584787"/>
            <a:ext cx="1526339" cy="774910"/>
          </a:xfrm>
          <a:prstGeom prst="rect">
            <a:avLst/>
          </a:prstGeom>
        </p:spPr>
      </p:pic>
    </p:spTree>
    <p:extLst>
      <p:ext uri="{BB962C8B-B14F-4D97-AF65-F5344CB8AC3E}">
        <p14:creationId xmlns:p14="http://schemas.microsoft.com/office/powerpoint/2010/main" val="2180166570"/>
      </p:ext>
    </p:extLst>
  </p:cSld>
  <p:clrMap bg1="lt1" tx1="dk1" bg2="lt2" tx2="dk2" accent1="accent1" accent2="accent2" accent3="accent3" accent4="accent4" accent5="accent5" accent6="accent6" hlink="hlink" folHlink="folHlink"/>
  <p:sldLayoutIdLst>
    <p:sldLayoutId id="2147483712" r:id="rId1"/>
  </p:sldLayoutIdLst>
  <p:hf hdr="0" dt="0"/>
  <p:txStyles>
    <p:titleStyle>
      <a:lvl1pPr algn="l" defTabSz="914400" rtl="0" eaLnBrk="1" latinLnBrk="0" hangingPunct="1">
        <a:lnSpc>
          <a:spcPct val="90000"/>
        </a:lnSpc>
        <a:spcBef>
          <a:spcPct val="0"/>
        </a:spcBef>
        <a:buNone/>
        <a:defRPr sz="4000"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bg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44047" r="1988" b="143"/>
          <a:stretch/>
        </p:blipFill>
        <p:spPr>
          <a:xfrm>
            <a:off x="0" y="-76200"/>
            <a:ext cx="12211050" cy="695325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396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378051" cy="594000"/>
          </a:xfrm>
          <a:prstGeom prst="rect">
            <a:avLst/>
          </a:prstGeom>
        </p:spPr>
        <p:txBody>
          <a:bodyPr vert="horz" lIns="0" tIns="0" rIns="0" bIns="0" rtlCol="0" anchor="ctr"/>
          <a:lstStyle>
            <a:lvl1pPr algn="l">
              <a:defRPr sz="1000" b="0">
                <a:solidFill>
                  <a:schemeClr val="bg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3960000" cy="900000"/>
          </a:xfrm>
          <a:prstGeom prst="rect">
            <a:avLst/>
          </a:prstGeom>
        </p:spPr>
        <p:txBody>
          <a:bodyPr vert="horz" lIns="0" tIns="0" rIns="0" bIns="0" rtlCol="0">
            <a:normAutofit/>
          </a:bodyPr>
          <a:lstStyle/>
          <a:p>
            <a:pPr lvl="0"/>
            <a:r>
              <a:rPr lang="en-US" dirty="0"/>
              <a:t>Click to edit Master text styles</a:t>
            </a:r>
          </a:p>
        </p:txBody>
      </p:sp>
      <p:sp>
        <p:nvSpPr>
          <p:cNvPr id="7" name="Date Placeholder 2">
            <a:extLst>
              <a:ext uri="{FF2B5EF4-FFF2-40B4-BE49-F238E27FC236}">
                <a16:creationId xmlns:a16="http://schemas.microsoft.com/office/drawing/2014/main" id="{31262F2E-B489-433F-8F79-E9EF8DF59209}"/>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bg1"/>
                </a:solidFill>
              </a:defRPr>
            </a:lvl1pPr>
          </a:lstStyle>
          <a:p>
            <a:r>
              <a:rPr lang="de-DE"/>
              <a:t>CMS von Erlach Partners AG | Louise Lutz Sciamanna</a:t>
            </a:r>
            <a:endParaRPr lang="en-GB" dirty="0"/>
          </a:p>
        </p:txBody>
      </p:sp>
      <p:pic>
        <p:nvPicPr>
          <p:cNvPr id="9" name="Picture 8">
            <a:extLst>
              <a:ext uri="{FF2B5EF4-FFF2-40B4-BE49-F238E27FC236}">
                <a16:creationId xmlns:a16="http://schemas.microsoft.com/office/drawing/2014/main" id="{23A5ABED-E3C3-4006-A9E4-14E73F26E937}"/>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77490" y="584787"/>
            <a:ext cx="1526339" cy="774910"/>
          </a:xfrm>
          <a:prstGeom prst="rect">
            <a:avLst/>
          </a:prstGeom>
        </p:spPr>
      </p:pic>
    </p:spTree>
    <p:extLst>
      <p:ext uri="{BB962C8B-B14F-4D97-AF65-F5344CB8AC3E}">
        <p14:creationId xmlns:p14="http://schemas.microsoft.com/office/powerpoint/2010/main" val="1514158310"/>
      </p:ext>
    </p:extLst>
  </p:cSld>
  <p:clrMap bg1="lt1" tx1="dk1" bg2="lt2" tx2="dk2" accent1="accent1" accent2="accent2" accent3="accent3" accent4="accent4" accent5="accent5" accent6="accent6" hlink="hlink" folHlink="folHlink"/>
  <p:sldLayoutIdLst>
    <p:sldLayoutId id="2147483693" r:id="rId1"/>
  </p:sldLayoutIdLst>
  <p:hf hdr="0" dt="0"/>
  <p:txStyles>
    <p:titleStyle>
      <a:lvl1pPr algn="l" defTabSz="914400" rtl="0" eaLnBrk="1" latinLnBrk="0" hangingPunct="1">
        <a:lnSpc>
          <a:spcPct val="90000"/>
        </a:lnSpc>
        <a:spcBef>
          <a:spcPct val="0"/>
        </a:spcBef>
        <a:buNone/>
        <a:defRPr sz="4000"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bg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FC1FBF9-64BB-4F3C-AC8D-10745C6628C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1068" b="73889"/>
          <a:stretch/>
        </p:blipFill>
        <p:spPr>
          <a:xfrm>
            <a:off x="0" y="0"/>
            <a:ext cx="12185650" cy="180720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684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501876"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6840000" cy="900000"/>
          </a:xfrm>
          <a:prstGeom prst="rect">
            <a:avLst/>
          </a:prstGeom>
        </p:spPr>
        <p:txBody>
          <a:bodyPr vert="horz" lIns="0" tIns="0" rIns="0" bIns="0" rtlCol="0">
            <a:normAutofit/>
          </a:bodyPr>
          <a:lstStyle/>
          <a:p>
            <a:pPr lvl="0"/>
            <a:r>
              <a:rPr lang="en-US" dirty="0"/>
              <a:t>Click to edit Master text styles</a:t>
            </a:r>
          </a:p>
        </p:txBody>
      </p:sp>
      <p:sp>
        <p:nvSpPr>
          <p:cNvPr id="7" name="Date Placeholder 2">
            <a:extLst>
              <a:ext uri="{FF2B5EF4-FFF2-40B4-BE49-F238E27FC236}">
                <a16:creationId xmlns:a16="http://schemas.microsoft.com/office/drawing/2014/main" id="{13996467-BF13-4863-A160-D48F95080816}"/>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8" name="Picture 7">
            <a:extLst>
              <a:ext uri="{FF2B5EF4-FFF2-40B4-BE49-F238E27FC236}">
                <a16:creationId xmlns:a16="http://schemas.microsoft.com/office/drawing/2014/main" id="{1440A5FF-4999-4418-B397-FD392BCB51AE}"/>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77490" y="584787"/>
            <a:ext cx="1526339" cy="774910"/>
          </a:xfrm>
          <a:prstGeom prst="rect">
            <a:avLst/>
          </a:prstGeom>
        </p:spPr>
      </p:pic>
    </p:spTree>
    <p:extLst>
      <p:ext uri="{BB962C8B-B14F-4D97-AF65-F5344CB8AC3E}">
        <p14:creationId xmlns:p14="http://schemas.microsoft.com/office/powerpoint/2010/main" val="1927446449"/>
      </p:ext>
    </p:extLst>
  </p:cSld>
  <p:clrMap bg1="lt1" tx1="dk1" bg2="lt2" tx2="dk2" accent1="accent1" accent2="accent2" accent3="accent3" accent4="accent4" accent5="accent5" accent6="accent6" hlink="hlink" folHlink="folHlink"/>
  <p:sldLayoutIdLst>
    <p:sldLayoutId id="2147483726" r:id="rId1"/>
  </p:sldLayoutIdLst>
  <p:hf hdr="0" dt="0"/>
  <p:txStyles>
    <p:titleStyle>
      <a:lvl1pPr algn="l"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12192000" cy="1809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684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330426"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6840000" cy="900000"/>
          </a:xfrm>
          <a:prstGeom prst="rect">
            <a:avLst/>
          </a:prstGeom>
        </p:spPr>
        <p:txBody>
          <a:bodyPr vert="horz" lIns="0" tIns="0" rIns="0" bIns="0" rtlCol="0">
            <a:normAutofit/>
          </a:bodyPr>
          <a:lstStyle/>
          <a:p>
            <a:pPr lvl="0"/>
            <a:r>
              <a:rPr lang="en-US" dirty="0"/>
              <a:t>Click to edit Master text styles</a:t>
            </a:r>
          </a:p>
        </p:txBody>
      </p:sp>
      <p:sp>
        <p:nvSpPr>
          <p:cNvPr id="7" name="Date Placeholder 2">
            <a:extLst>
              <a:ext uri="{FF2B5EF4-FFF2-40B4-BE49-F238E27FC236}">
                <a16:creationId xmlns:a16="http://schemas.microsoft.com/office/drawing/2014/main" id="{13996467-BF13-4863-A160-D48F95080816}"/>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9" name="Picture 8">
            <a:extLst>
              <a:ext uri="{FF2B5EF4-FFF2-40B4-BE49-F238E27FC236}">
                <a16:creationId xmlns:a16="http://schemas.microsoft.com/office/drawing/2014/main" id="{7AC1C05E-C69A-4962-B618-ED143A2C0A6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080079" y="594248"/>
            <a:ext cx="1524546" cy="773999"/>
          </a:xfrm>
          <a:prstGeom prst="rect">
            <a:avLst/>
          </a:prstGeom>
        </p:spPr>
      </p:pic>
    </p:spTree>
    <p:extLst>
      <p:ext uri="{BB962C8B-B14F-4D97-AF65-F5344CB8AC3E}">
        <p14:creationId xmlns:p14="http://schemas.microsoft.com/office/powerpoint/2010/main" val="843841668"/>
      </p:ext>
    </p:extLst>
  </p:cSld>
  <p:clrMap bg1="lt1" tx1="dk1" bg2="lt2" tx2="dk2" accent1="accent1" accent2="accent2" accent3="accent3" accent4="accent4" accent5="accent5" accent6="accent6" hlink="hlink" folHlink="folHlink"/>
  <p:sldLayoutIdLst>
    <p:sldLayoutId id="2147483734" r:id="rId1"/>
  </p:sldLayoutIdLst>
  <p:hf hdr="0" dt="0"/>
  <p:txStyles>
    <p:titleStyle>
      <a:lvl1pPr algn="l"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p15:clr>
            <a:srgbClr val="F26B43"/>
          </p15:clr>
        </p15:guide>
        <p15:guide id="3" pos="370">
          <p15:clr>
            <a:srgbClr val="F26B43"/>
          </p15:clr>
        </p15:guide>
        <p15:guide id="4" orient="horz" pos="368">
          <p15:clr>
            <a:srgbClr val="F26B43"/>
          </p15:clr>
        </p15:guide>
        <p15:guide id="5" orient="horz" pos="3952">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t="44047" b="40816"/>
          <a:stretch/>
        </p:blipFill>
        <p:spPr>
          <a:xfrm>
            <a:off x="0" y="0"/>
            <a:ext cx="12192000" cy="180720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684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425676"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6840000" cy="900000"/>
          </a:xfrm>
          <a:prstGeom prst="rect">
            <a:avLst/>
          </a:prstGeom>
        </p:spPr>
        <p:txBody>
          <a:bodyPr vert="horz" lIns="0" tIns="0" rIns="0" bIns="0" rtlCol="0">
            <a:normAutofit/>
          </a:bodyPr>
          <a:lstStyle/>
          <a:p>
            <a:pPr lvl="0"/>
            <a:r>
              <a:rPr lang="en-US" dirty="0"/>
              <a:t>Click to edit Master text styles</a:t>
            </a:r>
          </a:p>
        </p:txBody>
      </p:sp>
      <p:sp>
        <p:nvSpPr>
          <p:cNvPr id="7" name="Date Placeholder 2">
            <a:extLst>
              <a:ext uri="{FF2B5EF4-FFF2-40B4-BE49-F238E27FC236}">
                <a16:creationId xmlns:a16="http://schemas.microsoft.com/office/drawing/2014/main" id="{13996467-BF13-4863-A160-D48F95080816}"/>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8" name="Picture 7">
            <a:extLst>
              <a:ext uri="{FF2B5EF4-FFF2-40B4-BE49-F238E27FC236}">
                <a16:creationId xmlns:a16="http://schemas.microsoft.com/office/drawing/2014/main" id="{1440A5FF-4999-4418-B397-FD392BCB51AE}"/>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77490" y="584787"/>
            <a:ext cx="1526339" cy="774910"/>
          </a:xfrm>
          <a:prstGeom prst="rect">
            <a:avLst/>
          </a:prstGeom>
        </p:spPr>
      </p:pic>
    </p:spTree>
    <p:extLst>
      <p:ext uri="{BB962C8B-B14F-4D97-AF65-F5344CB8AC3E}">
        <p14:creationId xmlns:p14="http://schemas.microsoft.com/office/powerpoint/2010/main" val="3944380397"/>
      </p:ext>
    </p:extLst>
  </p:cSld>
  <p:clrMap bg1="lt1" tx1="dk1" bg2="lt2" tx2="dk2" accent1="accent1" accent2="accent2" accent3="accent3" accent4="accent4" accent5="accent5" accent6="accent6" hlink="hlink" folHlink="folHlink"/>
  <p:sldLayoutIdLst>
    <p:sldLayoutId id="2147483732" r:id="rId1"/>
  </p:sldLayoutIdLst>
  <p:hf hdr="0" dt="0"/>
  <p:txStyles>
    <p:titleStyle>
      <a:lvl1pPr algn="l"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p15:clr>
            <a:srgbClr val="F26B43"/>
          </p15:clr>
        </p15:guide>
        <p15:guide id="3" pos="370">
          <p15:clr>
            <a:srgbClr val="F26B43"/>
          </p15:clr>
        </p15:guide>
        <p15:guide id="4" orient="horz" pos="368">
          <p15:clr>
            <a:srgbClr val="F26B43"/>
          </p15:clr>
        </p15:guide>
        <p15:guide id="5" orient="horz" pos="3952">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03180C3-1F9E-480B-B47F-A3EF2F6D1B5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35745" t="-22641"/>
          <a:stretch/>
        </p:blipFill>
        <p:spPr>
          <a:xfrm>
            <a:off x="0" y="0"/>
            <a:ext cx="12192000" cy="6858000"/>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3960000" cy="1440000"/>
          </a:xfrm>
          <a:prstGeom prst="rect">
            <a:avLst/>
          </a:prstGeom>
        </p:spPr>
        <p:txBody>
          <a:bodyPr vert="horz" lIns="0" tIns="0" rIns="0" bIns="0" rtlCol="0" anchor="b">
            <a:no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482826"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3960000" cy="900000"/>
          </a:xfrm>
          <a:prstGeom prst="rect">
            <a:avLst/>
          </a:prstGeom>
        </p:spPr>
        <p:txBody>
          <a:bodyPr vert="horz" lIns="0" tIns="0" rIns="0" bIns="0" rtlCol="0">
            <a:normAutofit/>
          </a:bodyPr>
          <a:lstStyle/>
          <a:p>
            <a:pPr lvl="0"/>
            <a:r>
              <a:rPr lang="en-US" dirty="0"/>
              <a:t>Click to edit Master text styles</a:t>
            </a:r>
          </a:p>
        </p:txBody>
      </p:sp>
      <p:pic>
        <p:nvPicPr>
          <p:cNvPr id="8" name="Picture 7">
            <a:extLst>
              <a:ext uri="{FF2B5EF4-FFF2-40B4-BE49-F238E27FC236}">
                <a16:creationId xmlns:a16="http://schemas.microsoft.com/office/drawing/2014/main" id="{BF717022-9AFC-4BF3-9273-D136371F1C85}"/>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80079" y="594248"/>
            <a:ext cx="1524546" cy="773999"/>
          </a:xfrm>
          <a:prstGeom prst="rect">
            <a:avLst/>
          </a:prstGeom>
        </p:spPr>
      </p:pic>
      <p:sp>
        <p:nvSpPr>
          <p:cNvPr id="7" name="Date Placeholder 2">
            <a:extLst>
              <a:ext uri="{FF2B5EF4-FFF2-40B4-BE49-F238E27FC236}">
                <a16:creationId xmlns:a16="http://schemas.microsoft.com/office/drawing/2014/main" id="{8C2F8073-487D-45DC-852A-A8734CB81CE6}"/>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spTree>
    <p:extLst>
      <p:ext uri="{BB962C8B-B14F-4D97-AF65-F5344CB8AC3E}">
        <p14:creationId xmlns:p14="http://schemas.microsoft.com/office/powerpoint/2010/main" val="2811091162"/>
      </p:ext>
    </p:extLst>
  </p:cSld>
  <p:clrMap bg1="lt1" tx1="dk1" bg2="lt2" tx2="dk2" accent1="accent1" accent2="accent2" accent3="accent3" accent4="accent4" accent5="accent5" accent6="accent6" hlink="hlink" folHlink="folHlink"/>
  <p:sldLayoutIdLst>
    <p:sldLayoutId id="2147483718" r:id="rId1"/>
  </p:sldLayoutIdLst>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03180C3-1F9E-480B-B47F-A3EF2F6D1B5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4559" t="68515" r="-96653" b="7882"/>
          <a:stretch/>
        </p:blipFill>
        <p:spPr>
          <a:xfrm>
            <a:off x="0" y="0"/>
            <a:ext cx="12192000" cy="1808163"/>
          </a:xfrm>
          <a:prstGeom prst="rect">
            <a:avLst/>
          </a:prstGeom>
        </p:spPr>
      </p:pic>
      <p:sp>
        <p:nvSpPr>
          <p:cNvPr id="4" name="Title Placeholder 3">
            <a:extLst>
              <a:ext uri="{FF2B5EF4-FFF2-40B4-BE49-F238E27FC236}">
                <a16:creationId xmlns:a16="http://schemas.microsoft.com/office/drawing/2014/main" id="{2711723D-973D-4F2E-81A5-C08507C46D4D}"/>
              </a:ext>
            </a:extLst>
          </p:cNvPr>
          <p:cNvSpPr>
            <a:spLocks noGrp="1"/>
          </p:cNvSpPr>
          <p:nvPr>
            <p:ph type="title"/>
          </p:nvPr>
        </p:nvSpPr>
        <p:spPr>
          <a:xfrm>
            <a:off x="594000" y="2412000"/>
            <a:ext cx="6840000" cy="1440000"/>
          </a:xfrm>
          <a:prstGeom prst="rect">
            <a:avLst/>
          </a:prstGeom>
        </p:spPr>
        <p:txBody>
          <a:bodyPr vert="horz" lIns="0" tIns="0" rIns="0" bIns="0" rtlCol="0" anchor="b">
            <a:normAutofit/>
          </a:bodyPr>
          <a:lstStyle/>
          <a:p>
            <a:r>
              <a:rPr lang="en-US" dirty="0"/>
              <a:t>Click to edit Master title style</a:t>
            </a:r>
            <a:endParaRPr lang="de-DE" dirty="0"/>
          </a:p>
        </p:txBody>
      </p:sp>
      <p:sp>
        <p:nvSpPr>
          <p:cNvPr id="29" name="Footer Placeholder 28">
            <a:extLst>
              <a:ext uri="{FF2B5EF4-FFF2-40B4-BE49-F238E27FC236}">
                <a16:creationId xmlns:a16="http://schemas.microsoft.com/office/drawing/2014/main" id="{F623724E-FF89-43C5-8DA8-6FCEB5AE2621}"/>
              </a:ext>
            </a:extLst>
          </p:cNvPr>
          <p:cNvSpPr>
            <a:spLocks noGrp="1"/>
          </p:cNvSpPr>
          <p:nvPr>
            <p:ph type="ftr" sz="quarter" idx="3"/>
          </p:nvPr>
        </p:nvSpPr>
        <p:spPr>
          <a:xfrm>
            <a:off x="593999" y="6264000"/>
            <a:ext cx="4349476" cy="594000"/>
          </a:xfrm>
          <a:prstGeom prst="rect">
            <a:avLst/>
          </a:prstGeom>
        </p:spPr>
        <p:txBody>
          <a:bodyPr vert="horz" lIns="0" tIns="0" rIns="0" bIns="0" rtlCol="0" anchor="ctr"/>
          <a:lstStyle>
            <a:lvl1pPr algn="l">
              <a:defRPr sz="1000" b="0">
                <a:solidFill>
                  <a:schemeClr val="tx1"/>
                </a:solidFill>
              </a:defRPr>
            </a:lvl1pPr>
          </a:lstStyle>
          <a:p>
            <a:r>
              <a:rPr lang="de-CH"/>
              <a:t>Tobias Somary | 8. Mai 2025 | Universität Zürich</a:t>
            </a:r>
            <a:endParaRPr lang="de-DE" dirty="0"/>
          </a:p>
        </p:txBody>
      </p:sp>
      <p:sp>
        <p:nvSpPr>
          <p:cNvPr id="37" name="Text Placeholder 36">
            <a:extLst>
              <a:ext uri="{FF2B5EF4-FFF2-40B4-BE49-F238E27FC236}">
                <a16:creationId xmlns:a16="http://schemas.microsoft.com/office/drawing/2014/main" id="{648E95C7-DAA2-4EB1-AEB9-3012840FD1D6}"/>
              </a:ext>
            </a:extLst>
          </p:cNvPr>
          <p:cNvSpPr>
            <a:spLocks noGrp="1"/>
          </p:cNvSpPr>
          <p:nvPr>
            <p:ph type="body" idx="1"/>
          </p:nvPr>
        </p:nvSpPr>
        <p:spPr>
          <a:xfrm>
            <a:off x="594000" y="4212000"/>
            <a:ext cx="6840000" cy="900000"/>
          </a:xfrm>
          <a:prstGeom prst="rect">
            <a:avLst/>
          </a:prstGeom>
        </p:spPr>
        <p:txBody>
          <a:bodyPr vert="horz" lIns="0" tIns="0" rIns="0" bIns="0" rtlCol="0">
            <a:normAutofit/>
          </a:bodyPr>
          <a:lstStyle/>
          <a:p>
            <a:pPr lvl="0"/>
            <a:r>
              <a:rPr lang="en-US" dirty="0"/>
              <a:t>Click to edit Master text styles</a:t>
            </a:r>
          </a:p>
        </p:txBody>
      </p:sp>
      <p:sp>
        <p:nvSpPr>
          <p:cNvPr id="7" name="Date Placeholder 2">
            <a:extLst>
              <a:ext uri="{FF2B5EF4-FFF2-40B4-BE49-F238E27FC236}">
                <a16:creationId xmlns:a16="http://schemas.microsoft.com/office/drawing/2014/main" id="{77EB837C-1830-4C73-BB36-CAEE60BF5DB9}"/>
              </a:ext>
            </a:extLst>
          </p:cNvPr>
          <p:cNvSpPr>
            <a:spLocks noGrp="1"/>
          </p:cNvSpPr>
          <p:nvPr>
            <p:ph type="dt" sz="half" idx="2"/>
          </p:nvPr>
        </p:nvSpPr>
        <p:spPr>
          <a:xfrm>
            <a:off x="8363795" y="6262688"/>
            <a:ext cx="3240000" cy="594000"/>
          </a:xfrm>
          <a:prstGeom prst="rect">
            <a:avLst/>
          </a:prstGeom>
        </p:spPr>
        <p:txBody>
          <a:bodyPr vert="horz" lIns="0" tIns="0" rIns="0" bIns="0" rtlCol="0" anchor="ctr"/>
          <a:lstStyle>
            <a:lvl1pPr algn="r">
              <a:defRPr sz="1000" b="0">
                <a:solidFill>
                  <a:schemeClr val="tx1"/>
                </a:solidFill>
              </a:defRPr>
            </a:lvl1pPr>
          </a:lstStyle>
          <a:p>
            <a:r>
              <a:rPr lang="de-DE"/>
              <a:t>CMS von Erlach Partners AG | Louise Lutz Sciamanna</a:t>
            </a:r>
            <a:endParaRPr lang="en-GB" dirty="0"/>
          </a:p>
        </p:txBody>
      </p:sp>
      <p:pic>
        <p:nvPicPr>
          <p:cNvPr id="9" name="Picture 8">
            <a:extLst>
              <a:ext uri="{FF2B5EF4-FFF2-40B4-BE49-F238E27FC236}">
                <a16:creationId xmlns:a16="http://schemas.microsoft.com/office/drawing/2014/main" id="{B512833D-F96D-4B4D-B5F4-1EBBD051DD00}"/>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080079" y="594248"/>
            <a:ext cx="1524546" cy="773999"/>
          </a:xfrm>
          <a:prstGeom prst="rect">
            <a:avLst/>
          </a:prstGeom>
        </p:spPr>
      </p:pic>
    </p:spTree>
    <p:extLst>
      <p:ext uri="{BB962C8B-B14F-4D97-AF65-F5344CB8AC3E}">
        <p14:creationId xmlns:p14="http://schemas.microsoft.com/office/powerpoint/2010/main" val="150595183"/>
      </p:ext>
    </p:extLst>
  </p:cSld>
  <p:clrMap bg1="lt1" tx1="dk1" bg2="lt2" tx2="dk2" accent1="accent1" accent2="accent2" accent3="accent3" accent4="accent4" accent5="accent5" accent6="accent6" hlink="hlink" folHlink="folHlink"/>
  <p:sldLayoutIdLst>
    <p:sldLayoutId id="2147483728" r:id="rId1"/>
  </p:sldLayoutIdLst>
  <p:hf hdr="0" dt="0"/>
  <p:txStyles>
    <p:titleStyle>
      <a:lvl1pPr algn="l"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7310" userDrawn="1">
          <p15:clr>
            <a:srgbClr val="F26B43"/>
          </p15:clr>
        </p15:guide>
        <p15:guide id="3" pos="370" userDrawn="1">
          <p15:clr>
            <a:srgbClr val="F26B43"/>
          </p15:clr>
        </p15:guide>
        <p15:guide id="4" orient="horz" pos="368" userDrawn="1">
          <p15:clr>
            <a:srgbClr val="F26B43"/>
          </p15:clr>
        </p15:guide>
        <p15:guide id="5" orient="horz" pos="3952" userDrawn="1">
          <p15:clr>
            <a:srgbClr val="F26B43"/>
          </p15:clr>
        </p15:guide>
        <p15:guide id="6" pos="3840">
          <p15:clr>
            <a:srgbClr val="F26B43"/>
          </p15:clr>
        </p15:guide>
        <p15:guide id="7" orient="horz" pos="1139">
          <p15:clr>
            <a:srgbClr val="F26B43"/>
          </p15:clr>
        </p15:guide>
        <p15:guide id="8" orient="horz" pos="1344">
          <p15:clr>
            <a:srgbClr val="F26B43"/>
          </p15:clr>
        </p15:guide>
        <p15:guide id="9" orient="horz" pos="145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6.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 Id="rId6" Type="http://schemas.openxmlformats.org/officeDocument/2006/relationships/hyperlink" Target="https://www.parlament.ch/centers/documents/de/18-069-standpunkt-bj-d.pdf" TargetMode="External"/><Relationship Id="rId5" Type="http://schemas.openxmlformats.org/officeDocument/2006/relationships/image" Target="../media/image12.png"/><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hyperlink" Target="https://www.parlament.ch/centers/documents/de/18-069-standpunkt-bj-d.pdf" TargetMode="External"/><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5.xml"/><Relationship Id="rId1" Type="http://schemas.openxmlformats.org/officeDocument/2006/relationships/tags" Target="../tags/tag14.xml"/><Relationship Id="rId5" Type="http://schemas.openxmlformats.org/officeDocument/2006/relationships/image" Target="../media/image12.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p:cNvPicPr>
          <p:nvPr>
            <p:custDataLst>
              <p:tags r:id="rId2"/>
            </p:custDataLst>
          </p:nvPr>
        </p:nvPicPr>
        <p:blipFill>
          <a:blip r:embed="rId4">
            <a:extLst>
              <a:ext uri="{28A0092B-C50C-407E-A947-70E740481C1C}">
                <a14:useLocalDpi xmlns:a14="http://schemas.microsoft.com/office/drawing/2010/main" val="0"/>
              </a:ext>
            </a:extLst>
          </a:blip>
          <a:stretch>
            <a:fillRect/>
          </a:stretch>
        </p:blipFill>
        <p:spPr bwMode="auto">
          <a:xfrm>
            <a:off x="607448" y="562448"/>
            <a:ext cx="10972800" cy="1018800"/>
          </a:xfrm>
          <a:prstGeom prst="rect">
            <a:avLst/>
          </a:prstGeom>
          <a:effectLst>
            <a:glow>
              <a:srgbClr val="000000"/>
            </a:glow>
          </a:effectLst>
        </p:spPr>
      </p:pic>
      <p:sp>
        <p:nvSpPr>
          <p:cNvPr id="5" name="Title 2"/>
          <p:cNvSpPr txBox="1">
            <a:spLocks/>
          </p:cNvSpPr>
          <p:nvPr/>
        </p:nvSpPr>
        <p:spPr>
          <a:xfrm>
            <a:off x="594918" y="2133600"/>
            <a:ext cx="5798741" cy="1841461"/>
          </a:xfrm>
          <a:prstGeom prst="rect">
            <a:avLst/>
          </a:prstGeom>
        </p:spPr>
        <p:txBody>
          <a:bodyP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de-CH" b="1" dirty="0"/>
              <a:t>Auswirkungen der Erbrechtsreformen </a:t>
            </a:r>
          </a:p>
          <a:p>
            <a:r>
              <a:rPr lang="de-CH" b="1" dirty="0"/>
              <a:t>in der Praxis</a:t>
            </a:r>
            <a:endParaRPr lang="de-CH" dirty="0"/>
          </a:p>
        </p:txBody>
      </p:sp>
      <p:sp>
        <p:nvSpPr>
          <p:cNvPr id="6" name="Text Placeholder 3"/>
          <p:cNvSpPr txBox="1">
            <a:spLocks/>
          </p:cNvSpPr>
          <p:nvPr/>
        </p:nvSpPr>
        <p:spPr>
          <a:xfrm>
            <a:off x="587375" y="4160947"/>
            <a:ext cx="3960000" cy="1243332"/>
          </a:xfrm>
          <a:prstGeom prst="rect">
            <a:avLst/>
          </a:prstGeom>
        </p:spPr>
        <p:txBody>
          <a:bodyPr>
            <a:normAutofit fontScale="92500" lnSpcReduction="20000"/>
          </a:bodyPr>
          <a:lstStyle>
            <a:lvl1pPr marL="0" indent="0" algn="l" defTabSz="914400" rtl="0" eaLnBrk="1" latinLnBrk="0" hangingPunct="1">
              <a:lnSpc>
                <a:spcPct val="90000"/>
              </a:lnSpc>
              <a:spcBef>
                <a:spcPts val="1000"/>
              </a:spcBef>
              <a:buFont typeface="Symbol" panose="05050102010706020507" pitchFamily="18" charset="2"/>
              <a:buNone/>
              <a:defRPr sz="2000" kern="1200">
                <a:solidFill>
                  <a:schemeClr val="tx1"/>
                </a:solidFill>
                <a:latin typeface="+mn-lt"/>
                <a:ea typeface="+mn-ea"/>
                <a:cs typeface="+mn-cs"/>
              </a:defRPr>
            </a:lvl1pPr>
            <a:lvl2pPr marL="628650" indent="-2667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r"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dirty="0"/>
              <a:t>Tobias Somary</a:t>
            </a:r>
          </a:p>
          <a:p>
            <a:r>
              <a:rPr lang="de-CH" dirty="0"/>
              <a:t>Universität Zürich</a:t>
            </a:r>
          </a:p>
          <a:p>
            <a:endParaRPr lang="de-CH" sz="1050" dirty="0"/>
          </a:p>
          <a:p>
            <a:r>
              <a:rPr lang="de-CH" dirty="0"/>
              <a:t>8. Mai 2025</a:t>
            </a:r>
          </a:p>
        </p:txBody>
      </p:sp>
    </p:spTree>
    <p:custDataLst>
      <p:tags r:id="rId1"/>
    </p:custDataLst>
    <p:extLst>
      <p:ext uri="{BB962C8B-B14F-4D97-AF65-F5344CB8AC3E}">
        <p14:creationId xmlns:p14="http://schemas.microsoft.com/office/powerpoint/2010/main" val="3407414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10</a:t>
            </a:fld>
            <a:endParaRPr lang="de-CH" dirty="0"/>
          </a:p>
        </p:txBody>
      </p:sp>
      <p:sp>
        <p:nvSpPr>
          <p:cNvPr id="11" name="Inhaltsplatzhalter 2"/>
          <p:cNvSpPr>
            <a:spLocks noGrp="1"/>
          </p:cNvSpPr>
          <p:nvPr>
            <p:ph idx="1"/>
          </p:nvPr>
        </p:nvSpPr>
        <p:spPr>
          <a:xfrm>
            <a:off x="602824" y="2087992"/>
            <a:ext cx="10924116" cy="5469467"/>
          </a:xfrm>
        </p:spPr>
        <p:txBody>
          <a:bodyPr/>
          <a:lstStyle/>
          <a:p>
            <a:pPr marL="0" indent="0">
              <a:buNone/>
            </a:pPr>
            <a:r>
              <a:rPr lang="de-DE" dirty="0"/>
              <a:t>Woran wird </a:t>
            </a:r>
            <a:r>
              <a:rPr lang="de-DE" b="1" dirty="0"/>
              <a:t>heute </a:t>
            </a:r>
            <a:r>
              <a:rPr lang="de-DE" dirty="0"/>
              <a:t>zur Feststellung des auf den Erbfall anwendbaren Erbrechts angeknüpft?</a:t>
            </a:r>
          </a:p>
          <a:p>
            <a:endParaRPr lang="de-CH" dirty="0"/>
          </a:p>
        </p:txBody>
      </p:sp>
      <p:sp>
        <p:nvSpPr>
          <p:cNvPr id="12" name="Flussdiagramm: Verbindungsstelle 11"/>
          <p:cNvSpPr/>
          <p:nvPr/>
        </p:nvSpPr>
        <p:spPr>
          <a:xfrm>
            <a:off x="6159430" y="3429000"/>
            <a:ext cx="5376596" cy="2208245"/>
          </a:xfrm>
          <a:prstGeom prst="flowChartConnector">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3500000" scaled="1"/>
            <a:tileRect/>
          </a:gradFill>
          <a:ln>
            <a:solidFill>
              <a:srgbClr val="DC222D"/>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de-DE" sz="2400" dirty="0">
              <a:latin typeface="Arial" panose="020B0604020202020204" pitchFamily="34" charset="0"/>
              <a:cs typeface="Arial" panose="020B0604020202020204" pitchFamily="34" charset="0"/>
            </a:endParaRPr>
          </a:p>
        </p:txBody>
      </p:sp>
      <p:sp>
        <p:nvSpPr>
          <p:cNvPr id="13" name="Textfeld 12"/>
          <p:cNvSpPr txBox="1"/>
          <p:nvPr/>
        </p:nvSpPr>
        <p:spPr>
          <a:xfrm>
            <a:off x="1036029" y="3909053"/>
            <a:ext cx="4220844" cy="1231084"/>
          </a:xfrm>
          <a:prstGeom prst="rect">
            <a:avLst/>
          </a:prstGeom>
          <a:ln/>
        </p:spPr>
        <p:style>
          <a:lnRef idx="1">
            <a:schemeClr val="accent1"/>
          </a:lnRef>
          <a:fillRef idx="3">
            <a:schemeClr val="accent1"/>
          </a:fillRef>
          <a:effectRef idx="2">
            <a:schemeClr val="accent1"/>
          </a:effectRef>
          <a:fontRef idx="minor">
            <a:schemeClr val="lt1"/>
          </a:fontRef>
        </p:style>
        <p:txBody>
          <a:bodyPr wrap="square" lIns="121899" tIns="60949" rIns="121899" bIns="60949" rtlCol="0">
            <a:spAutoFit/>
          </a:bodyPr>
          <a:lstStyle/>
          <a:p>
            <a:pPr algn="ctr"/>
            <a:endParaRPr lang="de-DE" sz="2400" dirty="0">
              <a:solidFill>
                <a:schemeClr val="bg1"/>
              </a:solidFill>
              <a:latin typeface="Arial" panose="020B0604020202020204" pitchFamily="34" charset="0"/>
              <a:cs typeface="Arial" panose="020B0604020202020204" pitchFamily="34" charset="0"/>
            </a:endParaRPr>
          </a:p>
          <a:p>
            <a:pPr algn="ctr"/>
            <a:r>
              <a:rPr lang="de-DE" sz="2400" dirty="0">
                <a:solidFill>
                  <a:schemeClr val="bg1"/>
                </a:solidFill>
                <a:latin typeface="Arial" panose="020B0604020202020204" pitchFamily="34" charset="0"/>
                <a:cs typeface="Arial" panose="020B0604020202020204" pitchFamily="34" charset="0"/>
              </a:rPr>
              <a:t>Lebensmittelpunkt</a:t>
            </a:r>
          </a:p>
          <a:p>
            <a:pPr algn="ctr"/>
            <a:endParaRPr lang="de-DE" sz="2400" dirty="0">
              <a:solidFill>
                <a:schemeClr val="bg1"/>
              </a:solidFill>
              <a:latin typeface="Arial" panose="020B0604020202020204" pitchFamily="34" charset="0"/>
              <a:cs typeface="Arial" panose="020B0604020202020204" pitchFamily="34" charset="0"/>
            </a:endParaRPr>
          </a:p>
        </p:txBody>
      </p:sp>
      <p:sp>
        <p:nvSpPr>
          <p:cNvPr id="14" name="Rectangle 2"/>
          <p:cNvSpPr txBox="1">
            <a:spLocks noChangeArrowheads="1"/>
          </p:cNvSpPr>
          <p:nvPr/>
        </p:nvSpPr>
        <p:spPr bwMode="auto">
          <a:xfrm>
            <a:off x="445660" y="539553"/>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Erbrechtsverordnung</a:t>
            </a:r>
            <a:endParaRPr lang="de-DE" altLang="de-DE" sz="3200" b="1" kern="0" dirty="0">
              <a:solidFill>
                <a:schemeClr val="tx1"/>
              </a:solidFill>
              <a:latin typeface="Arial" panose="020B0604020202020204" pitchFamily="34" charset="0"/>
              <a:cs typeface="Arial" panose="020B0604020202020204" pitchFamily="34" charset="0"/>
            </a:endParaRPr>
          </a:p>
        </p:txBody>
      </p:sp>
      <p:sp>
        <p:nvSpPr>
          <p:cNvPr id="15" name="Rectangle 3"/>
          <p:cNvSpPr txBox="1">
            <a:spLocks noChangeArrowheads="1"/>
          </p:cNvSpPr>
          <p:nvPr/>
        </p:nvSpPr>
        <p:spPr bwMode="auto">
          <a:xfrm>
            <a:off x="481379" y="1124745"/>
            <a:ext cx="739282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t" anchorCtr="0" compatLnSpc="1">
            <a:prstTxWarp prst="textNoShape">
              <a:avLst/>
            </a:prstTxWarp>
          </a:bodyPr>
          <a:lstStyle>
            <a:lvl1pPr marL="266653" indent="-266653" algn="l" rtl="0" fontAlgn="base">
              <a:spcBef>
                <a:spcPts val="800"/>
              </a:spcBef>
              <a:spcAft>
                <a:spcPct val="0"/>
              </a:spcAft>
              <a:buClr>
                <a:srgbClr val="13294A"/>
              </a:buClr>
              <a:buFont typeface="Arial" charset="0"/>
              <a:buChar char="–"/>
              <a:defRPr sz="2000">
                <a:solidFill>
                  <a:srgbClr val="13294A"/>
                </a:solidFill>
                <a:latin typeface="+mn-lt"/>
                <a:ea typeface="+mn-ea"/>
                <a:cs typeface="+mn-cs"/>
              </a:defRPr>
            </a:lvl1pPr>
            <a:lvl2pPr marL="533306" indent="-265066" algn="l" rtl="0" fontAlgn="base">
              <a:spcBef>
                <a:spcPts val="800"/>
              </a:spcBef>
              <a:spcAft>
                <a:spcPct val="0"/>
              </a:spcAft>
              <a:buClr>
                <a:srgbClr val="13294A"/>
              </a:buClr>
              <a:buChar char="•"/>
              <a:defRPr>
                <a:solidFill>
                  <a:srgbClr val="13294A"/>
                </a:solidFill>
                <a:latin typeface="+mn-lt"/>
              </a:defRPr>
            </a:lvl2pPr>
            <a:lvl3pPr marL="812657" indent="-277764" algn="l" rtl="0" fontAlgn="base">
              <a:spcBef>
                <a:spcPts val="800"/>
              </a:spcBef>
              <a:spcAft>
                <a:spcPct val="0"/>
              </a:spcAft>
              <a:buClr>
                <a:srgbClr val="13294A"/>
              </a:buClr>
              <a:buFont typeface="Arial" charset="0"/>
              <a:buChar char="–"/>
              <a:defRPr sz="1600">
                <a:solidFill>
                  <a:srgbClr val="13294A"/>
                </a:solidFill>
                <a:latin typeface="+mn-lt"/>
              </a:defRPr>
            </a:lvl3pPr>
            <a:lvl4pPr marL="1079310" indent="-265066" algn="l" rtl="0" fontAlgn="base">
              <a:spcBef>
                <a:spcPts val="800"/>
              </a:spcBef>
              <a:spcAft>
                <a:spcPct val="0"/>
              </a:spcAft>
              <a:buClr>
                <a:srgbClr val="13294A"/>
              </a:buClr>
              <a:buChar char="•"/>
              <a:defRPr sz="1600">
                <a:solidFill>
                  <a:srgbClr val="13294A"/>
                </a:solidFill>
                <a:latin typeface="+mn-lt"/>
              </a:defRPr>
            </a:lvl4pPr>
            <a:lvl5pPr marL="1345962" indent="-265066" algn="l" rtl="0" fontAlgn="base">
              <a:spcBef>
                <a:spcPts val="800"/>
              </a:spcBef>
              <a:spcAft>
                <a:spcPct val="0"/>
              </a:spcAft>
              <a:buClr>
                <a:srgbClr val="13294A"/>
              </a:buClr>
              <a:buFont typeface="Arial" charset="0"/>
              <a:buChar char="–"/>
              <a:defRPr sz="1600">
                <a:solidFill>
                  <a:srgbClr val="13294A"/>
                </a:solidFill>
                <a:latin typeface="+mn-lt"/>
              </a:defRPr>
            </a:lvl5pPr>
            <a:lvl6pPr marL="1803081" indent="-265066" algn="l" rtl="0" fontAlgn="base">
              <a:spcBef>
                <a:spcPts val="800"/>
              </a:spcBef>
              <a:spcAft>
                <a:spcPct val="0"/>
              </a:spcAft>
              <a:buClr>
                <a:srgbClr val="13294A"/>
              </a:buClr>
              <a:buFont typeface="Arial" charset="0"/>
              <a:buChar char="–"/>
              <a:defRPr sz="1600">
                <a:solidFill>
                  <a:srgbClr val="13294A"/>
                </a:solidFill>
                <a:latin typeface="+mn-lt"/>
              </a:defRPr>
            </a:lvl6pPr>
            <a:lvl7pPr marL="2260201" indent="-265066" algn="l" rtl="0" fontAlgn="base">
              <a:spcBef>
                <a:spcPts val="800"/>
              </a:spcBef>
              <a:spcAft>
                <a:spcPct val="0"/>
              </a:spcAft>
              <a:buClr>
                <a:srgbClr val="13294A"/>
              </a:buClr>
              <a:buFont typeface="Arial" charset="0"/>
              <a:buChar char="–"/>
              <a:defRPr sz="1600">
                <a:solidFill>
                  <a:srgbClr val="13294A"/>
                </a:solidFill>
                <a:latin typeface="+mn-lt"/>
              </a:defRPr>
            </a:lvl7pPr>
            <a:lvl8pPr marL="2717320" indent="-265066" algn="l" rtl="0" fontAlgn="base">
              <a:spcBef>
                <a:spcPts val="800"/>
              </a:spcBef>
              <a:spcAft>
                <a:spcPct val="0"/>
              </a:spcAft>
              <a:buClr>
                <a:srgbClr val="13294A"/>
              </a:buClr>
              <a:buFont typeface="Arial" charset="0"/>
              <a:buChar char="–"/>
              <a:defRPr sz="1600">
                <a:solidFill>
                  <a:srgbClr val="13294A"/>
                </a:solidFill>
                <a:latin typeface="+mn-lt"/>
              </a:defRPr>
            </a:lvl8pPr>
            <a:lvl9pPr marL="3174440" indent="-265066" algn="l" rtl="0" fontAlgn="base">
              <a:spcBef>
                <a:spcPts val="800"/>
              </a:spcBef>
              <a:spcAft>
                <a:spcPct val="0"/>
              </a:spcAft>
              <a:buClr>
                <a:srgbClr val="13294A"/>
              </a:buClr>
              <a:buFont typeface="Arial" charset="0"/>
              <a:buChar char="–"/>
              <a:defRPr sz="1600">
                <a:solidFill>
                  <a:srgbClr val="13294A"/>
                </a:solidFill>
                <a:latin typeface="+mn-lt"/>
              </a:defRPr>
            </a:lvl9pPr>
          </a:lstStyle>
          <a:p>
            <a:pPr marL="0" indent="0">
              <a:buNone/>
              <a:tabLst>
                <a:tab pos="480472" algn="l"/>
              </a:tabLst>
            </a:pPr>
            <a:r>
              <a:rPr lang="de-DE" sz="2667" dirty="0">
                <a:solidFill>
                  <a:schemeClr val="tx1"/>
                </a:solidFill>
                <a:latin typeface="Arial" panose="020B0604020202020204" pitchFamily="34" charset="0"/>
                <a:cs typeface="Arial" panose="020B0604020202020204" pitchFamily="34" charset="0"/>
              </a:rPr>
              <a:t>Anwendbares Recht</a:t>
            </a:r>
            <a:endParaRPr lang="de-CH" sz="533" kern="0" dirty="0">
              <a:solidFill>
                <a:schemeClr val="tx1"/>
              </a:solidFill>
              <a:latin typeface="Arial" panose="020B0604020202020204" pitchFamily="34" charset="0"/>
              <a:cs typeface="Arial" panose="020B0604020202020204" pitchFamily="34" charset="0"/>
            </a:endParaRPr>
          </a:p>
        </p:txBody>
      </p:sp>
      <p:sp>
        <p:nvSpPr>
          <p:cNvPr id="9" name="Textfeld 8"/>
          <p:cNvSpPr txBox="1"/>
          <p:nvPr/>
        </p:nvSpPr>
        <p:spPr>
          <a:xfrm>
            <a:off x="6757353" y="3909053"/>
            <a:ext cx="4220844" cy="1231084"/>
          </a:xfrm>
          <a:prstGeom prst="rect">
            <a:avLst/>
          </a:prstGeom>
          <a:ln/>
        </p:spPr>
        <p:style>
          <a:lnRef idx="1">
            <a:schemeClr val="accent1"/>
          </a:lnRef>
          <a:fillRef idx="3">
            <a:schemeClr val="accent1"/>
          </a:fillRef>
          <a:effectRef idx="2">
            <a:schemeClr val="accent1"/>
          </a:effectRef>
          <a:fontRef idx="minor">
            <a:schemeClr val="lt1"/>
          </a:fontRef>
        </p:style>
        <p:txBody>
          <a:bodyPr wrap="square" lIns="121899" tIns="60949" rIns="121899" bIns="60949" rtlCol="0">
            <a:spAutoFit/>
          </a:bodyPr>
          <a:lstStyle/>
          <a:p>
            <a:pPr algn="ctr"/>
            <a:endParaRPr lang="de-DE" sz="2400" dirty="0">
              <a:solidFill>
                <a:schemeClr val="bg1"/>
              </a:solidFill>
              <a:latin typeface="Arial" panose="020B0604020202020204" pitchFamily="34" charset="0"/>
              <a:cs typeface="Arial" panose="020B0604020202020204" pitchFamily="34" charset="0"/>
            </a:endParaRPr>
          </a:p>
          <a:p>
            <a:pPr algn="ctr"/>
            <a:r>
              <a:rPr lang="de-DE" sz="2400" dirty="0">
                <a:solidFill>
                  <a:schemeClr val="bg1"/>
                </a:solidFill>
                <a:latin typeface="Arial" panose="020B0604020202020204" pitchFamily="34" charset="0"/>
                <a:cs typeface="Arial" panose="020B0604020202020204" pitchFamily="34" charset="0"/>
              </a:rPr>
              <a:t>Rechtswahl Heimatrechte</a:t>
            </a:r>
          </a:p>
          <a:p>
            <a:pPr algn="ctr"/>
            <a:endParaRPr lang="de-DE" sz="2400" dirty="0">
              <a:solidFill>
                <a:schemeClr val="bg1"/>
              </a:solidFill>
              <a:latin typeface="Arial" panose="020B0604020202020204" pitchFamily="34" charset="0"/>
              <a:cs typeface="Arial" panose="020B0604020202020204" pitchFamily="34" charset="0"/>
            </a:endParaRPr>
          </a:p>
        </p:txBody>
      </p:sp>
      <p:pic>
        <p:nvPicPr>
          <p:cNvPr id="10"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3849101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dirty="0"/>
          </a:p>
        </p:txBody>
      </p:sp>
      <p:sp>
        <p:nvSpPr>
          <p:cNvPr id="3" name="Inhaltsplatzhalter 2"/>
          <p:cNvSpPr>
            <a:spLocks noGrp="1"/>
          </p:cNvSpPr>
          <p:nvPr>
            <p:ph idx="1"/>
          </p:nvPr>
        </p:nvSpPr>
        <p:spPr/>
        <p:txBody>
          <a:bodyPr/>
          <a:lstStyle/>
          <a:p>
            <a:endParaRPr lang="de-CH" dirty="0"/>
          </a:p>
        </p:txBody>
      </p:sp>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11</a:t>
            </a:fld>
            <a:endParaRPr lang="de-CH" dirty="0"/>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023" b="8082"/>
          <a:stretch/>
        </p:blipFill>
        <p:spPr bwMode="auto">
          <a:xfrm>
            <a:off x="0" y="-782769"/>
            <a:ext cx="12192000" cy="7643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el 1"/>
          <p:cNvSpPr txBox="1">
            <a:spLocks/>
          </p:cNvSpPr>
          <p:nvPr/>
        </p:nvSpPr>
        <p:spPr bwMode="auto">
          <a:xfrm>
            <a:off x="692151" y="465171"/>
            <a:ext cx="10252388" cy="209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kern="0" dirty="0">
                <a:solidFill>
                  <a:schemeClr val="tx1"/>
                </a:solidFill>
                <a:latin typeface="Arial" panose="020B0604020202020204" pitchFamily="34" charset="0"/>
                <a:cs typeface="Arial" panose="020B0604020202020204" pitchFamily="34" charset="0"/>
              </a:rPr>
              <a:t>Praktische Konsequenz: neue Wahlmöglichkeiten, Gestaltungsspielraum, Freiheit und Verantwortung </a:t>
            </a:r>
            <a:br>
              <a:rPr lang="de-DE" sz="3733" b="1" kern="0" dirty="0">
                <a:solidFill>
                  <a:schemeClr val="tx1"/>
                </a:solidFill>
                <a:latin typeface="Arial" panose="020B0604020202020204" pitchFamily="34" charset="0"/>
                <a:cs typeface="Arial" panose="020B0604020202020204" pitchFamily="34" charset="0"/>
              </a:rPr>
            </a:br>
            <a:r>
              <a:rPr lang="de-CH" sz="3733" b="1" kern="0" dirty="0">
                <a:solidFill>
                  <a:schemeClr val="tx1"/>
                </a:solidFill>
                <a:latin typeface="Arial" panose="020B0604020202020204" pitchFamily="34" charset="0"/>
                <a:cs typeface="Arial" panose="020B0604020202020204" pitchFamily="34" charset="0"/>
              </a:rPr>
              <a:t> </a:t>
            </a:r>
            <a:endParaRPr lang="de-CH" sz="3200" b="1"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2969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8738" y="922821"/>
            <a:ext cx="2585881" cy="5653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12</a:t>
            </a:fld>
            <a:endParaRPr lang="de-CH" dirty="0"/>
          </a:p>
        </p:txBody>
      </p:sp>
      <p:sp>
        <p:nvSpPr>
          <p:cNvPr id="7" name="Inhaltsplatzhalter 4"/>
          <p:cNvSpPr>
            <a:spLocks noGrp="1"/>
          </p:cNvSpPr>
          <p:nvPr>
            <p:ph idx="1"/>
          </p:nvPr>
        </p:nvSpPr>
        <p:spPr>
          <a:xfrm>
            <a:off x="624099" y="2148508"/>
            <a:ext cx="9381291" cy="4234235"/>
          </a:xfrm>
        </p:spPr>
        <p:txBody>
          <a:bodyPr>
            <a:normAutofit/>
          </a:bodyPr>
          <a:lstStyle/>
          <a:p>
            <a:pPr>
              <a:spcBef>
                <a:spcPts val="500"/>
              </a:spcBef>
              <a:buFontTx/>
              <a:buChar char="-"/>
            </a:pPr>
            <a:r>
              <a:rPr lang="de-CH" sz="2000" dirty="0"/>
              <a:t>Erbteile</a:t>
            </a:r>
          </a:p>
          <a:p>
            <a:pPr>
              <a:lnSpc>
                <a:spcPts val="2200"/>
              </a:lnSpc>
              <a:spcBef>
                <a:spcPts val="500"/>
              </a:spcBef>
              <a:buFontTx/>
              <a:buChar char="-"/>
            </a:pPr>
            <a:r>
              <a:rPr lang="de-CH" sz="2000" dirty="0"/>
              <a:t>Pflichtteile</a:t>
            </a:r>
          </a:p>
          <a:p>
            <a:pPr>
              <a:lnSpc>
                <a:spcPts val="2200"/>
              </a:lnSpc>
              <a:spcBef>
                <a:spcPts val="500"/>
              </a:spcBef>
              <a:buFontTx/>
              <a:buChar char="-"/>
            </a:pPr>
            <a:r>
              <a:rPr lang="de-CH" sz="2000" dirty="0"/>
              <a:t>Bezugsgrössen, Berechnungsmassen</a:t>
            </a:r>
          </a:p>
          <a:p>
            <a:pPr>
              <a:lnSpc>
                <a:spcPts val="2200"/>
              </a:lnSpc>
              <a:spcBef>
                <a:spcPts val="500"/>
              </a:spcBef>
              <a:buFontTx/>
              <a:buChar char="-"/>
            </a:pPr>
            <a:r>
              <a:rPr lang="de-CH" sz="2000" dirty="0"/>
              <a:t>Anrechnung lebzeitiger Schenkungen</a:t>
            </a:r>
          </a:p>
          <a:p>
            <a:pPr>
              <a:lnSpc>
                <a:spcPts val="2200"/>
              </a:lnSpc>
              <a:spcBef>
                <a:spcPts val="500"/>
              </a:spcBef>
              <a:buFontTx/>
              <a:buChar char="-"/>
            </a:pPr>
            <a:r>
              <a:rPr lang="de-CH" sz="2000" dirty="0"/>
              <a:t>Herabsetzung, Pflichtteilsergänzung, Fristen </a:t>
            </a:r>
          </a:p>
          <a:p>
            <a:pPr>
              <a:lnSpc>
                <a:spcPts val="2200"/>
              </a:lnSpc>
              <a:spcBef>
                <a:spcPts val="500"/>
              </a:spcBef>
              <a:buFontTx/>
              <a:buChar char="-"/>
            </a:pPr>
            <a:r>
              <a:rPr lang="de-CH" sz="2000" dirty="0"/>
              <a:t>Ausgleichung zwischen den Nachkommen</a:t>
            </a:r>
          </a:p>
          <a:p>
            <a:pPr>
              <a:lnSpc>
                <a:spcPts val="2200"/>
              </a:lnSpc>
              <a:spcBef>
                <a:spcPts val="500"/>
              </a:spcBef>
              <a:buFontTx/>
              <a:buChar char="-"/>
            </a:pPr>
            <a:r>
              <a:rPr lang="de-CH" sz="2000" dirty="0"/>
              <a:t>Willensvollstreckung, Testamentsvollstreckung, </a:t>
            </a:r>
            <a:r>
              <a:rPr lang="de-CH" sz="2000" i="1" dirty="0" err="1"/>
              <a:t>executorship</a:t>
            </a:r>
            <a:endParaRPr lang="de-CH" sz="2000" i="1" dirty="0"/>
          </a:p>
          <a:p>
            <a:pPr>
              <a:lnSpc>
                <a:spcPts val="2200"/>
              </a:lnSpc>
              <a:spcBef>
                <a:spcPts val="500"/>
              </a:spcBef>
              <a:buFontTx/>
              <a:buChar char="-"/>
            </a:pPr>
            <a:r>
              <a:rPr lang="de-CH" sz="2000" dirty="0"/>
              <a:t>Ausschlagung</a:t>
            </a:r>
          </a:p>
          <a:p>
            <a:pPr>
              <a:lnSpc>
                <a:spcPts val="2200"/>
              </a:lnSpc>
              <a:spcBef>
                <a:spcPts val="500"/>
              </a:spcBef>
              <a:buFontTx/>
              <a:buChar char="-"/>
            </a:pPr>
            <a:r>
              <a:rPr lang="de-CH" sz="2000" dirty="0"/>
              <a:t>Anerkennung von organisierten Vermögenseinheiten (Stiftung, Trust)</a:t>
            </a:r>
          </a:p>
          <a:p>
            <a:pPr>
              <a:lnSpc>
                <a:spcPts val="2200"/>
              </a:lnSpc>
              <a:spcBef>
                <a:spcPts val="500"/>
              </a:spcBef>
              <a:buFontTx/>
              <a:buChar char="-"/>
            </a:pPr>
            <a:r>
              <a:rPr lang="de-CH" sz="2000" dirty="0"/>
              <a:t>Teilung des Nachlasses</a:t>
            </a:r>
          </a:p>
          <a:p>
            <a:pPr>
              <a:lnSpc>
                <a:spcPts val="2200"/>
              </a:lnSpc>
              <a:spcBef>
                <a:spcPts val="500"/>
              </a:spcBef>
              <a:buFontTx/>
              <a:buChar char="-"/>
            </a:pPr>
            <a:r>
              <a:rPr lang="de-CH" sz="2000" dirty="0"/>
              <a:t>Erbrechtliche Klagen</a:t>
            </a:r>
          </a:p>
          <a:p>
            <a:pPr>
              <a:lnSpc>
                <a:spcPts val="2200"/>
              </a:lnSpc>
              <a:spcBef>
                <a:spcPts val="500"/>
              </a:spcBef>
              <a:buFontTx/>
              <a:buChar char="-"/>
            </a:pPr>
            <a:r>
              <a:rPr lang="de-CH" sz="2000" dirty="0"/>
              <a:t>Planung ausserhalb des Erbrechts (Sachen-, Gesellschafts- und Vertragsrecht)</a:t>
            </a:r>
          </a:p>
        </p:txBody>
      </p:sp>
      <p:sp>
        <p:nvSpPr>
          <p:cNvPr id="8" name="Rectangle 2"/>
          <p:cNvSpPr txBox="1">
            <a:spLocks noChangeArrowheads="1"/>
          </p:cNvSpPr>
          <p:nvPr/>
        </p:nvSpPr>
        <p:spPr bwMode="auto">
          <a:xfrm>
            <a:off x="452804" y="475257"/>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Erbrechtsverordnung</a:t>
            </a:r>
            <a:endParaRPr lang="de-DE" altLang="de-DE" sz="3200" b="1" kern="0" dirty="0">
              <a:solidFill>
                <a:schemeClr val="tx1"/>
              </a:solidFill>
              <a:latin typeface="Arial" panose="020B0604020202020204" pitchFamily="34" charset="0"/>
              <a:cs typeface="Arial" panose="020B0604020202020204" pitchFamily="34" charset="0"/>
            </a:endParaRPr>
          </a:p>
        </p:txBody>
      </p:sp>
      <p:sp>
        <p:nvSpPr>
          <p:cNvPr id="9" name="Rectangle 3"/>
          <p:cNvSpPr txBox="1">
            <a:spLocks noChangeArrowheads="1"/>
          </p:cNvSpPr>
          <p:nvPr/>
        </p:nvSpPr>
        <p:spPr bwMode="auto">
          <a:xfrm>
            <a:off x="452803" y="1124745"/>
            <a:ext cx="8387314" cy="1313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t" anchorCtr="0" compatLnSpc="1">
            <a:prstTxWarp prst="textNoShape">
              <a:avLst/>
            </a:prstTxWarp>
          </a:bodyPr>
          <a:lstStyle>
            <a:lvl1pPr marL="266653" indent="-266653" algn="l" rtl="0" fontAlgn="base">
              <a:spcBef>
                <a:spcPts val="800"/>
              </a:spcBef>
              <a:spcAft>
                <a:spcPct val="0"/>
              </a:spcAft>
              <a:buClr>
                <a:srgbClr val="13294A"/>
              </a:buClr>
              <a:buFont typeface="Arial" charset="0"/>
              <a:buChar char="–"/>
              <a:defRPr sz="2000">
                <a:solidFill>
                  <a:srgbClr val="13294A"/>
                </a:solidFill>
                <a:latin typeface="+mn-lt"/>
                <a:ea typeface="+mn-ea"/>
                <a:cs typeface="+mn-cs"/>
              </a:defRPr>
            </a:lvl1pPr>
            <a:lvl2pPr marL="533306" indent="-265066" algn="l" rtl="0" fontAlgn="base">
              <a:spcBef>
                <a:spcPts val="800"/>
              </a:spcBef>
              <a:spcAft>
                <a:spcPct val="0"/>
              </a:spcAft>
              <a:buClr>
                <a:srgbClr val="13294A"/>
              </a:buClr>
              <a:buChar char="•"/>
              <a:defRPr>
                <a:solidFill>
                  <a:srgbClr val="13294A"/>
                </a:solidFill>
                <a:latin typeface="+mn-lt"/>
              </a:defRPr>
            </a:lvl2pPr>
            <a:lvl3pPr marL="812657" indent="-277764" algn="l" rtl="0" fontAlgn="base">
              <a:spcBef>
                <a:spcPts val="800"/>
              </a:spcBef>
              <a:spcAft>
                <a:spcPct val="0"/>
              </a:spcAft>
              <a:buClr>
                <a:srgbClr val="13294A"/>
              </a:buClr>
              <a:buFont typeface="Arial" charset="0"/>
              <a:buChar char="–"/>
              <a:defRPr sz="1600">
                <a:solidFill>
                  <a:srgbClr val="13294A"/>
                </a:solidFill>
                <a:latin typeface="+mn-lt"/>
              </a:defRPr>
            </a:lvl3pPr>
            <a:lvl4pPr marL="1079310" indent="-265066" algn="l" rtl="0" fontAlgn="base">
              <a:spcBef>
                <a:spcPts val="800"/>
              </a:spcBef>
              <a:spcAft>
                <a:spcPct val="0"/>
              </a:spcAft>
              <a:buClr>
                <a:srgbClr val="13294A"/>
              </a:buClr>
              <a:buChar char="•"/>
              <a:defRPr sz="1600">
                <a:solidFill>
                  <a:srgbClr val="13294A"/>
                </a:solidFill>
                <a:latin typeface="+mn-lt"/>
              </a:defRPr>
            </a:lvl4pPr>
            <a:lvl5pPr marL="1345962" indent="-265066" algn="l" rtl="0" fontAlgn="base">
              <a:spcBef>
                <a:spcPts val="800"/>
              </a:spcBef>
              <a:spcAft>
                <a:spcPct val="0"/>
              </a:spcAft>
              <a:buClr>
                <a:srgbClr val="13294A"/>
              </a:buClr>
              <a:buFont typeface="Arial" charset="0"/>
              <a:buChar char="–"/>
              <a:defRPr sz="1600">
                <a:solidFill>
                  <a:srgbClr val="13294A"/>
                </a:solidFill>
                <a:latin typeface="+mn-lt"/>
              </a:defRPr>
            </a:lvl5pPr>
            <a:lvl6pPr marL="1803081" indent="-265066" algn="l" rtl="0" fontAlgn="base">
              <a:spcBef>
                <a:spcPts val="800"/>
              </a:spcBef>
              <a:spcAft>
                <a:spcPct val="0"/>
              </a:spcAft>
              <a:buClr>
                <a:srgbClr val="13294A"/>
              </a:buClr>
              <a:buFont typeface="Arial" charset="0"/>
              <a:buChar char="–"/>
              <a:defRPr sz="1600">
                <a:solidFill>
                  <a:srgbClr val="13294A"/>
                </a:solidFill>
                <a:latin typeface="+mn-lt"/>
              </a:defRPr>
            </a:lvl6pPr>
            <a:lvl7pPr marL="2260201" indent="-265066" algn="l" rtl="0" fontAlgn="base">
              <a:spcBef>
                <a:spcPts val="800"/>
              </a:spcBef>
              <a:spcAft>
                <a:spcPct val="0"/>
              </a:spcAft>
              <a:buClr>
                <a:srgbClr val="13294A"/>
              </a:buClr>
              <a:buFont typeface="Arial" charset="0"/>
              <a:buChar char="–"/>
              <a:defRPr sz="1600">
                <a:solidFill>
                  <a:srgbClr val="13294A"/>
                </a:solidFill>
                <a:latin typeface="+mn-lt"/>
              </a:defRPr>
            </a:lvl7pPr>
            <a:lvl8pPr marL="2717320" indent="-265066" algn="l" rtl="0" fontAlgn="base">
              <a:spcBef>
                <a:spcPts val="800"/>
              </a:spcBef>
              <a:spcAft>
                <a:spcPct val="0"/>
              </a:spcAft>
              <a:buClr>
                <a:srgbClr val="13294A"/>
              </a:buClr>
              <a:buFont typeface="Arial" charset="0"/>
              <a:buChar char="–"/>
              <a:defRPr sz="1600">
                <a:solidFill>
                  <a:srgbClr val="13294A"/>
                </a:solidFill>
                <a:latin typeface="+mn-lt"/>
              </a:defRPr>
            </a:lvl8pPr>
            <a:lvl9pPr marL="3174440" indent="-265066" algn="l" rtl="0" fontAlgn="base">
              <a:spcBef>
                <a:spcPts val="800"/>
              </a:spcBef>
              <a:spcAft>
                <a:spcPct val="0"/>
              </a:spcAft>
              <a:buClr>
                <a:srgbClr val="13294A"/>
              </a:buClr>
              <a:buFont typeface="Arial" charset="0"/>
              <a:buChar char="–"/>
              <a:defRPr sz="1600">
                <a:solidFill>
                  <a:srgbClr val="13294A"/>
                </a:solidFill>
                <a:latin typeface="+mn-lt"/>
              </a:defRPr>
            </a:lvl9pPr>
          </a:lstStyle>
          <a:p>
            <a:pPr marL="0" indent="0">
              <a:buNone/>
              <a:tabLst>
                <a:tab pos="480472" algn="l"/>
              </a:tabLst>
            </a:pPr>
            <a:r>
              <a:rPr lang="de-DE" sz="2667" dirty="0">
                <a:solidFill>
                  <a:schemeClr val="tx1"/>
                </a:solidFill>
                <a:latin typeface="Arial" panose="020B0604020202020204" pitchFamily="34" charset="0"/>
                <a:cs typeface="Arial" panose="020B0604020202020204" pitchFamily="34" charset="0"/>
              </a:rPr>
              <a:t>Rechtswahlberatung nimmt an Bedeutung stark zu, denn das anwendbare Recht bestimmt u.a.: </a:t>
            </a:r>
            <a:endParaRPr lang="de-CH" sz="533" kern="0" dirty="0">
              <a:solidFill>
                <a:schemeClr val="tx1"/>
              </a:solidFill>
              <a:latin typeface="Arial" panose="020B0604020202020204" pitchFamily="34" charset="0"/>
              <a:cs typeface="Arial" panose="020B0604020202020204" pitchFamily="34" charset="0"/>
            </a:endParaRPr>
          </a:p>
        </p:txBody>
      </p:sp>
      <p:pic>
        <p:nvPicPr>
          <p:cNvPr id="11"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258389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9" name="Slide Number Placeholder 8"/>
          <p:cNvSpPr>
            <a:spLocks noGrp="1"/>
          </p:cNvSpPr>
          <p:nvPr>
            <p:ph type="sldNum" sz="quarter" idx="12"/>
          </p:nvPr>
        </p:nvSpPr>
        <p:spPr/>
        <p:txBody>
          <a:bodyPr/>
          <a:lstStyle/>
          <a:p>
            <a:fld id="{586824BF-3B93-454D-8CFC-2835FAC2A0AB}" type="slidenum">
              <a:rPr lang="de-DE" smtClean="0"/>
              <a:pPr/>
              <a:t>13</a:t>
            </a:fld>
            <a:endParaRPr lang="de-DE" dirty="0"/>
          </a:p>
        </p:txBody>
      </p:sp>
      <p:pic>
        <p:nvPicPr>
          <p:cNvPr id="5" name="Picture 2" descr="C:\Users\tfs\Desktop\Bilder für Vorträge\daily-cartoon-141125-bonusferguson-690.jpg"/>
          <p:cNvPicPr>
            <a:picLocks noChangeAspect="1" noChangeArrowheads="1"/>
          </p:cNvPicPr>
          <p:nvPr/>
        </p:nvPicPr>
        <p:blipFill rotWithShape="1">
          <a:blip r:embed="rId2">
            <a:extLst>
              <a:ext uri="{28A0092B-C50C-407E-A947-70E740481C1C}">
                <a14:useLocalDpi xmlns:a14="http://schemas.microsoft.com/office/drawing/2010/main" val="0"/>
              </a:ext>
            </a:extLst>
          </a:blip>
          <a:srcRect l="9111" b="13747"/>
          <a:stretch/>
        </p:blipFill>
        <p:spPr bwMode="auto">
          <a:xfrm>
            <a:off x="5581946" y="222818"/>
            <a:ext cx="5922962" cy="5482402"/>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1"/>
          <p:cNvSpPr txBox="1"/>
          <p:nvPr/>
        </p:nvSpPr>
        <p:spPr>
          <a:xfrm>
            <a:off x="489544" y="781453"/>
            <a:ext cx="4832548" cy="3570192"/>
          </a:xfrm>
          <a:prstGeom prst="rect">
            <a:avLst/>
          </a:prstGeom>
          <a:noFill/>
        </p:spPr>
        <p:txBody>
          <a:bodyPr wrap="square" lIns="91424" tIns="45712" rIns="91424" bIns="45712" rtlCol="0">
            <a:spAutoFit/>
          </a:bodyPr>
          <a:lstStyle/>
          <a:p>
            <a:pPr fontAlgn="base">
              <a:spcBef>
                <a:spcPts val="1200"/>
              </a:spcBef>
              <a:spcAft>
                <a:spcPct val="0"/>
              </a:spcAft>
              <a:defRPr/>
            </a:pPr>
            <a:r>
              <a:rPr lang="de-CH" sz="2000" dirty="0">
                <a:latin typeface="Arial" charset="0"/>
              </a:rPr>
              <a:t>Die Rechtswahlberatung</a:t>
            </a:r>
            <a:r>
              <a:rPr kumimoji="0" lang="de-CH" sz="2000" b="0" i="0" u="none" strike="noStrike" kern="1200" cap="none" spc="0" normalizeH="0" baseline="0" noProof="0" dirty="0">
                <a:ln>
                  <a:noFill/>
                </a:ln>
                <a:effectLst/>
                <a:uLnTx/>
                <a:uFillTx/>
                <a:latin typeface="Arial" charset="0"/>
                <a:ea typeface="+mn-ea"/>
                <a:cs typeface="+mn-cs"/>
              </a:rPr>
              <a:t> beschränkt sich nicht auf die Entscheidung </a:t>
            </a:r>
            <a:r>
              <a:rPr kumimoji="0" lang="de-CH" sz="2000" b="1" i="1" u="none" strike="noStrike" kern="1200" cap="none" spc="0" normalizeH="0" baseline="0" noProof="0" dirty="0">
                <a:ln>
                  <a:noFill/>
                </a:ln>
                <a:effectLst/>
                <a:uLnTx/>
                <a:uFillTx/>
                <a:latin typeface="Arial" charset="0"/>
                <a:ea typeface="+mn-ea"/>
                <a:cs typeface="+mn-cs"/>
              </a:rPr>
              <a:t>für</a:t>
            </a:r>
            <a:r>
              <a:rPr kumimoji="0" lang="de-CH" sz="2000" b="0" i="1" u="none" strike="noStrike" kern="1200" cap="none" spc="0" normalizeH="0" baseline="0" noProof="0" dirty="0">
                <a:ln>
                  <a:noFill/>
                </a:ln>
                <a:effectLst/>
                <a:uLnTx/>
                <a:uFillTx/>
                <a:latin typeface="Arial" charset="0"/>
                <a:ea typeface="+mn-ea"/>
                <a:cs typeface="+mn-cs"/>
              </a:rPr>
              <a:t> </a:t>
            </a:r>
            <a:r>
              <a:rPr kumimoji="0" lang="de-CH" sz="2000" b="0" i="0" u="none" strike="noStrike" kern="1200" cap="none" spc="0" normalizeH="0" baseline="0" noProof="0" dirty="0">
                <a:ln>
                  <a:noFill/>
                </a:ln>
                <a:effectLst/>
                <a:uLnTx/>
                <a:uFillTx/>
                <a:latin typeface="Arial" charset="0"/>
                <a:ea typeface="+mn-ea"/>
                <a:cs typeface="+mn-cs"/>
              </a:rPr>
              <a:t>oder </a:t>
            </a:r>
            <a:r>
              <a:rPr kumimoji="0" lang="de-CH" sz="2000" b="1" i="1" u="none" strike="noStrike" kern="1200" cap="none" spc="0" normalizeH="0" baseline="0" noProof="0" dirty="0">
                <a:ln>
                  <a:noFill/>
                </a:ln>
                <a:effectLst/>
                <a:uLnTx/>
                <a:uFillTx/>
                <a:latin typeface="Arial" charset="0"/>
                <a:ea typeface="+mn-ea"/>
                <a:cs typeface="+mn-cs"/>
              </a:rPr>
              <a:t>gegen</a:t>
            </a:r>
            <a:r>
              <a:rPr kumimoji="0" lang="de-CH" sz="2000" b="0" i="0" u="none" strike="noStrike" kern="1200" cap="none" spc="0" normalizeH="0" baseline="0" noProof="0" dirty="0">
                <a:ln>
                  <a:noFill/>
                </a:ln>
                <a:effectLst/>
                <a:uLnTx/>
                <a:uFillTx/>
                <a:latin typeface="Arial" charset="0"/>
                <a:ea typeface="+mn-ea"/>
                <a:cs typeface="+mn-cs"/>
              </a:rPr>
              <a:t> eine internationale Kollision. </a:t>
            </a:r>
          </a:p>
          <a:p>
            <a:pPr marL="0" marR="0" lvl="0" indent="0" algn="l" defTabSz="914400" rtl="0" eaLnBrk="1" fontAlgn="base" latinLnBrk="0" hangingPunct="1">
              <a:lnSpc>
                <a:spcPct val="100000"/>
              </a:lnSpc>
              <a:spcBef>
                <a:spcPts val="1200"/>
              </a:spcBef>
              <a:spcAft>
                <a:spcPct val="0"/>
              </a:spcAft>
              <a:buClrTx/>
              <a:buSzTx/>
              <a:buFontTx/>
              <a:buNone/>
              <a:tabLst/>
              <a:defRPr/>
            </a:pPr>
            <a:r>
              <a:rPr kumimoji="0" lang="de-CH" sz="2000" b="0" i="0" u="none" strike="noStrike" kern="1200" cap="none" spc="0" normalizeH="0" baseline="0" noProof="0" dirty="0">
                <a:ln>
                  <a:noFill/>
                </a:ln>
                <a:effectLst/>
                <a:uLnTx/>
                <a:uFillTx/>
                <a:latin typeface="Arial" charset="0"/>
                <a:ea typeface="+mn-ea"/>
                <a:cs typeface="+mn-cs"/>
              </a:rPr>
              <a:t>Neu besteht die </a:t>
            </a:r>
            <a:r>
              <a:rPr kumimoji="0" lang="de-CH" sz="2000" b="1" i="0" u="none" strike="noStrike" kern="1200" cap="none" spc="0" normalizeH="0" baseline="0" noProof="0" dirty="0">
                <a:ln>
                  <a:noFill/>
                </a:ln>
                <a:effectLst/>
                <a:uLnTx/>
                <a:uFillTx/>
                <a:latin typeface="Arial" charset="0"/>
                <a:ea typeface="+mn-ea"/>
                <a:cs typeface="+mn-cs"/>
              </a:rPr>
              <a:t>echte Wahl zwischen verschiedenen Ehegüter- und Erbrechtssystemen. </a:t>
            </a:r>
          </a:p>
          <a:p>
            <a:pPr marL="0" marR="0" lvl="0" indent="0" algn="l" defTabSz="914400" rtl="0" eaLnBrk="1" fontAlgn="base" latinLnBrk="0" hangingPunct="1">
              <a:lnSpc>
                <a:spcPct val="100000"/>
              </a:lnSpc>
              <a:spcBef>
                <a:spcPts val="1200"/>
              </a:spcBef>
              <a:spcAft>
                <a:spcPct val="0"/>
              </a:spcAft>
              <a:buClrTx/>
              <a:buSzTx/>
              <a:buFontTx/>
              <a:buNone/>
              <a:tabLst/>
              <a:defRPr/>
            </a:pPr>
            <a:r>
              <a:rPr kumimoji="0" lang="de-CH" sz="2000" b="0" i="0" u="none" strike="noStrike" kern="1200" cap="none" spc="0" normalizeH="0" baseline="0" noProof="0" dirty="0">
                <a:ln>
                  <a:noFill/>
                </a:ln>
                <a:effectLst/>
                <a:uLnTx/>
                <a:uFillTx/>
                <a:latin typeface="Arial" charset="0"/>
                <a:ea typeface="+mn-ea"/>
                <a:cs typeface="+mn-cs"/>
              </a:rPr>
              <a:t>Anwaltliche Berater:innen</a:t>
            </a:r>
            <a:r>
              <a:rPr kumimoji="0" lang="de-CH" sz="2000" b="0" i="0" u="none" strike="noStrike" kern="1200" cap="none" spc="0" normalizeH="0" noProof="0" dirty="0">
                <a:ln>
                  <a:noFill/>
                </a:ln>
                <a:effectLst/>
                <a:uLnTx/>
                <a:uFillTx/>
                <a:latin typeface="Arial" charset="0"/>
                <a:ea typeface="+mn-ea"/>
                <a:cs typeface="+mn-cs"/>
              </a:rPr>
              <a:t> sind hier </a:t>
            </a:r>
            <a:r>
              <a:rPr kumimoji="0" lang="de-CH" sz="2000" b="0" i="0" u="none" strike="noStrike" kern="1200" cap="none" spc="0" normalizeH="0" baseline="0" noProof="0" dirty="0">
                <a:ln>
                  <a:noFill/>
                </a:ln>
                <a:effectLst/>
                <a:uLnTx/>
                <a:uFillTx/>
                <a:latin typeface="Arial" charset="0"/>
                <a:ea typeface="+mn-ea"/>
                <a:cs typeface="+mn-cs"/>
              </a:rPr>
              <a:t>Scharnierstelle, Dolmetscher zwischen Systemen und Über-Setzer!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CH" sz="2000" b="0" i="1" u="none" strike="noStrike" kern="1200" cap="none" spc="0" normalizeH="0" baseline="0" noProof="0" dirty="0">
              <a:ln>
                <a:noFill/>
              </a:ln>
              <a:effectLst/>
              <a:uLnTx/>
              <a:uFillTx/>
              <a:latin typeface="Arial" charset="0"/>
              <a:ea typeface="+mn-ea"/>
              <a:cs typeface="+mn-cs"/>
            </a:endParaRPr>
          </a:p>
        </p:txBody>
      </p:sp>
    </p:spTree>
    <p:extLst>
      <p:ext uri="{BB962C8B-B14F-4D97-AF65-F5344CB8AC3E}">
        <p14:creationId xmlns:p14="http://schemas.microsoft.com/office/powerpoint/2010/main" val="3267257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9" name="Slide Number Placeholder 8"/>
          <p:cNvSpPr>
            <a:spLocks noGrp="1"/>
          </p:cNvSpPr>
          <p:nvPr>
            <p:ph type="sldNum" sz="quarter" idx="12"/>
          </p:nvPr>
        </p:nvSpPr>
        <p:spPr/>
        <p:txBody>
          <a:bodyPr/>
          <a:lstStyle/>
          <a:p>
            <a:fld id="{586824BF-3B93-454D-8CFC-2835FAC2A0AB}" type="slidenum">
              <a:rPr lang="de-DE" smtClean="0"/>
              <a:pPr/>
              <a:t>14</a:t>
            </a:fld>
            <a:endParaRPr lang="de-DE" dirty="0"/>
          </a:p>
        </p:txBody>
      </p:sp>
      <p:sp>
        <p:nvSpPr>
          <p:cNvPr id="7" name="Titel 4"/>
          <p:cNvSpPr>
            <a:spLocks noGrp="1"/>
          </p:cNvSpPr>
          <p:nvPr>
            <p:ph type="title"/>
          </p:nvPr>
        </p:nvSpPr>
        <p:spPr>
          <a:xfrm>
            <a:off x="569122" y="550413"/>
            <a:ext cx="9495323" cy="1575457"/>
          </a:xfrm>
        </p:spPr>
        <p:txBody>
          <a:bodyPr/>
          <a:lstStyle/>
          <a:p>
            <a:r>
              <a:rPr lang="de-CH" sz="2800" b="1" dirty="0"/>
              <a:t>Praxiserfahrungen mit den EU Erbrechts- und Güterrechtsverordnungen</a:t>
            </a:r>
            <a:br>
              <a:rPr lang="de-CH" b="1" dirty="0"/>
            </a:br>
            <a:endParaRPr lang="de-CH" b="1" dirty="0"/>
          </a:p>
        </p:txBody>
      </p:sp>
      <p:sp>
        <p:nvSpPr>
          <p:cNvPr id="8" name="Inhaltsplatzhalter 2"/>
          <p:cNvSpPr>
            <a:spLocks noGrp="1"/>
          </p:cNvSpPr>
          <p:nvPr>
            <p:ph idx="4294967295"/>
          </p:nvPr>
        </p:nvSpPr>
        <p:spPr>
          <a:xfrm>
            <a:off x="598092" y="2033248"/>
            <a:ext cx="10959951" cy="4932548"/>
          </a:xfrm>
        </p:spPr>
        <p:txBody>
          <a:bodyPr>
            <a:normAutofit/>
          </a:bodyPr>
          <a:lstStyle/>
          <a:p>
            <a:pPr marL="357188" indent="-357188">
              <a:spcBef>
                <a:spcPts val="1200"/>
              </a:spcBef>
              <a:buAutoNum type="arabicPeriod"/>
            </a:pPr>
            <a:r>
              <a:rPr lang="de-DE" dirty="0"/>
              <a:t>Interesse an starken güterrechtlichen Begünstigungsmöglichkeiten des Schweizer Rechts (z.B. ZGB 216);</a:t>
            </a:r>
          </a:p>
          <a:p>
            <a:pPr marL="357188" indent="-357188">
              <a:spcBef>
                <a:spcPts val="1200"/>
              </a:spcBef>
              <a:buAutoNum type="arabicPeriod"/>
            </a:pPr>
            <a:r>
              <a:rPr lang="de-DE" dirty="0"/>
              <a:t>Interesse an starken erbrechtlichen Begünstigungsmöglichkeiten des Schweizer Rechts (z.B. Nutzniessung nach ZGB 473); </a:t>
            </a:r>
          </a:p>
          <a:p>
            <a:pPr marL="357188" indent="-357188">
              <a:spcBef>
                <a:spcPts val="1200"/>
              </a:spcBef>
              <a:buFont typeface="Arial" charset="0"/>
              <a:buAutoNum type="arabicPeriod"/>
            </a:pPr>
            <a:r>
              <a:rPr lang="de-CH" dirty="0"/>
              <a:t>Interesse an pflichtteilsreduzierender Planung (Rechtswahl);</a:t>
            </a:r>
          </a:p>
          <a:p>
            <a:pPr marL="357188" indent="-357188">
              <a:spcBef>
                <a:spcPts val="1200"/>
              </a:spcBef>
              <a:buAutoNum type="arabicPeriod"/>
            </a:pPr>
            <a:r>
              <a:rPr lang="de-CH" dirty="0"/>
              <a:t>Eliminierung bisheriger Spaltungsplanung (Rechtswahl); und </a:t>
            </a:r>
          </a:p>
          <a:p>
            <a:pPr marL="357188" indent="-357188">
              <a:spcBef>
                <a:spcPts val="1200"/>
              </a:spcBef>
              <a:buAutoNum type="arabicPeriod"/>
            </a:pPr>
            <a:r>
              <a:rPr lang="de-CH" dirty="0"/>
              <a:t>Schaffung von nachlassplanerischer Verlässlichkeit (Rechtswahl).</a:t>
            </a:r>
          </a:p>
          <a:p>
            <a:pPr marL="803133" lvl="1" indent="-350776">
              <a:spcBef>
                <a:spcPts val="0"/>
              </a:spcBef>
            </a:pPr>
            <a:endParaRPr lang="de-CH" dirty="0"/>
          </a:p>
          <a:p>
            <a:pPr marL="803133" lvl="1" indent="-350776"/>
            <a:endParaRPr lang="de-CH" dirty="0"/>
          </a:p>
        </p:txBody>
      </p:sp>
      <p:pic>
        <p:nvPicPr>
          <p:cNvPr id="10"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367089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2D74650-98C3-4C41-9239-E06E3F5021D9}"/>
              </a:ext>
            </a:extLst>
          </p:cNvPr>
          <p:cNvSpPr>
            <a:spLocks noGrp="1"/>
          </p:cNvSpPr>
          <p:nvPr>
            <p:ph type="body" sz="quarter" idx="13"/>
            <p:custDataLst>
              <p:tags r:id="rId2"/>
            </p:custDataLst>
          </p:nvPr>
        </p:nvSpPr>
        <p:spPr>
          <a:xfrm>
            <a:off x="551136" y="363395"/>
            <a:ext cx="9599084" cy="1052167"/>
          </a:xfrm>
        </p:spPr>
        <p:txBody>
          <a:bodyPr>
            <a:normAutofit/>
          </a:bodyPr>
          <a:lstStyle/>
          <a:p>
            <a:pPr>
              <a:buNone/>
            </a:pPr>
            <a:r>
              <a:rPr lang="en-US" sz="4400" b="1" dirty="0">
                <a:solidFill>
                  <a:schemeClr val="bg2">
                    <a:lumMod val="10000"/>
                  </a:schemeClr>
                </a:solidFill>
              </a:rPr>
              <a:t>Entwicklungen Schweiz</a:t>
            </a:r>
          </a:p>
        </p:txBody>
      </p:sp>
    </p:spTree>
    <p:custDataLst>
      <p:tags r:id="rId1"/>
    </p:custDataLst>
    <p:extLst>
      <p:ext uri="{BB962C8B-B14F-4D97-AF65-F5344CB8AC3E}">
        <p14:creationId xmlns:p14="http://schemas.microsoft.com/office/powerpoint/2010/main" val="1728218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B2F47-BDBF-ED2D-4D0F-6C1043384EC7}"/>
            </a:ext>
          </a:extLst>
        </p:cNvPr>
        <p:cNvGrpSpPr/>
        <p:nvPr/>
      </p:nvGrpSpPr>
      <p:grpSpPr>
        <a:xfrm>
          <a:off x="0" y="0"/>
          <a:ext cx="0" cy="0"/>
          <a:chOff x="0" y="0"/>
          <a:chExt cx="0" cy="0"/>
        </a:xfrm>
      </p:grpSpPr>
      <p:sp>
        <p:nvSpPr>
          <p:cNvPr id="2" name="Oval 1">
            <a:extLst>
              <a:ext uri="{FF2B5EF4-FFF2-40B4-BE49-F238E27FC236}">
                <a16:creationId xmlns:a16="http://schemas.microsoft.com/office/drawing/2014/main" id="{B84F37CA-9AA8-3D33-009A-5D01255DC753}"/>
              </a:ext>
            </a:extLst>
          </p:cNvPr>
          <p:cNvSpPr/>
          <p:nvPr/>
        </p:nvSpPr>
        <p:spPr>
          <a:xfrm>
            <a:off x="1089235" y="4862542"/>
            <a:ext cx="3085150" cy="17805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4" name="Fußzeilenplatzhalter 3">
            <a:extLst>
              <a:ext uri="{FF2B5EF4-FFF2-40B4-BE49-F238E27FC236}">
                <a16:creationId xmlns:a16="http://schemas.microsoft.com/office/drawing/2014/main" id="{0846DF58-6079-26FB-6D67-00E94C687772}"/>
              </a:ext>
            </a:extLst>
          </p:cNvPr>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a:extLst>
              <a:ext uri="{FF2B5EF4-FFF2-40B4-BE49-F238E27FC236}">
                <a16:creationId xmlns:a16="http://schemas.microsoft.com/office/drawing/2014/main" id="{0F1F1995-B989-D8C8-9478-7AB038B79050}"/>
              </a:ext>
            </a:extLst>
          </p:cNvPr>
          <p:cNvSpPr>
            <a:spLocks noGrp="1"/>
          </p:cNvSpPr>
          <p:nvPr>
            <p:ph type="sldNum" sz="quarter" idx="12"/>
          </p:nvPr>
        </p:nvSpPr>
        <p:spPr/>
        <p:txBody>
          <a:bodyPr/>
          <a:lstStyle/>
          <a:p>
            <a:fld id="{3F3AD20A-1208-42E8-BF27-CEA8864FF2AE}" type="slidenum">
              <a:rPr lang="de-CH" smtClean="0"/>
              <a:t>16</a:t>
            </a:fld>
            <a:endParaRPr lang="de-CH" dirty="0"/>
          </a:p>
        </p:txBody>
      </p:sp>
      <p:cxnSp>
        <p:nvCxnSpPr>
          <p:cNvPr id="6" name="Gerade Verbindung mit Pfeil 5">
            <a:extLst>
              <a:ext uri="{FF2B5EF4-FFF2-40B4-BE49-F238E27FC236}">
                <a16:creationId xmlns:a16="http://schemas.microsoft.com/office/drawing/2014/main" id="{E49A576D-AEBC-DF42-426E-8B811498492F}"/>
              </a:ext>
            </a:extLst>
          </p:cNvPr>
          <p:cNvCxnSpPr/>
          <p:nvPr/>
        </p:nvCxnSpPr>
        <p:spPr>
          <a:xfrm>
            <a:off x="143339" y="4101075"/>
            <a:ext cx="11809312"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Gerade Verbindung 6">
            <a:extLst>
              <a:ext uri="{FF2B5EF4-FFF2-40B4-BE49-F238E27FC236}">
                <a16:creationId xmlns:a16="http://schemas.microsoft.com/office/drawing/2014/main" id="{085F1803-0DA8-4A96-E20D-7EBAB454C2E5}"/>
              </a:ext>
            </a:extLst>
          </p:cNvPr>
          <p:cNvCxnSpPr/>
          <p:nvPr/>
        </p:nvCxnSpPr>
        <p:spPr>
          <a:xfrm>
            <a:off x="1604761" y="3828767"/>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Gerade Verbindung 7">
            <a:extLst>
              <a:ext uri="{FF2B5EF4-FFF2-40B4-BE49-F238E27FC236}">
                <a16:creationId xmlns:a16="http://schemas.microsoft.com/office/drawing/2014/main" id="{C217A4B2-8815-0A88-6F6C-C9D21A3FAEEE}"/>
              </a:ext>
            </a:extLst>
          </p:cNvPr>
          <p:cNvCxnSpPr/>
          <p:nvPr/>
        </p:nvCxnSpPr>
        <p:spPr>
          <a:xfrm>
            <a:off x="7332611" y="3772939"/>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feld 8">
            <a:extLst>
              <a:ext uri="{FF2B5EF4-FFF2-40B4-BE49-F238E27FC236}">
                <a16:creationId xmlns:a16="http://schemas.microsoft.com/office/drawing/2014/main" id="{31E2B0B5-8781-3BC8-4D07-3F6B422FBAC5}"/>
              </a:ext>
            </a:extLst>
          </p:cNvPr>
          <p:cNvSpPr txBox="1"/>
          <p:nvPr/>
        </p:nvSpPr>
        <p:spPr>
          <a:xfrm>
            <a:off x="1353157" y="2923030"/>
            <a:ext cx="1631636"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EU GüVO</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Januar 2019</a:t>
            </a:r>
          </a:p>
        </p:txBody>
      </p:sp>
      <p:sp>
        <p:nvSpPr>
          <p:cNvPr id="10" name="Textfeld 9">
            <a:extLst>
              <a:ext uri="{FF2B5EF4-FFF2-40B4-BE49-F238E27FC236}">
                <a16:creationId xmlns:a16="http://schemas.microsoft.com/office/drawing/2014/main" id="{7658FA1C-B95D-5560-DF2F-4DA5057CA0EB}"/>
              </a:ext>
            </a:extLst>
          </p:cNvPr>
          <p:cNvSpPr txBox="1"/>
          <p:nvPr/>
        </p:nvSpPr>
        <p:spPr>
          <a:xfrm>
            <a:off x="-46165" y="2923030"/>
            <a:ext cx="1623305"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EU ErbVO</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August 2015</a:t>
            </a:r>
            <a:endParaRPr lang="de-DE" b="1" dirty="0">
              <a:latin typeface="Arial" panose="020B0604020202020204" pitchFamily="34" charset="0"/>
              <a:cs typeface="Arial" panose="020B0604020202020204" pitchFamily="34" charset="0"/>
            </a:endParaRPr>
          </a:p>
        </p:txBody>
      </p:sp>
      <p:cxnSp>
        <p:nvCxnSpPr>
          <p:cNvPr id="11" name="Gerade Verbindung mit Pfeil 10">
            <a:extLst>
              <a:ext uri="{FF2B5EF4-FFF2-40B4-BE49-F238E27FC236}">
                <a16:creationId xmlns:a16="http://schemas.microsoft.com/office/drawing/2014/main" id="{4BFD432E-F981-0B2C-2698-3DBAF0C77912}"/>
              </a:ext>
            </a:extLst>
          </p:cNvPr>
          <p:cNvCxnSpPr/>
          <p:nvPr/>
        </p:nvCxnSpPr>
        <p:spPr>
          <a:xfrm>
            <a:off x="7961219" y="2438283"/>
            <a:ext cx="0" cy="1908409"/>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6A400B11-AEEE-CF3E-B4BF-C49304D84BD9}"/>
              </a:ext>
            </a:extLst>
          </p:cNvPr>
          <p:cNvSpPr txBox="1"/>
          <p:nvPr/>
        </p:nvSpPr>
        <p:spPr>
          <a:xfrm>
            <a:off x="7373085" y="1740291"/>
            <a:ext cx="1249992" cy="553976"/>
          </a:xfrm>
          <a:prstGeom prst="rect">
            <a:avLst/>
          </a:prstGeom>
          <a:noFill/>
        </p:spPr>
        <p:txBody>
          <a:bodyPr wrap="square" lIns="121899" tIns="60949" rIns="121899" bIns="60949" rtlCol="0">
            <a:spAutoFit/>
          </a:bodyPr>
          <a:lstStyle/>
          <a:p>
            <a:pPr algn="ctr"/>
            <a:r>
              <a:rPr lang="de-DE" sz="2800" dirty="0">
                <a:solidFill>
                  <a:srgbClr val="C00000"/>
                </a:solidFill>
                <a:latin typeface="Arial" panose="020B0604020202020204" pitchFamily="34" charset="0"/>
                <a:cs typeface="Arial" panose="020B0604020202020204" pitchFamily="34" charset="0"/>
              </a:rPr>
              <a:t>Heute</a:t>
            </a:r>
            <a:endParaRPr lang="de-DE" sz="2800" b="1" dirty="0">
              <a:solidFill>
                <a:srgbClr val="C00000"/>
              </a:solidFill>
              <a:latin typeface="Arial" panose="020B0604020202020204" pitchFamily="34" charset="0"/>
              <a:cs typeface="Arial" panose="020B0604020202020204" pitchFamily="34" charset="0"/>
            </a:endParaRPr>
          </a:p>
        </p:txBody>
      </p:sp>
      <p:sp>
        <p:nvSpPr>
          <p:cNvPr id="13" name="Rectangle 2">
            <a:extLst>
              <a:ext uri="{FF2B5EF4-FFF2-40B4-BE49-F238E27FC236}">
                <a16:creationId xmlns:a16="http://schemas.microsoft.com/office/drawing/2014/main" id="{986F4B70-0E25-ED1F-599D-DA02460F3489}"/>
              </a:ext>
            </a:extLst>
          </p:cNvPr>
          <p:cNvSpPr txBox="1">
            <a:spLocks noChangeArrowheads="1"/>
          </p:cNvSpPr>
          <p:nvPr/>
        </p:nvSpPr>
        <p:spPr bwMode="auto">
          <a:xfrm>
            <a:off x="481379" y="547195"/>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Aktuelle Gesetzesentwicklungen</a:t>
            </a:r>
            <a:endParaRPr lang="de-DE" altLang="de-DE" sz="3200" b="1" kern="0" dirty="0">
              <a:solidFill>
                <a:schemeClr val="tx1"/>
              </a:solidFill>
              <a:latin typeface="Arial" panose="020B0604020202020204" pitchFamily="34" charset="0"/>
              <a:cs typeface="Arial" panose="020B0604020202020204" pitchFamily="34" charset="0"/>
            </a:endParaRPr>
          </a:p>
        </p:txBody>
      </p:sp>
      <p:cxnSp>
        <p:nvCxnSpPr>
          <p:cNvPr id="15" name="Gerade Verbindung 7">
            <a:extLst>
              <a:ext uri="{FF2B5EF4-FFF2-40B4-BE49-F238E27FC236}">
                <a16:creationId xmlns:a16="http://schemas.microsoft.com/office/drawing/2014/main" id="{2A053754-73C8-DBF5-5CDE-A99E1E691C85}"/>
              </a:ext>
            </a:extLst>
          </p:cNvPr>
          <p:cNvCxnSpPr>
            <a:endCxn id="20" idx="0"/>
          </p:cNvCxnSpPr>
          <p:nvPr/>
        </p:nvCxnSpPr>
        <p:spPr>
          <a:xfrm flipH="1">
            <a:off x="2633907" y="3739056"/>
            <a:ext cx="13742" cy="1478526"/>
          </a:xfrm>
          <a:prstGeom prst="line">
            <a:avLst/>
          </a:prstGeom>
        </p:spPr>
        <p:style>
          <a:lnRef idx="3">
            <a:schemeClr val="accent1"/>
          </a:lnRef>
          <a:fillRef idx="0">
            <a:schemeClr val="accent1"/>
          </a:fillRef>
          <a:effectRef idx="2">
            <a:schemeClr val="accent1"/>
          </a:effectRef>
          <a:fontRef idx="minor">
            <a:schemeClr val="tx1"/>
          </a:fontRef>
        </p:style>
      </p:cxnSp>
      <p:cxnSp>
        <p:nvCxnSpPr>
          <p:cNvPr id="16" name="Gerade Verbindung 7">
            <a:extLst>
              <a:ext uri="{FF2B5EF4-FFF2-40B4-BE49-F238E27FC236}">
                <a16:creationId xmlns:a16="http://schemas.microsoft.com/office/drawing/2014/main" id="{0557E83C-3CD5-BDE7-D8C1-CE7C29489715}"/>
              </a:ext>
            </a:extLst>
          </p:cNvPr>
          <p:cNvCxnSpPr/>
          <p:nvPr/>
        </p:nvCxnSpPr>
        <p:spPr>
          <a:xfrm>
            <a:off x="4367903" y="3757215"/>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17" name="Gerade Verbindung 7">
            <a:extLst>
              <a:ext uri="{FF2B5EF4-FFF2-40B4-BE49-F238E27FC236}">
                <a16:creationId xmlns:a16="http://schemas.microsoft.com/office/drawing/2014/main" id="{B8B02F3A-08B9-6BB7-39E8-4FB3AFBE2620}"/>
              </a:ext>
            </a:extLst>
          </p:cNvPr>
          <p:cNvCxnSpPr/>
          <p:nvPr/>
        </p:nvCxnSpPr>
        <p:spPr>
          <a:xfrm>
            <a:off x="6157866" y="3772939"/>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Gerade Verbindung 7">
            <a:extLst>
              <a:ext uri="{FF2B5EF4-FFF2-40B4-BE49-F238E27FC236}">
                <a16:creationId xmlns:a16="http://schemas.microsoft.com/office/drawing/2014/main" id="{F1E26721-5E7D-6C2D-8035-3B7782A99AEC}"/>
              </a:ext>
            </a:extLst>
          </p:cNvPr>
          <p:cNvCxnSpPr/>
          <p:nvPr/>
        </p:nvCxnSpPr>
        <p:spPr>
          <a:xfrm>
            <a:off x="11294842" y="3828767"/>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20" name="Textfeld 9">
            <a:extLst>
              <a:ext uri="{FF2B5EF4-FFF2-40B4-BE49-F238E27FC236}">
                <a16:creationId xmlns:a16="http://schemas.microsoft.com/office/drawing/2014/main" id="{A7325C7F-9766-6007-BF01-8388A2D5D756}"/>
              </a:ext>
            </a:extLst>
          </p:cNvPr>
          <p:cNvSpPr txBox="1"/>
          <p:nvPr/>
        </p:nvSpPr>
        <p:spPr>
          <a:xfrm>
            <a:off x="1434378" y="5217582"/>
            <a:ext cx="2399057" cy="1046418"/>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Erbrechtsrevision </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"Politisches"</a:t>
            </a:r>
          </a:p>
          <a:p>
            <a:pPr algn="ctr"/>
            <a:r>
              <a:rPr lang="de-DE" sz="2000" dirty="0">
                <a:latin typeface="Arial" panose="020B0604020202020204" pitchFamily="34" charset="0"/>
                <a:cs typeface="Arial" panose="020B0604020202020204" pitchFamily="34" charset="0"/>
              </a:rPr>
              <a:t>2023</a:t>
            </a:r>
          </a:p>
        </p:txBody>
      </p:sp>
      <p:sp>
        <p:nvSpPr>
          <p:cNvPr id="22" name="Textfeld 9">
            <a:extLst>
              <a:ext uri="{FF2B5EF4-FFF2-40B4-BE49-F238E27FC236}">
                <a16:creationId xmlns:a16="http://schemas.microsoft.com/office/drawing/2014/main" id="{9DA40B06-6B38-00FE-2090-07F4368B7B45}"/>
              </a:ext>
            </a:extLst>
          </p:cNvPr>
          <p:cNvSpPr txBox="1"/>
          <p:nvPr/>
        </p:nvSpPr>
        <p:spPr>
          <a:xfrm>
            <a:off x="353806" y="4408869"/>
            <a:ext cx="2630987"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Vorsorgeausgleich</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Januar 2017</a:t>
            </a:r>
          </a:p>
        </p:txBody>
      </p:sp>
      <p:sp>
        <p:nvSpPr>
          <p:cNvPr id="26" name="Textfeld 9">
            <a:extLst>
              <a:ext uri="{FF2B5EF4-FFF2-40B4-BE49-F238E27FC236}">
                <a16:creationId xmlns:a16="http://schemas.microsoft.com/office/drawing/2014/main" id="{A88BBE3F-A283-FF2A-04FF-F7F438931D8F}"/>
              </a:ext>
            </a:extLst>
          </p:cNvPr>
          <p:cNvSpPr txBox="1"/>
          <p:nvPr/>
        </p:nvSpPr>
        <p:spPr>
          <a:xfrm>
            <a:off x="3357191" y="4387797"/>
            <a:ext cx="2021425" cy="1046418"/>
          </a:xfrm>
          <a:prstGeom prst="rect">
            <a:avLst/>
          </a:prstGeom>
          <a:noFill/>
        </p:spPr>
        <p:txBody>
          <a:bodyPr wrap="square" lIns="121899" tIns="60949" rIns="121899" bIns="60949" rtlCol="0">
            <a:spAutoFit/>
          </a:bodyPr>
          <a:lstStyle/>
          <a:p>
            <a:pPr algn="ctr"/>
            <a:endParaRPr lang="de-DE" sz="2000" dirty="0">
              <a:latin typeface="Arial" panose="020B0604020202020204" pitchFamily="34" charset="0"/>
              <a:cs typeface="Arial" panose="020B0604020202020204" pitchFamily="34" charset="0"/>
            </a:endParaRPr>
          </a:p>
          <a:p>
            <a:pPr algn="ctr"/>
            <a:r>
              <a:rPr lang="de-DE" sz="2000" dirty="0">
                <a:latin typeface="Arial" panose="020B0604020202020204" pitchFamily="34" charset="0"/>
                <a:cs typeface="Arial" panose="020B0604020202020204" pitchFamily="34" charset="0"/>
              </a:rPr>
              <a:t>"Unternehmen"</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20..</a:t>
            </a:r>
          </a:p>
        </p:txBody>
      </p:sp>
      <p:sp>
        <p:nvSpPr>
          <p:cNvPr id="27" name="Textfeld 9">
            <a:extLst>
              <a:ext uri="{FF2B5EF4-FFF2-40B4-BE49-F238E27FC236}">
                <a16:creationId xmlns:a16="http://schemas.microsoft.com/office/drawing/2014/main" id="{146612D4-ED79-F086-121D-7146CEB7F932}"/>
              </a:ext>
            </a:extLst>
          </p:cNvPr>
          <p:cNvSpPr txBox="1"/>
          <p:nvPr/>
        </p:nvSpPr>
        <p:spPr>
          <a:xfrm>
            <a:off x="10305180" y="4387797"/>
            <a:ext cx="1968220" cy="1046418"/>
          </a:xfrm>
          <a:prstGeom prst="rect">
            <a:avLst/>
          </a:prstGeom>
          <a:noFill/>
        </p:spPr>
        <p:txBody>
          <a:bodyPr wrap="square" lIns="121899" tIns="60949" rIns="121899" bIns="60949" rtlCol="0">
            <a:spAutoFit/>
          </a:bodyPr>
          <a:lstStyle/>
          <a:p>
            <a:pPr algn="ct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"Technisches"</a:t>
            </a:r>
          </a:p>
          <a:p>
            <a:pPr algn="ctr"/>
            <a:r>
              <a:rPr lang="de-DE" sz="2000" dirty="0">
                <a:latin typeface="Arial" panose="020B0604020202020204" pitchFamily="34" charset="0"/>
                <a:cs typeface="Arial" panose="020B0604020202020204" pitchFamily="34" charset="0"/>
              </a:rPr>
              <a:t>20..?</a:t>
            </a:r>
          </a:p>
        </p:txBody>
      </p:sp>
      <p:cxnSp>
        <p:nvCxnSpPr>
          <p:cNvPr id="28" name="Gerade Verbindung 7">
            <a:extLst>
              <a:ext uri="{FF2B5EF4-FFF2-40B4-BE49-F238E27FC236}">
                <a16:creationId xmlns:a16="http://schemas.microsoft.com/office/drawing/2014/main" id="{B21BB952-A926-045F-0971-78D61A48041C}"/>
              </a:ext>
            </a:extLst>
          </p:cNvPr>
          <p:cNvCxnSpPr/>
          <p:nvPr/>
        </p:nvCxnSpPr>
        <p:spPr>
          <a:xfrm>
            <a:off x="9167875" y="3813043"/>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29" name="Textfeld 9">
            <a:extLst>
              <a:ext uri="{FF2B5EF4-FFF2-40B4-BE49-F238E27FC236}">
                <a16:creationId xmlns:a16="http://schemas.microsoft.com/office/drawing/2014/main" id="{03369B4F-C60E-2A86-A753-D816D82F1072}"/>
              </a:ext>
            </a:extLst>
          </p:cNvPr>
          <p:cNvSpPr txBox="1"/>
          <p:nvPr/>
        </p:nvSpPr>
        <p:spPr>
          <a:xfrm>
            <a:off x="6577730" y="4491928"/>
            <a:ext cx="1680185" cy="1046418"/>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IPRG</a:t>
            </a:r>
          </a:p>
          <a:p>
            <a:pPr algn="ctr"/>
            <a:r>
              <a:rPr lang="de-DE" sz="2000" dirty="0">
                <a:latin typeface="Arial" panose="020B0604020202020204" pitchFamily="34" charset="0"/>
                <a:cs typeface="Arial" panose="020B0604020202020204" pitchFamily="34" charset="0"/>
              </a:rPr>
              <a:t>6. Kapitel</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2025</a:t>
            </a:r>
          </a:p>
        </p:txBody>
      </p:sp>
      <p:pic>
        <p:nvPicPr>
          <p:cNvPr id="23" name="Grafik 7">
            <a:extLst>
              <a:ext uri="{FF2B5EF4-FFF2-40B4-BE49-F238E27FC236}">
                <a16:creationId xmlns:a16="http://schemas.microsoft.com/office/drawing/2014/main" id="{370AA380-1C91-FC86-6CB2-38527084A6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cxnSp>
        <p:nvCxnSpPr>
          <p:cNvPr id="19" name="Straight Connector 18">
            <a:extLst>
              <a:ext uri="{FF2B5EF4-FFF2-40B4-BE49-F238E27FC236}">
                <a16:creationId xmlns:a16="http://schemas.microsoft.com/office/drawing/2014/main" id="{C955795A-23EF-2AD1-44CA-3684AE3F5751}"/>
              </a:ext>
            </a:extLst>
          </p:cNvPr>
          <p:cNvCxnSpPr/>
          <p:nvPr/>
        </p:nvCxnSpPr>
        <p:spPr>
          <a:xfrm>
            <a:off x="3609803" y="4608827"/>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EF7AEF5-DE30-71C2-439F-18B07EAA0066}"/>
              </a:ext>
            </a:extLst>
          </p:cNvPr>
          <p:cNvCxnSpPr/>
          <p:nvPr/>
        </p:nvCxnSpPr>
        <p:spPr>
          <a:xfrm flipV="1">
            <a:off x="3609803" y="4608827"/>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feld 9">
            <a:extLst>
              <a:ext uri="{FF2B5EF4-FFF2-40B4-BE49-F238E27FC236}">
                <a16:creationId xmlns:a16="http://schemas.microsoft.com/office/drawing/2014/main" id="{9D3F7E86-881C-8C1A-05B2-CC398032F8D2}"/>
              </a:ext>
            </a:extLst>
          </p:cNvPr>
          <p:cNvSpPr txBox="1"/>
          <p:nvPr/>
        </p:nvSpPr>
        <p:spPr>
          <a:xfrm>
            <a:off x="5213973" y="4620355"/>
            <a:ext cx="1920213" cy="738642"/>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Schweizer Trustrecht</a:t>
            </a:r>
          </a:p>
        </p:txBody>
      </p:sp>
      <p:sp>
        <p:nvSpPr>
          <p:cNvPr id="33" name="Textfeld 9">
            <a:extLst>
              <a:ext uri="{FF2B5EF4-FFF2-40B4-BE49-F238E27FC236}">
                <a16:creationId xmlns:a16="http://schemas.microsoft.com/office/drawing/2014/main" id="{6AA9D392-F6D8-A63E-6D8A-5124954510F1}"/>
              </a:ext>
            </a:extLst>
          </p:cNvPr>
          <p:cNvSpPr txBox="1"/>
          <p:nvPr/>
        </p:nvSpPr>
        <p:spPr>
          <a:xfrm>
            <a:off x="7965965" y="4681064"/>
            <a:ext cx="2652293" cy="738642"/>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Familienunterhalts-stiftung?</a:t>
            </a:r>
          </a:p>
        </p:txBody>
      </p:sp>
      <p:cxnSp>
        <p:nvCxnSpPr>
          <p:cNvPr id="34" name="Straight Connector 33">
            <a:extLst>
              <a:ext uri="{FF2B5EF4-FFF2-40B4-BE49-F238E27FC236}">
                <a16:creationId xmlns:a16="http://schemas.microsoft.com/office/drawing/2014/main" id="{E99FC8D0-D357-FD15-C8B8-BF9E2A1B4C5C}"/>
              </a:ext>
            </a:extLst>
          </p:cNvPr>
          <p:cNvCxnSpPr/>
          <p:nvPr/>
        </p:nvCxnSpPr>
        <p:spPr>
          <a:xfrm flipV="1">
            <a:off x="5513813" y="4573579"/>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70728C9-D11E-2632-F1C9-67DBBA8C82E1}"/>
              </a:ext>
            </a:extLst>
          </p:cNvPr>
          <p:cNvCxnSpPr/>
          <p:nvPr/>
        </p:nvCxnSpPr>
        <p:spPr>
          <a:xfrm>
            <a:off x="5522768" y="4595774"/>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263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a:xfrm>
            <a:off x="594000" y="594000"/>
            <a:ext cx="11407500" cy="900000"/>
          </a:xfrm>
        </p:spPr>
        <p:txBody>
          <a:bodyPr/>
          <a:lstStyle/>
          <a:p>
            <a:r>
              <a:rPr lang="en-GB" b="1" dirty="0" err="1"/>
              <a:t>Übersicht</a:t>
            </a:r>
            <a:r>
              <a:rPr lang="en-GB" b="1" dirty="0"/>
              <a:t> </a:t>
            </a:r>
            <a:r>
              <a:rPr lang="en-GB" b="1" dirty="0" err="1"/>
              <a:t>Gesetzesentwicklungen</a:t>
            </a:r>
            <a:r>
              <a:rPr lang="en-GB" b="1" dirty="0"/>
              <a:t>: </a:t>
            </a:r>
            <a:br>
              <a:rPr lang="en-GB" b="1" dirty="0"/>
            </a:br>
            <a:r>
              <a:rPr lang="en-GB" b="1" dirty="0"/>
              <a:t>Erbrechtsrevision I</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602792" y="1623619"/>
            <a:ext cx="10993896" cy="4724797"/>
          </a:xfrm>
        </p:spPr>
        <p:txBody>
          <a:bodyPr>
            <a:normAutofit/>
          </a:bodyPr>
          <a:lstStyle/>
          <a:p>
            <a:r>
              <a:rPr lang="de-CH" sz="1600" dirty="0"/>
              <a:t>Erbrechtsrevision I ("Politisches"): Anstoss Motion </a:t>
            </a:r>
            <a:r>
              <a:rPr lang="de-CH" sz="1600" dirty="0" err="1"/>
              <a:t>Gutzwiller</a:t>
            </a:r>
            <a:r>
              <a:rPr lang="de-CH" sz="1600" dirty="0"/>
              <a:t> 2011</a:t>
            </a:r>
          </a:p>
          <a:p>
            <a:pPr lvl="1"/>
            <a:endParaRPr lang="de-CH" sz="300" dirty="0"/>
          </a:p>
          <a:p>
            <a:pPr marL="715963" lvl="1" indent="-354013"/>
            <a:r>
              <a:rPr lang="de-CH" sz="1600" b="1" dirty="0"/>
              <a:t>4. März 2016</a:t>
            </a:r>
            <a:r>
              <a:rPr lang="de-CH" sz="1600" dirty="0"/>
              <a:t>: </a:t>
            </a:r>
            <a:r>
              <a:rPr lang="de-CH" sz="1600" b="1" dirty="0"/>
              <a:t>Vorentwurf</a:t>
            </a:r>
            <a:r>
              <a:rPr lang="de-CH" sz="1600" dirty="0"/>
              <a:t> und erläuternder Bericht</a:t>
            </a:r>
          </a:p>
          <a:p>
            <a:pPr marL="715963" lvl="1" indent="-354013"/>
            <a:endParaRPr lang="de-CH" sz="200" dirty="0"/>
          </a:p>
          <a:p>
            <a:pPr marL="715963" lvl="1" indent="-354013"/>
            <a:r>
              <a:rPr lang="de-CH" sz="1600" b="1" dirty="0"/>
              <a:t>29. August 2018</a:t>
            </a:r>
            <a:r>
              <a:rPr lang="de-CH" sz="1600" dirty="0"/>
              <a:t>: </a:t>
            </a:r>
            <a:r>
              <a:rPr lang="de-CH" sz="1600" b="1" dirty="0"/>
              <a:t>Gesetzesentwurf</a:t>
            </a:r>
            <a:r>
              <a:rPr lang="de-CH" sz="1600" dirty="0"/>
              <a:t> ("Entwurf 2018"; "</a:t>
            </a:r>
            <a:r>
              <a:rPr lang="de-CH" sz="1600" dirty="0" err="1"/>
              <a:t>EntZGB</a:t>
            </a:r>
            <a:r>
              <a:rPr lang="de-CH" sz="1600" dirty="0"/>
              <a:t>") und </a:t>
            </a:r>
            <a:r>
              <a:rPr lang="de-CH" sz="1600" b="1" dirty="0"/>
              <a:t>Botschaft</a:t>
            </a:r>
          </a:p>
          <a:p>
            <a:pPr marL="715963" lvl="1" indent="-354013"/>
            <a:endParaRPr lang="de-CH" sz="200" dirty="0"/>
          </a:p>
          <a:p>
            <a:pPr marL="715963" lvl="1" indent="-354013"/>
            <a:r>
              <a:rPr lang="de-CH" sz="1600" dirty="0"/>
              <a:t>Ständerat Herbstsession 2019: Annahme des Entwurfs (Ausnahme: Unterstützungsanspruch, Art. 606a ff. </a:t>
            </a:r>
            <a:r>
              <a:rPr lang="de-CH" sz="1600" dirty="0" err="1"/>
              <a:t>EntZGB</a:t>
            </a:r>
            <a:r>
              <a:rPr lang="de-CH" sz="1600" dirty="0"/>
              <a:t>)</a:t>
            </a:r>
          </a:p>
          <a:p>
            <a:pPr marL="715963" lvl="1" indent="-354013"/>
            <a:endParaRPr lang="de-CH" sz="200" dirty="0"/>
          </a:p>
          <a:p>
            <a:pPr marL="715963" lvl="1" indent="-354013"/>
            <a:r>
              <a:rPr lang="de-CH" sz="1600" dirty="0"/>
              <a:t>Nationalrat Sommersession 2020: Annahme des Entwurfs </a:t>
            </a:r>
            <a:br>
              <a:rPr lang="de-CH" sz="1600" dirty="0"/>
            </a:br>
            <a:r>
              <a:rPr lang="de-CH" sz="1600" dirty="0"/>
              <a:t>(Ausnahme: Unterstützungsanspruch und Art. 216 </a:t>
            </a:r>
            <a:r>
              <a:rPr lang="de-CH" sz="1600" dirty="0" err="1"/>
              <a:t>EntZGB</a:t>
            </a:r>
            <a:r>
              <a:rPr lang="de-CH" sz="1600" dirty="0"/>
              <a:t>; Korrekturvorschlag zu Art. 472 </a:t>
            </a:r>
            <a:r>
              <a:rPr lang="de-CH" sz="1600" dirty="0" err="1"/>
              <a:t>EntZGB</a:t>
            </a:r>
            <a:r>
              <a:rPr lang="de-CH" sz="1600" dirty="0"/>
              <a:t>)</a:t>
            </a:r>
          </a:p>
          <a:p>
            <a:pPr marL="715963" lvl="1" indent="-354013"/>
            <a:endParaRPr lang="de-CH" sz="200" dirty="0"/>
          </a:p>
          <a:p>
            <a:pPr marL="715963" lvl="1" indent="-354013"/>
            <a:r>
              <a:rPr lang="de-CH" sz="1600" dirty="0"/>
              <a:t>Wintersession 2020: Bereinigung der Differenzen (Art. 216 </a:t>
            </a:r>
            <a:r>
              <a:rPr lang="de-CH" sz="1600" dirty="0" err="1"/>
              <a:t>revZGB</a:t>
            </a:r>
            <a:r>
              <a:rPr lang="de-CH" sz="1600" dirty="0"/>
              <a:t> und Art. 472 </a:t>
            </a:r>
            <a:r>
              <a:rPr lang="de-CH" sz="1600" dirty="0" err="1"/>
              <a:t>revZGB</a:t>
            </a:r>
            <a:r>
              <a:rPr lang="de-CH" sz="1600" dirty="0"/>
              <a:t>)</a:t>
            </a:r>
          </a:p>
          <a:p>
            <a:pPr marL="715963" lvl="1" indent="-354013"/>
            <a:endParaRPr lang="de-CH" sz="200" dirty="0"/>
          </a:p>
          <a:p>
            <a:pPr marL="715963" lvl="1" indent="-354013"/>
            <a:r>
              <a:rPr lang="de-CH" sz="1600" b="1" dirty="0"/>
              <a:t>Referendumsvorlage</a:t>
            </a:r>
            <a:r>
              <a:rPr lang="de-CH" sz="1600" dirty="0"/>
              <a:t> "Schweizerisches Zivilgesetzbuch (Erbrecht), Änderung vom 18. Dezember 2020 </a:t>
            </a:r>
            <a:br>
              <a:rPr lang="de-CH" sz="1600" dirty="0"/>
            </a:br>
            <a:r>
              <a:rPr lang="de-CH" sz="1600" dirty="0"/>
              <a:t>("</a:t>
            </a:r>
            <a:r>
              <a:rPr lang="de-CH" sz="1600" dirty="0" err="1"/>
              <a:t>revZGB</a:t>
            </a:r>
            <a:r>
              <a:rPr lang="de-CH" sz="1600" dirty="0"/>
              <a:t>"); Abweichungen zum Entwurf 2018 betreffen:</a:t>
            </a:r>
          </a:p>
          <a:p>
            <a:pPr marL="1073150" lvl="2" indent="-357188"/>
            <a:r>
              <a:rPr lang="de-CH" sz="1400" dirty="0"/>
              <a:t>Art. 216 Abs. 2-4 </a:t>
            </a:r>
            <a:r>
              <a:rPr lang="de-CH" sz="1400" dirty="0" err="1"/>
              <a:t>EntZGB</a:t>
            </a:r>
            <a:r>
              <a:rPr lang="de-CH" sz="1400" dirty="0"/>
              <a:t> (Kurswechsel)</a:t>
            </a:r>
          </a:p>
          <a:p>
            <a:pPr marL="1073150" lvl="2" indent="-357188"/>
            <a:r>
              <a:rPr lang="de-CH" sz="1400" dirty="0"/>
              <a:t>Art. 472 </a:t>
            </a:r>
            <a:r>
              <a:rPr lang="de-CH" sz="1400" dirty="0" err="1"/>
              <a:t>EntZGB</a:t>
            </a:r>
            <a:r>
              <a:rPr lang="de-CH" sz="1400" dirty="0"/>
              <a:t> (redaktionelle Änderung)</a:t>
            </a:r>
          </a:p>
          <a:p>
            <a:pPr marL="1073150" lvl="2" indent="-357188"/>
            <a:r>
              <a:rPr lang="de-CH" sz="1400" dirty="0"/>
              <a:t>Art. 606a ff. </a:t>
            </a:r>
            <a:r>
              <a:rPr lang="de-CH" sz="1400" dirty="0" err="1"/>
              <a:t>EntZGB</a:t>
            </a:r>
            <a:r>
              <a:rPr lang="de-CH" sz="1400" dirty="0"/>
              <a:t>  (ersatzlose Streichung)</a:t>
            </a:r>
          </a:p>
          <a:p>
            <a:r>
              <a:rPr lang="de-CH" sz="1600" b="1" dirty="0"/>
              <a:t>Inkrafttreten: 1. Januar 2023</a:t>
            </a:r>
          </a:p>
          <a:p>
            <a:pPr marL="0" lvl="1" indent="0">
              <a:buNone/>
            </a:pPr>
            <a:endParaRPr lang="de-CH" sz="900" i="1" dirty="0"/>
          </a:p>
        </p:txBody>
      </p:sp>
      <p:sp>
        <p:nvSpPr>
          <p:cNvPr id="4" name="Right Brace 3"/>
          <p:cNvSpPr/>
          <p:nvPr/>
        </p:nvSpPr>
        <p:spPr>
          <a:xfrm>
            <a:off x="5277943" y="5140459"/>
            <a:ext cx="243624" cy="796167"/>
          </a:xfrm>
          <a:prstGeom prst="rightBrace">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8" name="TextBox 7"/>
          <p:cNvSpPr txBox="1"/>
          <p:nvPr/>
        </p:nvSpPr>
        <p:spPr>
          <a:xfrm>
            <a:off x="5978951" y="5360262"/>
            <a:ext cx="5477242" cy="769441"/>
          </a:xfrm>
          <a:prstGeom prst="rect">
            <a:avLst/>
          </a:prstGeom>
          <a:noFill/>
        </p:spPr>
        <p:txBody>
          <a:bodyPr wrap="square" rtlCol="0">
            <a:spAutoFit/>
          </a:bodyPr>
          <a:lstStyle/>
          <a:p>
            <a:r>
              <a:rPr lang="de-CH" sz="1400" i="1" dirty="0">
                <a:solidFill>
                  <a:srgbClr val="195F9B"/>
                </a:solidFill>
                <a:sym typeface="Wingdings" panose="05000000000000000000" pitchFamily="2" charset="2"/>
              </a:rPr>
              <a:t>entsprechende Passagen in Botschaft 2018 obsolet oder </a:t>
            </a:r>
            <a:br>
              <a:rPr lang="de-CH" sz="1400" i="1" dirty="0">
                <a:solidFill>
                  <a:srgbClr val="195F9B"/>
                </a:solidFill>
                <a:sym typeface="Wingdings" panose="05000000000000000000" pitchFamily="2" charset="2"/>
              </a:rPr>
            </a:br>
            <a:r>
              <a:rPr lang="de-CH" sz="1400" i="1" dirty="0">
                <a:solidFill>
                  <a:srgbClr val="195F9B"/>
                </a:solidFill>
                <a:sym typeface="Wingdings" panose="05000000000000000000" pitchFamily="2" charset="2"/>
              </a:rPr>
              <a:t>nicht mehr zutreffend!</a:t>
            </a:r>
            <a:endParaRPr lang="de-CH" sz="1400" i="1" dirty="0">
              <a:solidFill>
                <a:srgbClr val="195F9B"/>
              </a:solidFill>
            </a:endParaRPr>
          </a:p>
          <a:p>
            <a:endParaRPr lang="de-CH" sz="1600" dirty="0"/>
          </a:p>
        </p:txBody>
      </p:sp>
      <p:sp>
        <p:nvSpPr>
          <p:cNvPr id="9" name="Footer Placeholder 8"/>
          <p:cNvSpPr>
            <a:spLocks noGrp="1"/>
          </p:cNvSpPr>
          <p:nvPr>
            <p:ph type="ftr" sz="quarter" idx="11"/>
          </p:nvPr>
        </p:nvSpPr>
        <p:spPr>
          <a:xfrm>
            <a:off x="136563" y="6264000"/>
            <a:ext cx="4299599" cy="594000"/>
          </a:xfrm>
        </p:spPr>
        <p:txBody>
          <a:bodyPr/>
          <a:lstStyle/>
          <a:p>
            <a:pPr algn="ctr"/>
            <a:r>
              <a:rPr lang="de-CH"/>
              <a:t>Tobias Somary | 8. Mai 2025 | Universität Zürich</a:t>
            </a:r>
            <a:endParaRPr lang="de-DE" dirty="0"/>
          </a:p>
        </p:txBody>
      </p:sp>
      <p:sp>
        <p:nvSpPr>
          <p:cNvPr id="11" name="Slide Number Placeholder 10"/>
          <p:cNvSpPr>
            <a:spLocks noGrp="1"/>
          </p:cNvSpPr>
          <p:nvPr>
            <p:ph type="sldNum" sz="quarter" idx="12"/>
          </p:nvPr>
        </p:nvSpPr>
        <p:spPr/>
        <p:txBody>
          <a:bodyPr/>
          <a:lstStyle/>
          <a:p>
            <a:fld id="{586824BF-3B93-454D-8CFC-2835FAC2A0AB}" type="slidenum">
              <a:rPr lang="de-DE" smtClean="0"/>
              <a:pPr/>
              <a:t>17</a:t>
            </a:fld>
            <a:endParaRPr lang="de-DE" dirty="0"/>
          </a:p>
        </p:txBody>
      </p:sp>
      <p:pic>
        <p:nvPicPr>
          <p:cNvPr id="10"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4221602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r>
              <a:rPr lang="en-GB" b="1" dirty="0"/>
              <a:t>Erbrechtsrevision I: </a:t>
            </a:r>
            <a:br>
              <a:rPr lang="en-GB" b="1" dirty="0"/>
            </a:br>
            <a:r>
              <a:rPr lang="en-GB" b="1" dirty="0" err="1"/>
              <a:t>Wichtigste</a:t>
            </a:r>
            <a:r>
              <a:rPr lang="en-GB" b="1" dirty="0"/>
              <a:t> </a:t>
            </a:r>
            <a:r>
              <a:rPr lang="en-GB" b="1" dirty="0" err="1"/>
              <a:t>Themen</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4000" y="1645688"/>
            <a:ext cx="11001600" cy="4464000"/>
          </a:xfrm>
        </p:spPr>
        <p:txBody>
          <a:bodyPr>
            <a:normAutofit/>
          </a:bodyPr>
          <a:lstStyle/>
          <a:p>
            <a:pPr marL="358775" indent="-358775">
              <a:buFont typeface="+mj-lt"/>
              <a:buAutoNum type="arabicPeriod"/>
            </a:pPr>
            <a:r>
              <a:rPr lang="de-CH" sz="1800" dirty="0"/>
              <a:t>Änderung der Pflichtteile und der verfügbaren Quote (Art. 470, 471, 473 </a:t>
            </a:r>
            <a:r>
              <a:rPr lang="de-CH" sz="1800" dirty="0" err="1"/>
              <a:t>revZGB</a:t>
            </a:r>
            <a:r>
              <a:rPr lang="de-CH" sz="1800" dirty="0"/>
              <a:t>)</a:t>
            </a:r>
          </a:p>
          <a:p>
            <a:pPr marL="358775" indent="-358775">
              <a:buFont typeface="+mj-lt"/>
              <a:buAutoNum type="arabicPeriod"/>
            </a:pPr>
            <a:r>
              <a:rPr lang="de-CH" sz="1800" dirty="0"/>
              <a:t>Klarstellung bei der Herabsetzungsreihenfolge (Art. 532 </a:t>
            </a:r>
            <a:r>
              <a:rPr lang="de-CH" sz="1800" dirty="0" err="1"/>
              <a:t>revZGB</a:t>
            </a:r>
            <a:r>
              <a:rPr lang="de-CH" sz="1800" dirty="0"/>
              <a:t>)</a:t>
            </a:r>
          </a:p>
          <a:p>
            <a:pPr marL="358775" indent="-358775">
              <a:buFont typeface="+mj-lt"/>
              <a:buAutoNum type="arabicPeriod"/>
            </a:pPr>
            <a:r>
              <a:rPr lang="de-CH" sz="1800" dirty="0"/>
              <a:t>Folgen des hängigen Scheidungsverfahrens</a:t>
            </a:r>
          </a:p>
          <a:p>
            <a:pPr marL="715963" lvl="1" indent="-354013"/>
            <a:r>
              <a:rPr lang="de-CH" sz="1600" dirty="0"/>
              <a:t>Verlust des Pflichtteilsanspruchs der Ehegatten (Art. 472 </a:t>
            </a:r>
            <a:r>
              <a:rPr lang="de-CH" sz="1600" dirty="0" err="1"/>
              <a:t>revZGB</a:t>
            </a:r>
            <a:r>
              <a:rPr lang="de-CH" sz="1600" dirty="0"/>
              <a:t>)</a:t>
            </a:r>
          </a:p>
          <a:p>
            <a:pPr marL="715963" lvl="1" indent="-354013"/>
            <a:r>
              <a:rPr lang="de-CH" sz="1600" dirty="0"/>
              <a:t>Keine Ansprüche aus Verfügungen von Todes wegen (Art. 120 Abs. 3 </a:t>
            </a:r>
            <a:r>
              <a:rPr lang="de-CH" sz="1600" dirty="0" err="1"/>
              <a:t>revZGB</a:t>
            </a:r>
            <a:r>
              <a:rPr lang="de-CH" sz="1600" dirty="0"/>
              <a:t>)</a:t>
            </a:r>
          </a:p>
          <a:p>
            <a:pPr marL="715963" lvl="1" indent="-354013"/>
            <a:r>
              <a:rPr lang="de-CH" sz="1600" dirty="0"/>
              <a:t>Verlust der Begünstigungen aus Ehevertrag (Art. 217 Abs. 2, Art. 241 Abs. 4 </a:t>
            </a:r>
            <a:r>
              <a:rPr lang="de-CH" sz="1600" dirty="0" err="1"/>
              <a:t>revZGB</a:t>
            </a:r>
            <a:r>
              <a:rPr lang="de-CH" sz="1600" dirty="0"/>
              <a:t>)</a:t>
            </a:r>
          </a:p>
          <a:p>
            <a:pPr marL="355600" indent="-355600">
              <a:buFont typeface="+mj-lt"/>
              <a:buAutoNum type="arabicPeriod" startAt="4"/>
              <a:tabLst>
                <a:tab pos="358775" algn="l"/>
              </a:tabLst>
            </a:pPr>
            <a:r>
              <a:rPr lang="de-CH" sz="1800" dirty="0"/>
              <a:t>Behandlung der ehevertraglichen Vorschlagszuweisung (Art. 216 </a:t>
            </a:r>
            <a:r>
              <a:rPr lang="de-CH" sz="1800" dirty="0" err="1"/>
              <a:t>revZGB</a:t>
            </a:r>
            <a:r>
              <a:rPr lang="de-CH" sz="1800" dirty="0"/>
              <a:t>)</a:t>
            </a:r>
          </a:p>
          <a:p>
            <a:pPr marL="355600" indent="-355600">
              <a:buFont typeface="+mj-lt"/>
              <a:buAutoNum type="arabicPeriod" startAt="4"/>
              <a:tabLst>
                <a:tab pos="358775" algn="l"/>
              </a:tabLst>
            </a:pPr>
            <a:r>
              <a:rPr lang="de-CH" sz="1800" dirty="0"/>
              <a:t>Klage aus Erbvertrag (Art. 494 Abs. 3 </a:t>
            </a:r>
            <a:r>
              <a:rPr lang="de-CH" sz="1800" dirty="0" err="1"/>
              <a:t>revZGB</a:t>
            </a:r>
            <a:r>
              <a:rPr lang="de-CH" sz="1800" dirty="0"/>
              <a:t>)</a:t>
            </a:r>
          </a:p>
          <a:p>
            <a:pPr marL="355600" indent="-355600">
              <a:buFont typeface="+mj-lt"/>
              <a:buAutoNum type="arabicPeriod" startAt="4"/>
              <a:tabLst>
                <a:tab pos="358775" algn="l"/>
              </a:tabLst>
            </a:pPr>
            <a:r>
              <a:rPr lang="de-CH" sz="1800" dirty="0"/>
              <a:t>Klarstellung bei der gebundenen Selbstvorsorge (Art. 476 und Art. 529 </a:t>
            </a:r>
            <a:r>
              <a:rPr lang="de-CH" sz="1800" dirty="0" err="1"/>
              <a:t>revZGB</a:t>
            </a:r>
            <a:r>
              <a:rPr lang="de-CH" sz="1800" dirty="0"/>
              <a:t>)</a:t>
            </a:r>
          </a:p>
          <a:p>
            <a:pPr marL="355600" indent="-355600">
              <a:buFont typeface="+mj-lt"/>
              <a:buAutoNum type="arabicPeriod" startAt="4"/>
              <a:tabLst>
                <a:tab pos="358775" algn="l"/>
              </a:tabLst>
            </a:pPr>
            <a:r>
              <a:rPr lang="de-CH" sz="1800" dirty="0"/>
              <a:t>Unterstützungsanspruch des Lebenspartners (Art. 606a ff. E-ZGB) </a:t>
            </a:r>
          </a:p>
          <a:p>
            <a:pPr marL="360363" indent="-360363">
              <a:buNone/>
            </a:pPr>
            <a:r>
              <a:rPr lang="en-GB" sz="1800" dirty="0"/>
              <a:t>8. 	</a:t>
            </a:r>
            <a:r>
              <a:rPr lang="en-GB" sz="1800" dirty="0" err="1"/>
              <a:t>Übergangsrecht</a:t>
            </a:r>
            <a:r>
              <a:rPr lang="en-GB" sz="1800" dirty="0"/>
              <a:t> (Art. 15 und 16 SchlT ZGB)</a:t>
            </a:r>
          </a:p>
        </p:txBody>
      </p:sp>
      <p:cxnSp>
        <p:nvCxnSpPr>
          <p:cNvPr id="8" name="Straight Connector 7"/>
          <p:cNvCxnSpPr/>
          <p:nvPr/>
        </p:nvCxnSpPr>
        <p:spPr>
          <a:xfrm flipV="1">
            <a:off x="921375" y="5319347"/>
            <a:ext cx="6793685" cy="6906"/>
          </a:xfrm>
          <a:prstGeom prst="line">
            <a:avLst/>
          </a:prstGeom>
          <a:ln w="28575">
            <a:solidFill>
              <a:srgbClr val="0070C0"/>
            </a:solidFill>
          </a:ln>
        </p:spPr>
        <p:style>
          <a:lnRef idx="2">
            <a:schemeClr val="accent6"/>
          </a:lnRef>
          <a:fillRef idx="0">
            <a:schemeClr val="accent6"/>
          </a:fillRef>
          <a:effectRef idx="1">
            <a:schemeClr val="accent6"/>
          </a:effectRef>
          <a:fontRef idx="minor">
            <a:schemeClr val="tx1"/>
          </a:fontRef>
        </p:style>
      </p:cxn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18</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2098897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73150" algn="l"/>
              </a:tabLst>
            </a:pPr>
            <a:r>
              <a:rPr lang="en-GB" b="1" dirty="0" err="1"/>
              <a:t>Reduktion</a:t>
            </a:r>
            <a:r>
              <a:rPr lang="en-GB" b="1" dirty="0"/>
              <a:t> der </a:t>
            </a:r>
            <a:r>
              <a:rPr lang="en-GB" b="1" dirty="0" err="1"/>
              <a:t>Pflichtteile</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606072" y="1388492"/>
            <a:ext cx="11001600" cy="4464000"/>
          </a:xfrm>
        </p:spPr>
        <p:txBody>
          <a:bodyPr/>
          <a:lstStyle/>
          <a:p>
            <a:r>
              <a:rPr lang="de-CH" sz="1800" dirty="0"/>
              <a:t>Gesetzliche Erbteile (Art. 457-466 ZGB): Keine Änderungen</a:t>
            </a:r>
          </a:p>
          <a:p>
            <a:r>
              <a:rPr lang="de-CH" sz="1800" dirty="0"/>
              <a:t>Pflichtteile (Art. 470 und 471 </a:t>
            </a:r>
            <a:r>
              <a:rPr lang="de-CH" sz="1800" dirty="0" err="1"/>
              <a:t>revZGB</a:t>
            </a:r>
            <a:r>
              <a:rPr lang="de-CH" sz="1800" dirty="0"/>
              <a:t>) und verfügbare Quoten</a:t>
            </a:r>
          </a:p>
          <a:p>
            <a:pPr marL="715963" lvl="1" indent="-354013"/>
            <a:r>
              <a:rPr lang="de-CH" sz="1600" dirty="0"/>
              <a:t>Pflichtteilsgeschützte Personen (Art. 470 Abs. 1 </a:t>
            </a:r>
            <a:r>
              <a:rPr lang="de-CH" sz="1600" dirty="0" err="1"/>
              <a:t>revZGB</a:t>
            </a:r>
            <a:r>
              <a:rPr lang="de-CH" sz="1600" dirty="0"/>
              <a:t>): </a:t>
            </a:r>
          </a:p>
          <a:p>
            <a:pPr marL="1073150" lvl="2" indent="-357188"/>
            <a:r>
              <a:rPr lang="de-CH" sz="1400" dirty="0"/>
              <a:t>Nachkommen und Ehegatten </a:t>
            </a:r>
          </a:p>
          <a:p>
            <a:pPr marL="1073150" lvl="2" indent="-357188"/>
            <a:r>
              <a:rPr lang="de-CH" sz="1400" dirty="0"/>
              <a:t>Eltern nicht mehr </a:t>
            </a:r>
          </a:p>
          <a:p>
            <a:pPr marL="715963" lvl="1" indent="-354013"/>
            <a:r>
              <a:rPr lang="de-CH" sz="1600" dirty="0"/>
              <a:t>Pflichtteilsquote (Art. 471 </a:t>
            </a:r>
            <a:r>
              <a:rPr lang="de-CH" sz="1600" dirty="0" err="1"/>
              <a:t>revZGB</a:t>
            </a:r>
            <a:r>
              <a:rPr lang="de-CH" sz="1600" dirty="0"/>
              <a:t>): </a:t>
            </a:r>
          </a:p>
          <a:p>
            <a:pPr marL="1073150" lvl="2" indent="-357188"/>
            <a:r>
              <a:rPr lang="de-CH" sz="1400" dirty="0"/>
              <a:t>Für Nachkommen neu 1/2 statt 3/4</a:t>
            </a:r>
          </a:p>
          <a:p>
            <a:pPr marL="1073150" lvl="2" indent="-357188"/>
            <a:r>
              <a:rPr lang="de-CH" sz="1400" dirty="0"/>
              <a:t>Keine Reduktion des Pflichtteils des Ehegatten (nach wie vor 1/2)</a:t>
            </a:r>
          </a:p>
          <a:p>
            <a:pPr marL="715963" lvl="1" indent="-354013"/>
            <a:r>
              <a:rPr lang="de-CH" sz="1600" dirty="0"/>
              <a:t>Verfügbare Quote (erhöht wegen Reduktion der Pflichtteile); Erblasserin hinterlässt:</a:t>
            </a:r>
          </a:p>
          <a:p>
            <a:pPr marL="1073150" lvl="2" indent="-357188">
              <a:tabLst>
                <a:tab pos="4033838" algn="l"/>
                <a:tab pos="4483100" algn="l"/>
              </a:tabLst>
            </a:pPr>
            <a:r>
              <a:rPr lang="de-CH" sz="1400" dirty="0"/>
              <a:t>Nachkommen: 	1/2 	(statt wie bislang nur 1/4)</a:t>
            </a:r>
          </a:p>
          <a:p>
            <a:pPr marL="1073150" lvl="2" indent="-357188">
              <a:tabLst>
                <a:tab pos="4033838" algn="l"/>
                <a:tab pos="4483100" algn="l"/>
              </a:tabLst>
            </a:pPr>
            <a:r>
              <a:rPr lang="de-CH" sz="1400" dirty="0"/>
              <a:t>Ehegatten und Nachkommen: 	1/2 	(statt wie bislang nur 3/8)</a:t>
            </a:r>
          </a:p>
          <a:p>
            <a:pPr marL="1073150" lvl="2" indent="-357188">
              <a:tabLst>
                <a:tab pos="4033838" algn="l"/>
                <a:tab pos="4483100" algn="l"/>
              </a:tabLst>
            </a:pPr>
            <a:r>
              <a:rPr lang="de-CH" sz="1400" dirty="0"/>
              <a:t>Ehegatten und Eltern:	5/8	(statt wie bislang nur 1/2)</a:t>
            </a:r>
          </a:p>
          <a:p>
            <a:pPr marL="715963" lvl="2" indent="0">
              <a:buNone/>
              <a:tabLst>
                <a:tab pos="4033838" algn="l"/>
                <a:tab pos="4483100" algn="l"/>
              </a:tabLst>
            </a:pPr>
            <a:r>
              <a:rPr lang="de-CH" sz="1600" dirty="0">
                <a:sym typeface="Wingdings" panose="05000000000000000000" pitchFamily="2" charset="2"/>
              </a:rPr>
              <a:t> </a:t>
            </a:r>
            <a:r>
              <a:rPr lang="de-CH" sz="1400" dirty="0">
                <a:sym typeface="Wingdings" panose="05000000000000000000" pitchFamily="2" charset="2"/>
              </a:rPr>
              <a:t>Verfügbare Quote unter dem neuen Recht beträgt stets mindestens die Hälfte</a:t>
            </a:r>
            <a:endParaRPr lang="de-CH" sz="1400" dirty="0"/>
          </a:p>
          <a:p>
            <a:pPr lvl="2">
              <a:tabLst>
                <a:tab pos="3944938" algn="l"/>
                <a:tab pos="4483100" algn="l"/>
              </a:tabLst>
            </a:pPr>
            <a:endParaRPr lang="de-CH" sz="100" dirty="0"/>
          </a:p>
        </p:txBody>
      </p:sp>
      <p:sp>
        <p:nvSpPr>
          <p:cNvPr id="8" name="TextBox 7"/>
          <p:cNvSpPr txBox="1"/>
          <p:nvPr/>
        </p:nvSpPr>
        <p:spPr>
          <a:xfrm>
            <a:off x="615469" y="5552410"/>
            <a:ext cx="11016000" cy="600164"/>
          </a:xfrm>
          <a:prstGeom prst="rect">
            <a:avLst/>
          </a:prstGeom>
          <a:solidFill>
            <a:srgbClr val="E7F7FD"/>
          </a:solidFill>
          <a:ln>
            <a:noFill/>
          </a:ln>
        </p:spPr>
        <p:txBody>
          <a:bodyPr wrap="square" rtlCol="0">
            <a:spAutoFit/>
          </a:bodyPr>
          <a:lstStyle/>
          <a:p>
            <a:pPr marL="1520825" indent="-1520825">
              <a:spcAft>
                <a:spcPts val="600"/>
              </a:spcAft>
            </a:pPr>
            <a:r>
              <a:rPr lang="de-CH" sz="1400" dirty="0"/>
              <a:t>Auswirkungen: 	Mehr Planungsfreiheit für Erblasser</a:t>
            </a:r>
          </a:p>
          <a:p>
            <a:pPr>
              <a:tabLst>
                <a:tab pos="1520825" algn="l"/>
              </a:tabLst>
            </a:pPr>
            <a:r>
              <a:rPr lang="de-CH" sz="1400" dirty="0"/>
              <a:t>	Ungleichbehandlung von Familienmitgliedern: Erhöhtes Konfliktpotential/Prozessrisiko?</a:t>
            </a:r>
            <a:endParaRPr lang="de-CH" sz="1400" dirty="0">
              <a:sym typeface="Wingdings" panose="05000000000000000000" pitchFamily="2" charset="2"/>
            </a:endParaRP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1" name="Slide Number Placeholder 10"/>
          <p:cNvSpPr>
            <a:spLocks noGrp="1"/>
          </p:cNvSpPr>
          <p:nvPr>
            <p:ph type="sldNum" sz="quarter" idx="12"/>
          </p:nvPr>
        </p:nvSpPr>
        <p:spPr/>
        <p:txBody>
          <a:bodyPr/>
          <a:lstStyle/>
          <a:p>
            <a:fld id="{586824BF-3B93-454D-8CFC-2835FAC2A0AB}" type="slidenum">
              <a:rPr lang="de-DE" smtClean="0"/>
              <a:pPr/>
              <a:t>19</a:t>
            </a:fld>
            <a:endParaRPr lang="de-DE" dirty="0"/>
          </a:p>
        </p:txBody>
      </p:sp>
      <p:pic>
        <p:nvPicPr>
          <p:cNvPr id="9"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698113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196" t="38025" r="19454" b="11799"/>
          <a:stretch/>
        </p:blipFill>
        <p:spPr>
          <a:xfrm>
            <a:off x="-445736" y="-1007"/>
            <a:ext cx="12686419" cy="6859007"/>
          </a:xfrm>
          <a:prstGeom prst="rect">
            <a:avLst/>
          </a:prstGeom>
        </p:spPr>
      </p:pic>
      <p:sp>
        <p:nvSpPr>
          <p:cNvPr id="3" name="Rectangle 2"/>
          <p:cNvSpPr/>
          <p:nvPr/>
        </p:nvSpPr>
        <p:spPr>
          <a:xfrm>
            <a:off x="-1" y="452669"/>
            <a:ext cx="12240684" cy="576064"/>
          </a:xfrm>
          <a:prstGeom prst="rect">
            <a:avLst/>
          </a:prstGeom>
          <a:solidFill>
            <a:srgbClr val="529A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2" name="Title 1"/>
          <p:cNvSpPr>
            <a:spLocks noGrp="1"/>
          </p:cNvSpPr>
          <p:nvPr>
            <p:ph type="title"/>
          </p:nvPr>
        </p:nvSpPr>
        <p:spPr>
          <a:xfrm>
            <a:off x="609600" y="535843"/>
            <a:ext cx="10478955" cy="432048"/>
          </a:xfrm>
        </p:spPr>
        <p:txBody>
          <a:bodyPr>
            <a:normAutofit fontScale="90000"/>
          </a:bodyPr>
          <a:lstStyle/>
          <a:p>
            <a:r>
              <a:rPr lang="de-CH" dirty="0">
                <a:solidFill>
                  <a:schemeClr val="bg1"/>
                </a:solidFill>
              </a:rPr>
              <a:t>Auswirkungen der internationalen Reformen (GüVO und ErbVO)</a:t>
            </a:r>
            <a:endParaRPr lang="de-CH" b="0" dirty="0">
              <a:solidFill>
                <a:schemeClr val="bg1"/>
              </a:solidFill>
            </a:endParaRPr>
          </a:p>
        </p:txBody>
      </p:sp>
      <p:sp>
        <p:nvSpPr>
          <p:cNvPr id="4" name="Footer Placeholder 3"/>
          <p:cNvSpPr>
            <a:spLocks noGrp="1"/>
          </p:cNvSpPr>
          <p:nvPr>
            <p:ph type="ftr" sz="quarter" idx="11"/>
          </p:nvPr>
        </p:nvSpPr>
        <p:spPr/>
        <p:txBody>
          <a:bodyPr/>
          <a:lstStyle/>
          <a:p>
            <a:r>
              <a:rPr lang="de-CH"/>
              <a:t>Tobias Somary | 8. Mai 2025 | Universität Zürich</a:t>
            </a:r>
          </a:p>
        </p:txBody>
      </p:sp>
      <p:sp>
        <p:nvSpPr>
          <p:cNvPr id="5" name="Slide Number Placeholder 4"/>
          <p:cNvSpPr>
            <a:spLocks noGrp="1"/>
          </p:cNvSpPr>
          <p:nvPr>
            <p:ph type="sldNum" sz="quarter" idx="12"/>
          </p:nvPr>
        </p:nvSpPr>
        <p:spPr/>
        <p:txBody>
          <a:bodyPr/>
          <a:lstStyle/>
          <a:p>
            <a:fld id="{3F3AD20A-1208-42E8-BF27-CEA8864FF2AE}" type="slidenum">
              <a:rPr lang="de-CH" smtClean="0"/>
              <a:t>2</a:t>
            </a:fld>
            <a:endParaRPr lang="de-CH"/>
          </a:p>
        </p:txBody>
      </p:sp>
    </p:spTree>
    <p:extLst>
      <p:ext uri="{BB962C8B-B14F-4D97-AF65-F5344CB8AC3E}">
        <p14:creationId xmlns:p14="http://schemas.microsoft.com/office/powerpoint/2010/main" val="3576521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normAutofit/>
          </a:bodyPr>
          <a:lstStyle/>
          <a:p>
            <a:pPr>
              <a:tabLst>
                <a:tab pos="1081088" algn="l"/>
              </a:tabLst>
            </a:pPr>
            <a:r>
              <a:rPr lang="en-GB" b="1" dirty="0" err="1"/>
              <a:t>Klärung</a:t>
            </a:r>
            <a:r>
              <a:rPr lang="en-GB" b="1" dirty="0"/>
              <a:t> der </a:t>
            </a:r>
            <a:r>
              <a:rPr lang="en-GB" b="1" dirty="0" err="1"/>
              <a:t>Herabsetzungsreihenfolge</a:t>
            </a:r>
            <a:r>
              <a:rPr lang="en-GB" b="1" dirty="0"/>
              <a:t> </a:t>
            </a:r>
            <a:br>
              <a:rPr lang="en-GB" b="1" dirty="0"/>
            </a:br>
            <a:r>
              <a:rPr lang="en-GB" b="1" dirty="0"/>
              <a:t>(Art. 532 revZGB)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p:txBody>
          <a:bodyPr>
            <a:normAutofit/>
          </a:bodyPr>
          <a:lstStyle/>
          <a:p>
            <a:endParaRPr lang="de-CH" sz="1800" dirty="0"/>
          </a:p>
          <a:p>
            <a:endParaRPr lang="de-CH" sz="1800" dirty="0"/>
          </a:p>
          <a:p>
            <a:endParaRPr lang="de-CH" sz="1100" dirty="0"/>
          </a:p>
          <a:p>
            <a:pPr>
              <a:lnSpc>
                <a:spcPct val="100000"/>
              </a:lnSpc>
              <a:spcBef>
                <a:spcPts val="0"/>
              </a:spcBef>
            </a:pPr>
            <a:endParaRPr lang="de-CH" sz="100" dirty="0"/>
          </a:p>
          <a:p>
            <a:pPr marL="0" indent="0">
              <a:lnSpc>
                <a:spcPct val="100000"/>
              </a:lnSpc>
              <a:spcBef>
                <a:spcPts val="0"/>
              </a:spcBef>
              <a:buNone/>
            </a:pPr>
            <a:r>
              <a:rPr lang="de-CH" sz="1800" dirty="0"/>
              <a:t>Bislang: Unklar/strittig </a:t>
            </a:r>
          </a:p>
          <a:p>
            <a:pPr marL="355600" lvl="1" indent="-355600"/>
            <a:r>
              <a:rPr lang="de-CH" sz="1600" dirty="0"/>
              <a:t>Herabsetzung </a:t>
            </a:r>
            <a:r>
              <a:rPr lang="de-CH" sz="1600" dirty="0" err="1"/>
              <a:t>Intestaterbrecht</a:t>
            </a:r>
            <a:r>
              <a:rPr lang="de-CH" sz="1600" dirty="0"/>
              <a:t> (kein BGE)</a:t>
            </a:r>
          </a:p>
          <a:p>
            <a:pPr marL="355600" lvl="1" indent="-355600"/>
            <a:r>
              <a:rPr lang="de-CH" sz="1600" dirty="0"/>
              <a:t>Begünstigung aus Ehevertrag: Zuwendung unter Lebenden oder Verfügung von Todes wegen?</a:t>
            </a:r>
            <a:endParaRPr lang="de-CH" sz="1800" dirty="0"/>
          </a:p>
          <a:p>
            <a:endParaRPr lang="en-GB" dirty="0"/>
          </a:p>
        </p:txBody>
      </p:sp>
      <p:sp>
        <p:nvSpPr>
          <p:cNvPr id="8" name="TextBox 7"/>
          <p:cNvSpPr txBox="1"/>
          <p:nvPr/>
        </p:nvSpPr>
        <p:spPr>
          <a:xfrm>
            <a:off x="578677" y="1948840"/>
            <a:ext cx="11016922" cy="738664"/>
          </a:xfrm>
          <a:prstGeom prst="rect">
            <a:avLst/>
          </a:prstGeom>
          <a:solidFill>
            <a:srgbClr val="E7F7FD"/>
          </a:solidFill>
          <a:ln>
            <a:noFill/>
          </a:ln>
        </p:spPr>
        <p:txBody>
          <a:bodyPr wrap="square" rtlCol="0">
            <a:spAutoFit/>
          </a:bodyPr>
          <a:lstStyle/>
          <a:p>
            <a:pPr fontAlgn="t"/>
            <a:r>
              <a:rPr lang="de-CH" sz="1400" b="1" dirty="0"/>
              <a:t>Art. 532 ZGB (bislang)</a:t>
            </a:r>
            <a:endParaRPr lang="de-CH" sz="1400" b="1" baseline="30000" dirty="0"/>
          </a:p>
          <a:p>
            <a:pPr fontAlgn="t"/>
            <a:r>
              <a:rPr lang="de-CH" sz="1400" dirty="0"/>
              <a:t>Der Herabsetzung unterliegen in erster Linie die </a:t>
            </a:r>
            <a:r>
              <a:rPr lang="de-CH" sz="1400" b="1" dirty="0"/>
              <a:t>Verfügungen von Todes wegen </a:t>
            </a:r>
            <a:r>
              <a:rPr lang="de-CH" sz="1400" dirty="0"/>
              <a:t>und sodann die </a:t>
            </a:r>
            <a:r>
              <a:rPr lang="de-CH" sz="1400" b="1" dirty="0"/>
              <a:t>Zuwendungen unter Lebenden,</a:t>
            </a:r>
            <a:r>
              <a:rPr lang="de-CH" sz="1400" dirty="0"/>
              <a:t> und zwar in der Weise, dass die späteren vor den früheren herabgesetzt werden, bis der Pflichtteil hergestellt ist.</a:t>
            </a:r>
          </a:p>
        </p:txBody>
      </p:sp>
      <p:sp>
        <p:nvSpPr>
          <p:cNvPr id="9" name="TextBox 8"/>
          <p:cNvSpPr txBox="1"/>
          <p:nvPr/>
        </p:nvSpPr>
        <p:spPr>
          <a:xfrm>
            <a:off x="593998" y="4107830"/>
            <a:ext cx="11016000" cy="2031325"/>
          </a:xfrm>
          <a:prstGeom prst="rect">
            <a:avLst/>
          </a:prstGeom>
          <a:solidFill>
            <a:srgbClr val="E7F7FD"/>
          </a:solidFill>
          <a:ln>
            <a:noFill/>
          </a:ln>
        </p:spPr>
        <p:txBody>
          <a:bodyPr wrap="square" rtlCol="0">
            <a:spAutoFit/>
          </a:bodyPr>
          <a:lstStyle/>
          <a:p>
            <a:pPr fontAlgn="t"/>
            <a:r>
              <a:rPr lang="de-CH" sz="1400" b="1" dirty="0"/>
              <a:t>Art. 532 </a:t>
            </a:r>
            <a:r>
              <a:rPr lang="de-CH" sz="1400" b="1" dirty="0" err="1"/>
              <a:t>revZGB</a:t>
            </a:r>
            <a:r>
              <a:rPr lang="de-CH" sz="1400" b="1" dirty="0"/>
              <a:t> </a:t>
            </a:r>
            <a:endParaRPr lang="de-CH" sz="1400" b="1" baseline="30000" dirty="0"/>
          </a:p>
          <a:p>
            <a:pPr fontAlgn="t"/>
            <a:r>
              <a:rPr lang="de-CH" sz="1000" baseline="30000" dirty="0"/>
              <a:t>1 </a:t>
            </a:r>
            <a:r>
              <a:rPr lang="de-CH" sz="1400" dirty="0"/>
              <a:t>Der Herabsetzung unterliegen der Reihe nach, bis der Pflichtteil hergestellt ist:</a:t>
            </a:r>
          </a:p>
          <a:p>
            <a:pPr fontAlgn="t">
              <a:tabLst>
                <a:tab pos="358775" algn="l"/>
              </a:tabLst>
            </a:pPr>
            <a:r>
              <a:rPr lang="de-CH" sz="1400" baseline="30000" dirty="0"/>
              <a:t>	</a:t>
            </a:r>
            <a:r>
              <a:rPr lang="de-CH" sz="1400" dirty="0"/>
              <a:t>1. die Erwerbungen gemäss der gesetzlichen Erbfolge;</a:t>
            </a:r>
          </a:p>
          <a:p>
            <a:pPr fontAlgn="t">
              <a:tabLst>
                <a:tab pos="358775" algn="l"/>
              </a:tabLst>
            </a:pPr>
            <a:r>
              <a:rPr lang="de-CH" sz="1400" dirty="0"/>
              <a:t>	2. die Zuwendungen von Todes wegen;</a:t>
            </a:r>
          </a:p>
          <a:p>
            <a:pPr fontAlgn="t">
              <a:tabLst>
                <a:tab pos="358775" algn="l"/>
              </a:tabLst>
            </a:pPr>
            <a:r>
              <a:rPr lang="de-CH" sz="1400" dirty="0"/>
              <a:t>	3. die Zuwendungen unter Lebenden.</a:t>
            </a:r>
          </a:p>
          <a:p>
            <a:pPr fontAlgn="t"/>
            <a:r>
              <a:rPr lang="de-CH" sz="1000" baseline="30000" dirty="0"/>
              <a:t>2 </a:t>
            </a:r>
            <a:r>
              <a:rPr lang="de-CH" sz="1400" dirty="0"/>
              <a:t>Die Zuwendungen unter Lebenden werden der Reihe nach wie folgt herabgesetzt:</a:t>
            </a:r>
          </a:p>
          <a:p>
            <a:pPr fontAlgn="t">
              <a:tabLst>
                <a:tab pos="358775" algn="l"/>
              </a:tabLst>
            </a:pPr>
            <a:r>
              <a:rPr lang="de-CH" sz="1400" dirty="0"/>
              <a:t>	1. die der Hinzurechnung unterliegenden Zuwendungen aus Ehevertrag und Vermögensvertrag;</a:t>
            </a:r>
          </a:p>
          <a:p>
            <a:pPr fontAlgn="t">
              <a:tabLst>
                <a:tab pos="358775" algn="l"/>
              </a:tabLst>
            </a:pPr>
            <a:r>
              <a:rPr lang="de-CH" sz="1400" dirty="0"/>
              <a:t>	2. die frei widerruflichen Zuwendungen und die Leistungen aus der gebundenen Selbstvorsorge im gleichen Verhältnis; </a:t>
            </a:r>
          </a:p>
          <a:p>
            <a:pPr fontAlgn="t">
              <a:tabLst>
                <a:tab pos="358775" algn="l"/>
              </a:tabLst>
            </a:pPr>
            <a:r>
              <a:rPr lang="de-CH" sz="1400" dirty="0"/>
              <a:t>	3. die weiteren Zuwendungen, und zwar die späteren vor den früheren. </a:t>
            </a: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1" name="Slide Number Placeholder 10"/>
          <p:cNvSpPr>
            <a:spLocks noGrp="1"/>
          </p:cNvSpPr>
          <p:nvPr>
            <p:ph type="sldNum" sz="quarter" idx="12"/>
          </p:nvPr>
        </p:nvSpPr>
        <p:spPr/>
        <p:txBody>
          <a:bodyPr/>
          <a:lstStyle/>
          <a:p>
            <a:fld id="{586824BF-3B93-454D-8CFC-2835FAC2A0AB}" type="slidenum">
              <a:rPr lang="de-DE" smtClean="0"/>
              <a:pPr/>
              <a:t>20</a:t>
            </a:fld>
            <a:endParaRPr lang="de-DE" dirty="0"/>
          </a:p>
        </p:txBody>
      </p:sp>
      <p:pic>
        <p:nvPicPr>
          <p:cNvPr id="10"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4254364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Verlust</a:t>
            </a:r>
            <a:r>
              <a:rPr lang="en-GB" b="1" dirty="0"/>
              <a:t> des </a:t>
            </a:r>
            <a:r>
              <a:rPr lang="en-GB" b="1" dirty="0" err="1"/>
              <a:t>Pflichtteilsschutzes</a:t>
            </a:r>
            <a:r>
              <a:rPr lang="en-GB" b="1" dirty="0"/>
              <a:t> im	</a:t>
            </a:r>
            <a:br>
              <a:rPr lang="en-GB" b="1" dirty="0"/>
            </a:br>
            <a:r>
              <a:rPr lang="en-GB" b="1" dirty="0" err="1"/>
              <a:t>Scheidungsverfahren</a:t>
            </a:r>
            <a:r>
              <a:rPr lang="en-GB" b="1" dirty="0"/>
              <a:t> (1): </a:t>
            </a:r>
            <a:r>
              <a:rPr lang="en-GB" b="1" dirty="0" err="1"/>
              <a:t>Übersicht</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3999" y="1799999"/>
            <a:ext cx="11001600" cy="4627177"/>
          </a:xfrm>
        </p:spPr>
        <p:txBody>
          <a:bodyPr/>
          <a:lstStyle/>
          <a:p>
            <a:r>
              <a:rPr lang="de-CH" sz="1800" b="1" dirty="0">
                <a:solidFill>
                  <a:srgbClr val="002060"/>
                </a:solidFill>
              </a:rPr>
              <a:t>Bisheriges Recht</a:t>
            </a:r>
            <a:r>
              <a:rPr lang="de-CH" sz="1800" b="1" dirty="0"/>
              <a:t>:</a:t>
            </a:r>
            <a:r>
              <a:rPr lang="de-CH" sz="1800" dirty="0"/>
              <a:t> </a:t>
            </a:r>
            <a:r>
              <a:rPr lang="de-CH" sz="1800" b="1" dirty="0"/>
              <a:t>Erb- und Pflichtteilsverlust</a:t>
            </a:r>
            <a:r>
              <a:rPr lang="de-CH" sz="1800" dirty="0"/>
              <a:t> mit formell rechtskräftigem Scheidungsurteil </a:t>
            </a:r>
            <a:br>
              <a:rPr lang="de-CH" sz="1800" dirty="0"/>
            </a:br>
            <a:r>
              <a:rPr lang="de-CH" sz="1800" dirty="0"/>
              <a:t>(Art. 120 Abs. 2 ZGB)</a:t>
            </a:r>
          </a:p>
          <a:p>
            <a:r>
              <a:rPr lang="de-CH" sz="1800" b="1" dirty="0">
                <a:solidFill>
                  <a:srgbClr val="002060"/>
                </a:solidFill>
              </a:rPr>
              <a:t>Neues Recht </a:t>
            </a:r>
            <a:r>
              <a:rPr lang="de-CH" sz="1800" dirty="0"/>
              <a:t>(Art. 472 Abs. 1 revZGB): Der überlebende Ehegatte verliert seinen </a:t>
            </a:r>
            <a:br>
              <a:rPr lang="de-CH" sz="1800" dirty="0"/>
            </a:br>
            <a:r>
              <a:rPr lang="de-CH" sz="1800" b="1" dirty="0"/>
              <a:t>Pflichtteilsanspruch,</a:t>
            </a:r>
            <a:r>
              <a:rPr lang="de-CH" sz="1800" dirty="0"/>
              <a:t> wenn beim Tod des Erblassers ein Scheidungsverfahren hängig </a:t>
            </a:r>
            <a:br>
              <a:rPr lang="de-CH" sz="1800" dirty="0"/>
            </a:br>
            <a:r>
              <a:rPr lang="de-CH" sz="1800" dirty="0"/>
              <a:t>ist und dieses:</a:t>
            </a:r>
          </a:p>
          <a:p>
            <a:pPr marL="719138" lvl="1" indent="-357188"/>
            <a:r>
              <a:rPr lang="de-CH" sz="1600" dirty="0"/>
              <a:t>auf gemeinsames Begehren eingeleitet wurde (Art. 111 ZGB) oder nach den Vorschriften über die </a:t>
            </a:r>
            <a:br>
              <a:rPr lang="de-CH" sz="1600" dirty="0"/>
            </a:br>
            <a:r>
              <a:rPr lang="de-CH" sz="1600" dirty="0"/>
              <a:t>Scheidung auf gemeinsames Begehren fortgesetzt wurde (Art. 292 ZPO); oder</a:t>
            </a:r>
          </a:p>
          <a:p>
            <a:pPr marL="719138" lvl="1" indent="-357188"/>
            <a:r>
              <a:rPr lang="de-CH" sz="1600" dirty="0"/>
              <a:t>die Ehegatten mindestens zwei Jahre getrennt gelebt haben.</a:t>
            </a:r>
            <a:endParaRPr lang="de-CH" sz="1600" dirty="0">
              <a:highlight>
                <a:srgbClr val="FFFF00"/>
              </a:highlight>
            </a:endParaRPr>
          </a:p>
          <a:p>
            <a:r>
              <a:rPr lang="de-CH" sz="1800" dirty="0"/>
              <a:t>Mit Rechtshängigkeit des Scheidungsverfahrens entfallen zudem:</a:t>
            </a:r>
          </a:p>
          <a:p>
            <a:pPr marL="719138" lvl="1" indent="-357188"/>
            <a:r>
              <a:rPr lang="de-CH" sz="1600" dirty="0"/>
              <a:t>Ansprüche aus Verfügungen von Todes wegen (Art. 120 Abs. 3 </a:t>
            </a:r>
            <a:r>
              <a:rPr lang="de-CH" sz="1600" dirty="0" err="1"/>
              <a:t>revZGB</a:t>
            </a:r>
            <a:r>
              <a:rPr lang="de-CH" sz="1600" dirty="0"/>
              <a:t>)</a:t>
            </a:r>
          </a:p>
          <a:p>
            <a:pPr marL="719138" lvl="1" indent="-357188"/>
            <a:r>
              <a:rPr lang="de-CH" sz="1600" dirty="0"/>
              <a:t>Ehevertragliche Begünstigung bei der Vorschlagsbeteiligung (Art. 217 Abs. 2 </a:t>
            </a:r>
            <a:r>
              <a:rPr lang="de-CH" sz="1600" dirty="0" err="1"/>
              <a:t>revZGB</a:t>
            </a:r>
            <a:r>
              <a:rPr lang="de-CH" sz="1600" dirty="0"/>
              <a:t>)</a:t>
            </a:r>
          </a:p>
          <a:p>
            <a:pPr marL="719138" lvl="1" indent="-357188"/>
            <a:r>
              <a:rPr lang="de-CH" sz="1600" dirty="0"/>
              <a:t>Ehevertragliche Begünstigung bei der Gesamtgutszuweisung (Art. 241 Abs. 4 </a:t>
            </a:r>
            <a:r>
              <a:rPr lang="de-CH" sz="1600" dirty="0" err="1"/>
              <a:t>revZGB</a:t>
            </a:r>
            <a:r>
              <a:rPr lang="de-CH" sz="1600" dirty="0"/>
              <a:t>)</a:t>
            </a:r>
          </a:p>
          <a:p>
            <a:pPr marL="0" indent="0">
              <a:buNone/>
            </a:pPr>
            <a:endParaRPr lang="en-GB" dirty="0"/>
          </a:p>
        </p:txBody>
      </p:sp>
      <p:sp>
        <p:nvSpPr>
          <p:cNvPr id="8" name="TextBox 7"/>
          <p:cNvSpPr txBox="1"/>
          <p:nvPr/>
        </p:nvSpPr>
        <p:spPr>
          <a:xfrm>
            <a:off x="604389" y="5768236"/>
            <a:ext cx="11016000" cy="646331"/>
          </a:xfrm>
          <a:prstGeom prst="rect">
            <a:avLst/>
          </a:prstGeom>
          <a:solidFill>
            <a:srgbClr val="E7F7FD"/>
          </a:solidFill>
          <a:ln>
            <a:noFill/>
          </a:ln>
        </p:spPr>
        <p:txBody>
          <a:bodyPr wrap="square" rtlCol="0" anchor="ctr" anchorCtr="0">
            <a:spAutoFit/>
          </a:bodyPr>
          <a:lstStyle/>
          <a:p>
            <a:pPr>
              <a:tabLst>
                <a:tab pos="1076325" algn="l"/>
              </a:tabLst>
            </a:pPr>
            <a:r>
              <a:rPr lang="de-CH" sz="1600" i="1" dirty="0"/>
              <a:t>ratio legis</a:t>
            </a:r>
            <a:r>
              <a:rPr lang="de-CH" sz="1600" dirty="0"/>
              <a:t>: 	Scheidung = Wille, die eheliche Gemeinschaft endgültig zu beenden</a:t>
            </a:r>
          </a:p>
          <a:p>
            <a:endParaRPr lang="de-CH" sz="400" dirty="0"/>
          </a:p>
          <a:p>
            <a:pPr>
              <a:tabLst>
                <a:tab pos="1076325" algn="l"/>
              </a:tabLst>
            </a:pPr>
            <a:r>
              <a:rPr lang="de-CH" sz="1600" dirty="0"/>
              <a:t>	Vermeidung von taktischen Verzögerungen im Scheidungsverfahren</a:t>
            </a: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21</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3931748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Verlust</a:t>
            </a:r>
            <a:r>
              <a:rPr lang="en-GB" b="1" dirty="0"/>
              <a:t> des </a:t>
            </a:r>
            <a:r>
              <a:rPr lang="en-GB" b="1" dirty="0" err="1"/>
              <a:t>Pflichtteilsschutzes</a:t>
            </a:r>
            <a:r>
              <a:rPr lang="en-GB" b="1" dirty="0"/>
              <a:t> im</a:t>
            </a:r>
            <a:br>
              <a:rPr lang="en-GB" b="1" dirty="0"/>
            </a:br>
            <a:r>
              <a:rPr lang="en-GB" b="1" dirty="0" err="1"/>
              <a:t>Scheidungsverfahren</a:t>
            </a:r>
            <a:r>
              <a:rPr lang="en-GB" b="1" dirty="0"/>
              <a:t> (2): Art. 472 </a:t>
            </a:r>
            <a:r>
              <a:rPr lang="en-GB" b="1" dirty="0" err="1"/>
              <a:t>revZGB</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81257" y="1675588"/>
            <a:ext cx="11001600" cy="1014858"/>
          </a:xfrm>
        </p:spPr>
        <p:txBody>
          <a:bodyPr>
            <a:normAutofit/>
          </a:bodyPr>
          <a:lstStyle/>
          <a:p>
            <a:pPr marL="0" indent="0">
              <a:lnSpc>
                <a:spcPct val="120000"/>
              </a:lnSpc>
              <a:spcBef>
                <a:spcPts val="600"/>
              </a:spcBef>
              <a:buNone/>
            </a:pPr>
            <a:r>
              <a:rPr lang="de-CH" sz="1800" b="1" dirty="0">
                <a:solidFill>
                  <a:srgbClr val="002060"/>
                </a:solidFill>
              </a:rPr>
              <a:t>Entwurf 2018 (Art. 472 Abs. 1 </a:t>
            </a:r>
            <a:r>
              <a:rPr lang="de-CH" sz="1800" b="1" dirty="0" err="1">
                <a:solidFill>
                  <a:srgbClr val="002060"/>
                </a:solidFill>
              </a:rPr>
              <a:t>EntZGB</a:t>
            </a:r>
            <a:r>
              <a:rPr lang="de-CH" sz="1800" b="1" dirty="0">
                <a:solidFill>
                  <a:srgbClr val="002060"/>
                </a:solidFill>
              </a:rPr>
              <a:t>):</a:t>
            </a:r>
            <a:r>
              <a:rPr lang="de-CH" sz="1800" dirty="0"/>
              <a:t> "Der überlebende Ehegatte verliert seinen Pflichtteilsanspruch, wenn beim Tod des Erblassers ein Scheidungsverfahren hängig ist […]".  </a:t>
            </a:r>
          </a:p>
        </p:txBody>
      </p:sp>
      <p:sp>
        <p:nvSpPr>
          <p:cNvPr id="9" name="TextBox 8"/>
          <p:cNvSpPr txBox="1"/>
          <p:nvPr/>
        </p:nvSpPr>
        <p:spPr>
          <a:xfrm>
            <a:off x="6099534" y="2842841"/>
            <a:ext cx="5496065" cy="646331"/>
          </a:xfrm>
          <a:prstGeom prst="rect">
            <a:avLst/>
          </a:prstGeom>
          <a:solidFill>
            <a:srgbClr val="E7F7FD"/>
          </a:solidFill>
          <a:ln>
            <a:noFill/>
          </a:ln>
        </p:spPr>
        <p:txBody>
          <a:bodyPr wrap="square" rtlCol="0">
            <a:spAutoFit/>
          </a:bodyPr>
          <a:lstStyle/>
          <a:p>
            <a:r>
              <a:rPr lang="de-CH" sz="1300" dirty="0"/>
              <a:t>Verfügbare Quote wäre im Scheidungsverfahren </a:t>
            </a:r>
            <a:r>
              <a:rPr lang="de-CH" sz="1300" b="1" dirty="0"/>
              <a:t>3/4 </a:t>
            </a:r>
            <a:r>
              <a:rPr lang="de-CH" sz="1300" dirty="0"/>
              <a:t>gewesen. </a:t>
            </a:r>
            <a:br>
              <a:rPr lang="de-CH" sz="1300" dirty="0"/>
            </a:br>
            <a:r>
              <a:rPr lang="de-CH" sz="1300" dirty="0">
                <a:sym typeface="Wingdings" panose="05000000000000000000" pitchFamily="2" charset="2"/>
              </a:rPr>
              <a:t> Schlechtester Schutz der Kinder in einer biographisch heiklen Phase.</a:t>
            </a:r>
            <a:endParaRPr lang="de-CH" sz="1300" dirty="0"/>
          </a:p>
          <a:p>
            <a:endParaRPr lang="de-CH" sz="1000" dirty="0">
              <a:latin typeface="Arial" pitchFamily="34" charset="0"/>
              <a:cs typeface="Arial" pitchFamily="34" charset="0"/>
            </a:endParaRPr>
          </a:p>
        </p:txBody>
      </p:sp>
      <p:sp>
        <p:nvSpPr>
          <p:cNvPr id="13" name="Right Arrow 12"/>
          <p:cNvSpPr/>
          <p:nvPr/>
        </p:nvSpPr>
        <p:spPr bwMode="auto">
          <a:xfrm>
            <a:off x="768448" y="5576563"/>
            <a:ext cx="540000" cy="275130"/>
          </a:xfrm>
          <a:prstGeom prst="rightArrow">
            <a:avLst/>
          </a:prstGeom>
          <a:solidFill>
            <a:srgbClr val="002060"/>
          </a:solidFill>
          <a:ln>
            <a:noFill/>
          </a:ln>
        </p:spPr>
        <p:txBody>
          <a:bodyPr vert="horz" wrap="square" lIns="91440" tIns="45720" rIns="91440" bIns="45720" numCol="1" rtlCol="0" anchor="t" anchorCtr="0" compatLnSpc="1">
            <a:prstTxWarp prst="textNoShape">
              <a:avLst/>
            </a:prstTxWarp>
          </a:bodyPr>
          <a:lstStyle/>
          <a:p>
            <a:pPr algn="l"/>
            <a:endParaRPr lang="de-CH"/>
          </a:p>
        </p:txBody>
      </p:sp>
      <p:graphicFrame>
        <p:nvGraphicFramePr>
          <p:cNvPr id="16" name="Chart 15"/>
          <p:cNvGraphicFramePr/>
          <p:nvPr>
            <p:extLst>
              <p:ext uri="{D42A27DB-BD31-4B8C-83A1-F6EECF244321}">
                <p14:modId xmlns:p14="http://schemas.microsoft.com/office/powerpoint/2010/main" val="520773817"/>
              </p:ext>
            </p:extLst>
          </p:nvPr>
        </p:nvGraphicFramePr>
        <p:xfrm>
          <a:off x="98863" y="2524565"/>
          <a:ext cx="2979455" cy="1764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Chart 19"/>
          <p:cNvGraphicFramePr/>
          <p:nvPr>
            <p:extLst>
              <p:ext uri="{D42A27DB-BD31-4B8C-83A1-F6EECF244321}">
                <p14:modId xmlns:p14="http://schemas.microsoft.com/office/powerpoint/2010/main" val="476480756"/>
              </p:ext>
            </p:extLst>
          </p:nvPr>
        </p:nvGraphicFramePr>
        <p:xfrm>
          <a:off x="1504409" y="2533264"/>
          <a:ext cx="3586342" cy="17640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Chart 22"/>
          <p:cNvGraphicFramePr/>
          <p:nvPr>
            <p:extLst>
              <p:ext uri="{D42A27DB-BD31-4B8C-83A1-F6EECF244321}">
                <p14:modId xmlns:p14="http://schemas.microsoft.com/office/powerpoint/2010/main" val="265183464"/>
              </p:ext>
            </p:extLst>
          </p:nvPr>
        </p:nvGraphicFramePr>
        <p:xfrm>
          <a:off x="3371714" y="2524565"/>
          <a:ext cx="3135537" cy="1764000"/>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1388756" y="5563882"/>
            <a:ext cx="8115299" cy="369332"/>
          </a:xfrm>
          <a:prstGeom prst="rect">
            <a:avLst/>
          </a:prstGeom>
          <a:noFill/>
        </p:spPr>
        <p:txBody>
          <a:bodyPr wrap="square" rtlCol="0">
            <a:spAutoFit/>
          </a:bodyPr>
          <a:lstStyle/>
          <a:p>
            <a:r>
              <a:rPr lang="de-CH" dirty="0">
                <a:sym typeface="Wingdings" panose="05000000000000000000" pitchFamily="2" charset="2"/>
              </a:rPr>
              <a:t> Pflichtteil Nachkommen = 1/2, verfügbare Quote = 1/2</a:t>
            </a:r>
            <a:endParaRPr lang="de-CH" dirty="0"/>
          </a:p>
        </p:txBody>
      </p:sp>
      <p:sp>
        <p:nvSpPr>
          <p:cNvPr id="8" name="Footer Placeholder 7"/>
          <p:cNvSpPr>
            <a:spLocks noGrp="1"/>
          </p:cNvSpPr>
          <p:nvPr>
            <p:ph type="ftr" sz="quarter" idx="11"/>
          </p:nvPr>
        </p:nvSpPr>
        <p:spPr/>
        <p:txBody>
          <a:bodyPr/>
          <a:lstStyle/>
          <a:p>
            <a:r>
              <a:rPr lang="de-CH"/>
              <a:t>Tobias Somary | 8. Mai 2025 | Universität Zürich</a:t>
            </a:r>
            <a:endParaRPr lang="de-DE" dirty="0"/>
          </a:p>
        </p:txBody>
      </p:sp>
      <p:sp>
        <p:nvSpPr>
          <p:cNvPr id="11" name="Slide Number Placeholder 10"/>
          <p:cNvSpPr>
            <a:spLocks noGrp="1"/>
          </p:cNvSpPr>
          <p:nvPr>
            <p:ph type="sldNum" sz="quarter" idx="12"/>
          </p:nvPr>
        </p:nvSpPr>
        <p:spPr/>
        <p:txBody>
          <a:bodyPr/>
          <a:lstStyle/>
          <a:p>
            <a:fld id="{586824BF-3B93-454D-8CFC-2835FAC2A0AB}" type="slidenum">
              <a:rPr lang="de-DE" smtClean="0"/>
              <a:pPr/>
              <a:t>22</a:t>
            </a:fld>
            <a:endParaRPr lang="de-DE" dirty="0"/>
          </a:p>
        </p:txBody>
      </p:sp>
      <p:pic>
        <p:nvPicPr>
          <p:cNvPr id="12"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
        <p:nvSpPr>
          <p:cNvPr id="2" name="Rectangle 1"/>
          <p:cNvSpPr/>
          <p:nvPr/>
        </p:nvSpPr>
        <p:spPr>
          <a:xfrm>
            <a:off x="6462346" y="6372833"/>
            <a:ext cx="6622834" cy="295466"/>
          </a:xfrm>
          <a:prstGeom prst="rect">
            <a:avLst/>
          </a:prstGeom>
        </p:spPr>
        <p:txBody>
          <a:bodyPr wrap="square">
            <a:spAutoFit/>
          </a:bodyPr>
          <a:lstStyle/>
          <a:p>
            <a:pPr>
              <a:lnSpc>
                <a:spcPct val="120000"/>
              </a:lnSpc>
              <a:tabLst>
                <a:tab pos="358775" algn="l"/>
              </a:tabLst>
            </a:pPr>
            <a:r>
              <a:rPr lang="de-CH" sz="1100" u="sng" dirty="0">
                <a:hlinkClick r:id="rId6"/>
              </a:rPr>
              <a:t>* https://www.parlament.ch/centers/documents/de/18-069-standpunkt-bj-d.pdf</a:t>
            </a:r>
            <a:endParaRPr lang="de-CH" sz="1100" dirty="0"/>
          </a:p>
        </p:txBody>
      </p:sp>
      <p:sp>
        <p:nvSpPr>
          <p:cNvPr id="14" name="Content Placeholder 5">
            <a:extLst>
              <a:ext uri="{FF2B5EF4-FFF2-40B4-BE49-F238E27FC236}">
                <a16:creationId xmlns:a16="http://schemas.microsoft.com/office/drawing/2014/main" id="{EC95EA4B-341D-452F-BA73-D8305CE17E6C}"/>
              </a:ext>
            </a:extLst>
          </p:cNvPr>
          <p:cNvSpPr txBox="1">
            <a:spLocks/>
          </p:cNvSpPr>
          <p:nvPr/>
        </p:nvSpPr>
        <p:spPr>
          <a:xfrm>
            <a:off x="584192" y="4588781"/>
            <a:ext cx="11001600" cy="1014858"/>
          </a:xfrm>
          <a:prstGeom prst="rect">
            <a:avLst/>
          </a:prstGeom>
        </p:spPr>
        <p:txBody>
          <a:bodyPr vert="horz" lIns="0" tIns="0" rIns="0" bIns="0" rtlCol="0">
            <a:normAutofit/>
          </a:bodyPr>
          <a:lstStyle>
            <a:lvl1pPr marL="360000" indent="-360000" algn="l" defTabSz="914400" rtl="0" eaLnBrk="1" latinLnBrk="0" hangingPunct="1">
              <a:lnSpc>
                <a:spcPts val="2400"/>
              </a:lnSpc>
              <a:spcBef>
                <a:spcPts val="1000"/>
              </a:spcBef>
              <a:buFont typeface="Symbol" panose="05050102010706020507" pitchFamily="18" charset="2"/>
              <a:buChar char="-"/>
              <a:defRPr sz="2400" kern="1200">
                <a:solidFill>
                  <a:schemeClr val="tx1"/>
                </a:solidFill>
                <a:latin typeface="+mn-lt"/>
                <a:ea typeface="+mn-ea"/>
                <a:cs typeface="+mn-cs"/>
              </a:defRPr>
            </a:lvl1pPr>
            <a:lvl2pPr marL="628650" indent="-266700"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2pPr>
            <a:lvl3pPr marL="895350" indent="-266700" algn="l" defTabSz="914400" rtl="0" eaLnBrk="1" latinLnBrk="0" hangingPunct="1">
              <a:lnSpc>
                <a:spcPct val="100000"/>
              </a:lnSpc>
              <a:spcBef>
                <a:spcPts val="500"/>
              </a:spcBef>
              <a:buFont typeface="Symbol" panose="05050102010706020507" pitchFamily="18" charset="2"/>
              <a:buChar char="-"/>
              <a:defRPr sz="2000" kern="1200">
                <a:solidFill>
                  <a:schemeClr val="tx1"/>
                </a:solidFill>
                <a:latin typeface="+mn-lt"/>
                <a:ea typeface="+mn-ea"/>
                <a:cs typeface="+mn-cs"/>
              </a:defRPr>
            </a:lvl3pPr>
            <a:lvl4pPr marL="1162050" indent="-2667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1438275" indent="-276225" algn="l" defTabSz="914400" rtl="0" eaLnBrk="1" latinLnBrk="0" hangingPunct="1">
              <a:lnSpc>
                <a:spcPct val="100000"/>
              </a:lnSpc>
              <a:spcBef>
                <a:spcPts val="500"/>
              </a:spcBef>
              <a:buFont typeface="Symbol" panose="05050102010706020507" pitchFamily="18"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600"/>
              </a:spcBef>
              <a:buNone/>
            </a:pPr>
            <a:r>
              <a:rPr lang="de-CH" sz="1800" dirty="0"/>
              <a:t>Intervention Somary / Lutz Sciamanna / Baumann* führt zu redaktioneller Änderung: Art. 472 </a:t>
            </a:r>
            <a:r>
              <a:rPr lang="de-CH" sz="1800" b="1" dirty="0">
                <a:solidFill>
                  <a:schemeClr val="accent4">
                    <a:lumMod val="75000"/>
                  </a:schemeClr>
                </a:solidFill>
              </a:rPr>
              <a:t>Abs. 2 </a:t>
            </a:r>
            <a:r>
              <a:rPr lang="de-CH" sz="1800" dirty="0"/>
              <a:t>revZGB: </a:t>
            </a:r>
            <a:r>
              <a:rPr lang="de-CH" sz="1800" b="1" i="1" dirty="0">
                <a:solidFill>
                  <a:srgbClr val="002060"/>
                </a:solidFill>
              </a:rPr>
              <a:t>"In einem solchen Fall gelten die Pflichtteile, wie wenn der Erblasser nicht verheiratet wäre.</a:t>
            </a:r>
            <a:r>
              <a:rPr lang="de-CH" sz="1800" dirty="0"/>
              <a:t>"</a:t>
            </a:r>
            <a:r>
              <a:rPr lang="de-CH" sz="1800" dirty="0">
                <a:sym typeface="Wingdings" panose="05000000000000000000" pitchFamily="2" charset="2"/>
              </a:rPr>
              <a:t>  </a:t>
            </a:r>
            <a:r>
              <a:rPr lang="de-CH" sz="1600" dirty="0">
                <a:sym typeface="Wingdings" panose="05000000000000000000" pitchFamily="2" charset="2"/>
              </a:rPr>
              <a:t>	</a:t>
            </a:r>
            <a:endParaRPr lang="en-GB" sz="1800" dirty="0"/>
          </a:p>
        </p:txBody>
      </p:sp>
    </p:spTree>
    <p:extLst>
      <p:ext uri="{BB962C8B-B14F-4D97-AF65-F5344CB8AC3E}">
        <p14:creationId xmlns:p14="http://schemas.microsoft.com/office/powerpoint/2010/main" val="1795278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Verlust</a:t>
            </a:r>
            <a:r>
              <a:rPr lang="en-GB" b="1" dirty="0"/>
              <a:t> des </a:t>
            </a:r>
            <a:r>
              <a:rPr lang="en-GB" b="1" dirty="0" err="1"/>
              <a:t>Pflichtteilsschutzes</a:t>
            </a:r>
            <a:r>
              <a:rPr lang="en-GB" b="1" dirty="0"/>
              <a:t> im</a:t>
            </a:r>
            <a:br>
              <a:rPr lang="en-GB" b="1" dirty="0"/>
            </a:br>
            <a:r>
              <a:rPr lang="en-GB" b="1" dirty="0" err="1"/>
              <a:t>Scheidungsverfahren</a:t>
            </a:r>
            <a:r>
              <a:rPr lang="en-GB" b="1" dirty="0"/>
              <a:t> (3): Art. 120 Abs. 3 </a:t>
            </a:r>
            <a:r>
              <a:rPr lang="en-GB" b="1" dirty="0" err="1"/>
              <a:t>revZGB</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3999" y="1887920"/>
            <a:ext cx="11001600" cy="4464000"/>
          </a:xfrm>
        </p:spPr>
        <p:txBody>
          <a:bodyPr>
            <a:normAutofit fontScale="92500"/>
          </a:bodyPr>
          <a:lstStyle/>
          <a:p>
            <a:endParaRPr lang="de-CH" sz="1700" dirty="0"/>
          </a:p>
          <a:p>
            <a:endParaRPr lang="de-CH" sz="1700" dirty="0"/>
          </a:p>
          <a:p>
            <a:endParaRPr lang="de-CH" sz="1700" dirty="0"/>
          </a:p>
          <a:p>
            <a:r>
              <a:rPr lang="de-CH" sz="1700" dirty="0"/>
              <a:t>Botschaft: Der überlebende Scheidungsgatte kann keine Ansprüche aus </a:t>
            </a:r>
            <a:r>
              <a:rPr lang="de-CH" sz="1700" b="1" dirty="0">
                <a:solidFill>
                  <a:srgbClr val="002060"/>
                </a:solidFill>
              </a:rPr>
              <a:t>Testament</a:t>
            </a:r>
            <a:r>
              <a:rPr lang="de-CH" sz="1700" dirty="0"/>
              <a:t> und </a:t>
            </a:r>
            <a:r>
              <a:rPr lang="de-CH" sz="1700" b="1" dirty="0">
                <a:solidFill>
                  <a:srgbClr val="002060"/>
                </a:solidFill>
              </a:rPr>
              <a:t>Erbvertrag</a:t>
            </a:r>
            <a:r>
              <a:rPr lang="de-CH" sz="1700" dirty="0"/>
              <a:t> zu seinen Gunsten geltend machen: Wegfall des Pflichtteilsschutzes und der Bindungswirkung von Erbverträgen</a:t>
            </a:r>
          </a:p>
          <a:p>
            <a:r>
              <a:rPr lang="de-CH" sz="1700" dirty="0"/>
              <a:t>Beispiel: Erbvertrag zwischen Ehegatten mit erbrechtlicher Maximalbegünstigung und Teilungsvorschriften</a:t>
            </a:r>
          </a:p>
          <a:p>
            <a:pPr marL="719138" lvl="1" indent="-357188"/>
            <a:r>
              <a:rPr lang="de-CH" sz="1500" dirty="0"/>
              <a:t>Testamentarischer Pflichtteilsentzug trotz vorbestehenden Erbvertrags möglich (Wegfall der Bindungswirkung)</a:t>
            </a:r>
          </a:p>
          <a:p>
            <a:pPr marL="719138" lvl="1" indent="-357188"/>
            <a:r>
              <a:rPr lang="de-CH" sz="1500" dirty="0"/>
              <a:t>Folge, wenn kein testamentarischer Pflichtteilsentzug verfügt wird:</a:t>
            </a:r>
          </a:p>
          <a:p>
            <a:pPr marL="1076325" lvl="2" indent="-357188"/>
            <a:r>
              <a:rPr lang="de-CH" sz="1500" dirty="0"/>
              <a:t>Ansprüche und Begünstigungen aus Erbvertrag fallen dahin</a:t>
            </a:r>
          </a:p>
          <a:p>
            <a:pPr marL="1076325" lvl="2" indent="-357188"/>
            <a:r>
              <a:rPr lang="de-CH" sz="1500" dirty="0"/>
              <a:t>Gesetzliches Erbrecht kommt zur Anwendung</a:t>
            </a:r>
          </a:p>
          <a:p>
            <a:r>
              <a:rPr lang="de-CH" sz="1700" dirty="0"/>
              <a:t>"Unter Vorbehalt einer abweichenden Anordnung": Unklarheiten bei der Auslegung vorbestehender Verfügungen von Todes wegen. Wie ist beispielsweise folgende Bestimmung eines bestehenden Erbvertrags zu beurteilen: </a:t>
            </a:r>
            <a:r>
              <a:rPr lang="de-CH" sz="1700" i="1" dirty="0"/>
              <a:t>"</a:t>
            </a:r>
            <a:r>
              <a:rPr lang="de-CH" sz="1700" i="1" dirty="0">
                <a:cs typeface="Arial" pitchFamily="34" charset="0"/>
              </a:rPr>
              <a:t>Sämtliche Bestimmungen dieses Erbvertrags fallen dahin, wenn ein rechtskräftiges Scheidungsurteil vorliegt"</a:t>
            </a:r>
            <a:r>
              <a:rPr lang="de-CH" sz="1700" dirty="0">
                <a:cs typeface="Arial" pitchFamily="34" charset="0"/>
              </a:rPr>
              <a:t>?</a:t>
            </a:r>
            <a:endParaRPr lang="de-CH" sz="1700" dirty="0"/>
          </a:p>
        </p:txBody>
      </p:sp>
      <p:sp>
        <p:nvSpPr>
          <p:cNvPr id="8" name="Footer Placeholder 7"/>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23</a:t>
            </a:fld>
            <a:endParaRPr lang="de-DE" dirty="0"/>
          </a:p>
        </p:txBody>
      </p:sp>
      <p:sp>
        <p:nvSpPr>
          <p:cNvPr id="9" name="TextBox 8"/>
          <p:cNvSpPr txBox="1"/>
          <p:nvPr/>
        </p:nvSpPr>
        <p:spPr>
          <a:xfrm>
            <a:off x="593999" y="1636526"/>
            <a:ext cx="11016922" cy="1477328"/>
          </a:xfrm>
          <a:prstGeom prst="rect">
            <a:avLst/>
          </a:prstGeom>
          <a:solidFill>
            <a:srgbClr val="E7F7FD"/>
          </a:solidFill>
          <a:ln>
            <a:noFill/>
          </a:ln>
        </p:spPr>
        <p:txBody>
          <a:bodyPr wrap="square" rtlCol="0">
            <a:spAutoFit/>
          </a:bodyPr>
          <a:lstStyle/>
          <a:p>
            <a:pPr fontAlgn="t"/>
            <a:r>
              <a:rPr lang="de-CH" sz="1500" b="1" dirty="0"/>
              <a:t>Art. 120 Abs. 3 </a:t>
            </a:r>
            <a:r>
              <a:rPr lang="de-CH" sz="1500" b="1" dirty="0" err="1"/>
              <a:t>revZGB</a:t>
            </a:r>
            <a:endParaRPr lang="de-CH" sz="1500" b="1" baseline="30000" dirty="0"/>
          </a:p>
          <a:p>
            <a:pPr fontAlgn="t"/>
            <a:r>
              <a:rPr lang="de-CH" sz="1500" dirty="0"/>
              <a:t>Unter Vorbehalt einer abweichenden Anordnung können Ehegatten </a:t>
            </a:r>
            <a:r>
              <a:rPr lang="de-CH" sz="1500" b="1" dirty="0"/>
              <a:t>keine Ansprüche aus Verfügungen von Todes wegen </a:t>
            </a:r>
            <a:r>
              <a:rPr lang="de-CH" sz="1500" dirty="0"/>
              <a:t>erheben:</a:t>
            </a:r>
          </a:p>
          <a:p>
            <a:pPr marL="342900" indent="-342900" fontAlgn="t">
              <a:buAutoNum type="arabicPeriod"/>
            </a:pPr>
            <a:r>
              <a:rPr lang="de-CH" sz="1500" dirty="0"/>
              <a:t>nach der Scheidung;</a:t>
            </a:r>
          </a:p>
          <a:p>
            <a:pPr marL="342900" indent="-342900" fontAlgn="t">
              <a:buAutoNum type="arabicPeriod"/>
            </a:pPr>
            <a:r>
              <a:rPr lang="de-CH" sz="1500" dirty="0"/>
              <a:t>nach dem Tod eines Ehegatten während eines Scheidungsverfahrens, das den Verlust des Pflichtteilsanspruchs des überlebenden Ehegatten bewirkt [Art. 472 </a:t>
            </a:r>
            <a:r>
              <a:rPr lang="de-CH" sz="1500" dirty="0" err="1"/>
              <a:t>revZGB</a:t>
            </a:r>
            <a:r>
              <a:rPr lang="de-CH" sz="1500" dirty="0"/>
              <a:t>]. </a:t>
            </a:r>
          </a:p>
        </p:txBody>
      </p:sp>
      <p:pic>
        <p:nvPicPr>
          <p:cNvPr id="11"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455643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Verlust</a:t>
            </a:r>
            <a:r>
              <a:rPr lang="en-GB" b="1" dirty="0"/>
              <a:t> des </a:t>
            </a:r>
            <a:r>
              <a:rPr lang="en-GB" b="1" dirty="0" err="1"/>
              <a:t>Pflichtteilsschutzes</a:t>
            </a:r>
            <a:r>
              <a:rPr lang="en-GB" b="1" dirty="0"/>
              <a:t> im</a:t>
            </a:r>
            <a:br>
              <a:rPr lang="en-GB" b="1" dirty="0"/>
            </a:br>
            <a:r>
              <a:rPr lang="en-GB" b="1" dirty="0" err="1"/>
              <a:t>Scheidungsverfahren</a:t>
            </a:r>
            <a:r>
              <a:rPr lang="en-GB" b="1" dirty="0"/>
              <a:t> (4): </a:t>
            </a:r>
            <a:r>
              <a:rPr lang="en-GB" b="1" dirty="0" err="1"/>
              <a:t>Auswirkungen</a:t>
            </a:r>
            <a:r>
              <a:rPr lang="en-GB" b="1" dirty="0"/>
              <a:t> auf die Praxis</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3999" y="1958262"/>
            <a:ext cx="11001600" cy="4134425"/>
          </a:xfrm>
        </p:spPr>
        <p:txBody>
          <a:bodyPr>
            <a:normAutofit fontScale="92500"/>
          </a:bodyPr>
          <a:lstStyle/>
          <a:p>
            <a:r>
              <a:rPr lang="de-CH" sz="1800" dirty="0"/>
              <a:t>Missbrauchs- und Druckpotential nun zulasten des finanzschwächeren Ehegatten</a:t>
            </a:r>
          </a:p>
          <a:p>
            <a:pPr marL="719138" lvl="1" indent="-357188"/>
            <a:r>
              <a:rPr lang="de-CH" sz="1600" dirty="0"/>
              <a:t>Nur Ansprüche aus Güterrecht, sofern Errungenschaft vorhanden und keine Gütertrennung vereinbart wurde</a:t>
            </a:r>
          </a:p>
          <a:p>
            <a:pPr marL="719138" lvl="1" indent="-357188"/>
            <a:r>
              <a:rPr lang="de-CH" sz="1600" dirty="0"/>
              <a:t>Keine Ansprüche auf nachehelichen Unterhalt (vgl. Art. 130 ZGB)</a:t>
            </a:r>
          </a:p>
          <a:p>
            <a:pPr marL="719138" lvl="1" indent="-357188"/>
            <a:r>
              <a:rPr lang="de-CH" sz="1600" dirty="0"/>
              <a:t>U.U. keinerlei erbrechtliche Ansprüche (unabhängig lebensprägender Faktoren wie Dauer der Ehe, Nachkommen etc.) </a:t>
            </a:r>
          </a:p>
          <a:p>
            <a:r>
              <a:rPr lang="de-CH" sz="1800" dirty="0"/>
              <a:t>Extra Vorsicht bei Beratung des finanzschwächeren Ehegatten, vor allem wenn Gütertrennung vereinbart werden soll:</a:t>
            </a:r>
          </a:p>
          <a:p>
            <a:pPr marL="719138" lvl="1" indent="-357188"/>
            <a:r>
              <a:rPr lang="de-CH" sz="1600" dirty="0"/>
              <a:t>Art. 120 Abs. 3 </a:t>
            </a:r>
            <a:r>
              <a:rPr lang="de-CH" sz="1600" dirty="0" err="1"/>
              <a:t>revZGB</a:t>
            </a:r>
            <a:r>
              <a:rPr lang="de-CH" sz="1600" dirty="0"/>
              <a:t>: "Unter Vorbehalt einer abweichenden Anordnung" können Ehegatten keine Ansprüche aus Verfügungen von Todes wegen erheben</a:t>
            </a:r>
          </a:p>
          <a:p>
            <a:pPr marL="719138" lvl="1" indent="-357188"/>
            <a:r>
              <a:rPr lang="de-CH" sz="1600" dirty="0"/>
              <a:t>Mögliche "abweichenden Anordnung": Der überlebende Ehegatte behält den Pflichtteil oder eine vorbestimmte </a:t>
            </a:r>
            <a:br>
              <a:rPr lang="de-CH" sz="1600" dirty="0"/>
            </a:br>
            <a:r>
              <a:rPr lang="de-CH" sz="1600" dirty="0"/>
              <a:t>Quote bis zur rechtskräftigen Scheidung</a:t>
            </a:r>
            <a:endParaRPr lang="de-CH" sz="1800" dirty="0"/>
          </a:p>
          <a:p>
            <a:r>
              <a:rPr lang="de-CH" sz="1800" dirty="0"/>
              <a:t>Erbrechtliche Beratung vor Einreichung eines gemeinsamen Scheidungsbegehrens / einer Scheidungsklage neu nötig.</a:t>
            </a:r>
          </a:p>
          <a:p>
            <a:r>
              <a:rPr lang="de-CH" sz="1800" dirty="0"/>
              <a:t>Sensibilisierung der Familienrechtler für Querblick auf Erbrechtsreform</a:t>
            </a:r>
          </a:p>
          <a:p>
            <a:endParaRPr lang="de-CH" sz="1800"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9" name="Slide Number Placeholder 8"/>
          <p:cNvSpPr>
            <a:spLocks noGrp="1"/>
          </p:cNvSpPr>
          <p:nvPr>
            <p:ph type="sldNum" sz="quarter" idx="12"/>
          </p:nvPr>
        </p:nvSpPr>
        <p:spPr/>
        <p:txBody>
          <a:bodyPr/>
          <a:lstStyle/>
          <a:p>
            <a:fld id="{586824BF-3B93-454D-8CFC-2835FAC2A0AB}" type="slidenum">
              <a:rPr lang="de-DE" smtClean="0"/>
              <a:pPr/>
              <a:t>24</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906576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Behandlung</a:t>
            </a:r>
            <a:r>
              <a:rPr lang="en-GB" b="1" dirty="0"/>
              <a:t> der </a:t>
            </a:r>
            <a:r>
              <a:rPr lang="en-GB" b="1" dirty="0" err="1"/>
              <a:t>überhälftigen</a:t>
            </a:r>
            <a:r>
              <a:rPr lang="en-GB" b="1" dirty="0"/>
              <a:t> </a:t>
            </a:r>
            <a:r>
              <a:rPr lang="en-GB" b="1" dirty="0" err="1"/>
              <a:t>Vorschlagszuweisung</a:t>
            </a:r>
            <a:r>
              <a:rPr lang="en-GB" b="1" dirty="0"/>
              <a:t> </a:t>
            </a:r>
            <a:br>
              <a:rPr lang="en-GB" b="1" dirty="0"/>
            </a:br>
            <a:r>
              <a:rPr lang="en-GB" b="1" dirty="0"/>
              <a:t>Art. 216 ZGB: </a:t>
            </a:r>
            <a:r>
              <a:rPr lang="en-GB" b="1" dirty="0" err="1"/>
              <a:t>Ausgangslage</a:t>
            </a:r>
            <a:endParaRPr lang="en-GB" b="1"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2" name="Slide Number Placeholder 11"/>
          <p:cNvSpPr>
            <a:spLocks noGrp="1"/>
          </p:cNvSpPr>
          <p:nvPr>
            <p:ph type="sldNum" sz="quarter" idx="12"/>
          </p:nvPr>
        </p:nvSpPr>
        <p:spPr/>
        <p:txBody>
          <a:bodyPr/>
          <a:lstStyle/>
          <a:p>
            <a:fld id="{586824BF-3B93-454D-8CFC-2835FAC2A0AB}" type="slidenum">
              <a:rPr lang="de-DE" smtClean="0"/>
              <a:pPr/>
              <a:t>25</a:t>
            </a:fld>
            <a:endParaRPr lang="de-DE" dirty="0"/>
          </a:p>
        </p:txBody>
      </p:sp>
      <p:pic>
        <p:nvPicPr>
          <p:cNvPr id="13"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pic>
        <p:nvPicPr>
          <p:cNvPr id="14" name="Content Placeholder 3"/>
          <p:cNvPicPr>
            <a:picLocks noGrp="1" noChangeAspect="1"/>
          </p:cNvPicPr>
          <p:nvPr>
            <p:ph idx="1"/>
          </p:nvPr>
        </p:nvPicPr>
        <p:blipFill>
          <a:blip r:embed="rId3"/>
          <a:stretch>
            <a:fillRect/>
          </a:stretch>
        </p:blipFill>
        <p:spPr>
          <a:xfrm>
            <a:off x="1880855" y="1716920"/>
            <a:ext cx="8434729" cy="4580190"/>
          </a:xfrm>
          <a:prstGeom prst="rect">
            <a:avLst/>
          </a:prstGeom>
        </p:spPr>
      </p:pic>
    </p:spTree>
    <p:extLst>
      <p:ext uri="{BB962C8B-B14F-4D97-AF65-F5344CB8AC3E}">
        <p14:creationId xmlns:p14="http://schemas.microsoft.com/office/powerpoint/2010/main" val="91564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(1): Art. 216 ZGB</a:t>
            </a:r>
          </a:p>
        </p:txBody>
      </p:sp>
      <p:sp>
        <p:nvSpPr>
          <p:cNvPr id="8" name="Text Placeholder 3"/>
          <p:cNvSpPr>
            <a:spLocks noGrp="1"/>
          </p:cNvSpPr>
          <p:nvPr>
            <p:ph idx="1"/>
          </p:nvPr>
        </p:nvSpPr>
        <p:spPr/>
        <p:txBody>
          <a:bodyPr/>
          <a:lstStyle/>
          <a:p>
            <a:r>
              <a:rPr lang="de-CH" sz="1700" dirty="0"/>
              <a:t>Ziel der Revision: Klärung der akademischen Streitfrage bezüglich der Auslegung von Art. 216 Abs. 2 ZGB </a:t>
            </a:r>
            <a:br>
              <a:rPr lang="de-CH" sz="1700" dirty="0"/>
            </a:br>
            <a:r>
              <a:rPr lang="de-CH" sz="1700" dirty="0"/>
              <a:t>(Übersicht: BK-</a:t>
            </a:r>
            <a:r>
              <a:rPr lang="de-CH" sz="1700" cap="small" dirty="0" err="1"/>
              <a:t>Hausheer</a:t>
            </a:r>
            <a:r>
              <a:rPr lang="de-CH" sz="1700" cap="small" dirty="0"/>
              <a:t>/</a:t>
            </a:r>
            <a:r>
              <a:rPr lang="de-CH" sz="1700" cap="small" dirty="0" err="1"/>
              <a:t>Reusser</a:t>
            </a:r>
            <a:r>
              <a:rPr lang="de-CH" sz="1700" cap="small" dirty="0"/>
              <a:t>/Geiser </a:t>
            </a:r>
            <a:r>
              <a:rPr lang="de-CH" sz="1700" dirty="0"/>
              <a:t>ZGB 216 N 51 ff.)</a:t>
            </a:r>
          </a:p>
          <a:p>
            <a:r>
              <a:rPr lang="de-CH" sz="1700" dirty="0"/>
              <a:t>Kluft zwischen Lehre (Meinungsstreit zwischen Auslegung 1 und 2) und Praxis (Auslegung 1)?</a:t>
            </a:r>
          </a:p>
        </p:txBody>
      </p:sp>
      <p:sp>
        <p:nvSpPr>
          <p:cNvPr id="10" name="TextBox 9"/>
          <p:cNvSpPr txBox="1"/>
          <p:nvPr/>
        </p:nvSpPr>
        <p:spPr>
          <a:xfrm>
            <a:off x="585804" y="3225544"/>
            <a:ext cx="4997312" cy="1446550"/>
          </a:xfrm>
          <a:prstGeom prst="rect">
            <a:avLst/>
          </a:prstGeom>
          <a:solidFill>
            <a:srgbClr val="FCE614">
              <a:alpha val="85000"/>
            </a:srgbClr>
          </a:solidFill>
          <a:ln>
            <a:noFill/>
          </a:ln>
        </p:spPr>
        <p:txBody>
          <a:bodyPr wrap="square" rtlCol="0">
            <a:noAutofit/>
          </a:bodyPr>
          <a:lstStyle/>
          <a:p>
            <a:r>
              <a:rPr lang="de-CH" sz="1600" b="1" dirty="0">
                <a:latin typeface="Arial" pitchFamily="34" charset="0"/>
                <a:cs typeface="Arial" pitchFamily="34" charset="0"/>
              </a:rPr>
              <a:t>Auslegung 1</a:t>
            </a:r>
            <a:r>
              <a:rPr lang="de-CH" sz="1600" dirty="0">
                <a:latin typeface="Arial" pitchFamily="34" charset="0"/>
                <a:cs typeface="Arial" pitchFamily="34" charset="0"/>
              </a:rPr>
              <a:t> </a:t>
            </a:r>
          </a:p>
          <a:p>
            <a:endParaRPr lang="de-CH" sz="400" dirty="0">
              <a:latin typeface="Arial" pitchFamily="34" charset="0"/>
              <a:cs typeface="Arial" pitchFamily="34" charset="0"/>
            </a:endParaRPr>
          </a:p>
          <a:p>
            <a:r>
              <a:rPr lang="de-CH" sz="1600" dirty="0">
                <a:latin typeface="Arial" pitchFamily="34" charset="0"/>
                <a:cs typeface="Arial" pitchFamily="34" charset="0"/>
              </a:rPr>
              <a:t>Die ehevertragliche Begünstigung wird für die Berechnung der Pflichtteile </a:t>
            </a:r>
            <a:r>
              <a:rPr lang="de-CH" sz="1600" b="1" dirty="0">
                <a:latin typeface="Arial" pitchFamily="34" charset="0"/>
                <a:cs typeface="Arial" pitchFamily="34" charset="0"/>
              </a:rPr>
              <a:t>nicht berücksichtigt,</a:t>
            </a:r>
            <a:r>
              <a:rPr lang="de-CH" sz="1600" dirty="0">
                <a:latin typeface="Arial" pitchFamily="34" charset="0"/>
                <a:cs typeface="Arial" pitchFamily="34" charset="0"/>
              </a:rPr>
              <a:t> ausser für die Berechnung der Pflichtteile der nichtgemeinsamen Nachkommen. </a:t>
            </a:r>
            <a:r>
              <a:rPr lang="de-CH" sz="1400" dirty="0">
                <a:latin typeface="Arial" pitchFamily="34" charset="0"/>
                <a:cs typeface="Arial" pitchFamily="34" charset="0"/>
              </a:rPr>
              <a:t> </a:t>
            </a:r>
          </a:p>
          <a:p>
            <a:endParaRPr lang="de-CH" sz="1000" dirty="0">
              <a:solidFill>
                <a:srgbClr val="766A62"/>
              </a:solidFill>
              <a:latin typeface="Arial" pitchFamily="34" charset="0"/>
              <a:cs typeface="Arial" pitchFamily="34" charset="0"/>
            </a:endParaRPr>
          </a:p>
        </p:txBody>
      </p:sp>
      <p:sp>
        <p:nvSpPr>
          <p:cNvPr id="11" name="TextBox 10"/>
          <p:cNvSpPr txBox="1"/>
          <p:nvPr/>
        </p:nvSpPr>
        <p:spPr>
          <a:xfrm>
            <a:off x="6341087" y="3216752"/>
            <a:ext cx="5254511" cy="1446550"/>
          </a:xfrm>
          <a:prstGeom prst="rect">
            <a:avLst/>
          </a:prstGeom>
          <a:solidFill>
            <a:srgbClr val="FCE614">
              <a:alpha val="85000"/>
            </a:srgbClr>
          </a:solidFill>
          <a:ln>
            <a:noFill/>
          </a:ln>
        </p:spPr>
        <p:txBody>
          <a:bodyPr wrap="square" rtlCol="0">
            <a:noAutofit/>
          </a:bodyPr>
          <a:lstStyle/>
          <a:p>
            <a:r>
              <a:rPr lang="de-CH" sz="1600" b="1" dirty="0">
                <a:latin typeface="Arial" pitchFamily="34" charset="0"/>
                <a:cs typeface="Arial" pitchFamily="34" charset="0"/>
              </a:rPr>
              <a:t>Auslegung 2 </a:t>
            </a:r>
          </a:p>
          <a:p>
            <a:endParaRPr lang="de-CH" sz="400" dirty="0">
              <a:latin typeface="Arial" pitchFamily="34" charset="0"/>
              <a:cs typeface="Arial" pitchFamily="34" charset="0"/>
            </a:endParaRPr>
          </a:p>
          <a:p>
            <a:r>
              <a:rPr lang="de-CH" sz="1600" dirty="0">
                <a:latin typeface="Arial" pitchFamily="34" charset="0"/>
                <a:cs typeface="Arial" pitchFamily="34" charset="0"/>
              </a:rPr>
              <a:t>Die ehevertragliche Begünstigung wird für die Berechnung der Pflichtteile </a:t>
            </a:r>
            <a:r>
              <a:rPr lang="de-CH" sz="1600" b="1" dirty="0">
                <a:latin typeface="Arial" pitchFamily="34" charset="0"/>
                <a:cs typeface="Arial" pitchFamily="34" charset="0"/>
              </a:rPr>
              <a:t>berücksichtigt.</a:t>
            </a:r>
            <a:r>
              <a:rPr lang="de-CH" sz="1600" dirty="0">
                <a:latin typeface="Arial" pitchFamily="34" charset="0"/>
                <a:cs typeface="Arial" pitchFamily="34" charset="0"/>
              </a:rPr>
              <a:t> Die gemeinsamen Kinder können die ehevertragliche Begünstigung aber nicht herabsetzen. </a:t>
            </a: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2" name="Slide Number Placeholder 11"/>
          <p:cNvSpPr>
            <a:spLocks noGrp="1"/>
          </p:cNvSpPr>
          <p:nvPr>
            <p:ph type="sldNum" sz="quarter" idx="12"/>
          </p:nvPr>
        </p:nvSpPr>
        <p:spPr/>
        <p:txBody>
          <a:bodyPr/>
          <a:lstStyle/>
          <a:p>
            <a:fld id="{586824BF-3B93-454D-8CFC-2835FAC2A0AB}" type="slidenum">
              <a:rPr lang="de-DE" smtClean="0"/>
              <a:pPr/>
              <a:t>26</a:t>
            </a:fld>
            <a:endParaRPr lang="de-DE" dirty="0"/>
          </a:p>
        </p:txBody>
      </p:sp>
      <p:pic>
        <p:nvPicPr>
          <p:cNvPr id="13"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2700940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(2): </a:t>
            </a:r>
            <a:r>
              <a:rPr lang="en-GB" b="1" dirty="0" err="1"/>
              <a:t>Lehrstreit</a:t>
            </a:r>
            <a:r>
              <a:rPr lang="en-GB" b="1" dirty="0"/>
              <a:t> </a:t>
            </a:r>
            <a:r>
              <a:rPr lang="en-GB" b="1" dirty="0" err="1"/>
              <a:t>zu</a:t>
            </a:r>
            <a:r>
              <a:rPr lang="en-GB" b="1" dirty="0"/>
              <a:t> Art. 216 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p:txBody>
          <a:bodyPr/>
          <a:lstStyle/>
          <a:p>
            <a:r>
              <a:rPr lang="de-CH" sz="1800" b="1" dirty="0">
                <a:solidFill>
                  <a:srgbClr val="002060"/>
                </a:solidFill>
              </a:rPr>
              <a:t>Auslegung 1:</a:t>
            </a:r>
            <a:r>
              <a:rPr lang="de-CH" sz="1800" dirty="0"/>
              <a:t> Unterschiedliche Pflichtteilsberechnungsmasse (PTBM) für gemeinsame und nichtgemeinsame Nachkommen (NK)</a:t>
            </a:r>
          </a:p>
          <a:p>
            <a:pPr marL="719138" lvl="1" indent="-357188"/>
            <a:r>
              <a:rPr lang="de-CH" sz="1600" dirty="0"/>
              <a:t>Nichtgemeinsame NK: Eigengut + überhälftige Vorschlagsbeteiligung</a:t>
            </a:r>
            <a:br>
              <a:rPr lang="de-CH" sz="1600" dirty="0"/>
            </a:br>
            <a:r>
              <a:rPr lang="de-CH" sz="1600" dirty="0"/>
              <a:t>(+ weitere Zuwendungen nach Art. 527 ZGB)</a:t>
            </a:r>
          </a:p>
          <a:p>
            <a:pPr marL="719138" lvl="1" indent="-357188"/>
            <a:r>
              <a:rPr lang="de-CH" sz="1600" dirty="0"/>
              <a:t>Gemeinsame NK: Eigengut (+ weitere Zuwendungen nach Art. 527 ZGB)</a:t>
            </a:r>
          </a:p>
          <a:p>
            <a:r>
              <a:rPr lang="de-CH" sz="1800" b="1" dirty="0">
                <a:solidFill>
                  <a:srgbClr val="002060"/>
                </a:solidFill>
              </a:rPr>
              <a:t>Auslegung 2:</a:t>
            </a:r>
            <a:r>
              <a:rPr lang="de-CH" sz="1800" dirty="0"/>
              <a:t> Eine einheitliche PTBM für alle Pflichtteilserben</a:t>
            </a:r>
          </a:p>
          <a:p>
            <a:pPr marL="719138" lvl="1" indent="-357188"/>
            <a:r>
              <a:rPr lang="de-CH" sz="1600" dirty="0"/>
              <a:t>Eigengut + überhälftige Vorschlagsbeteiligung </a:t>
            </a:r>
            <a:br>
              <a:rPr lang="de-CH" sz="1600" dirty="0"/>
            </a:br>
            <a:r>
              <a:rPr lang="de-CH" sz="1600" dirty="0"/>
              <a:t>(+ weitere Zuwendungen nach Art. 527 ZGB) </a:t>
            </a:r>
          </a:p>
          <a:p>
            <a:pPr marL="719138" lvl="1" indent="-357188"/>
            <a:r>
              <a:rPr lang="de-CH" sz="1600" dirty="0"/>
              <a:t>Höhere Pflichtteile der gemeinsamen NK: Diese können die überhälftige Vorschlagsbeteiligung an den überlebenden Ehegatten aber nicht herabsetzen</a:t>
            </a:r>
          </a:p>
          <a:p>
            <a:r>
              <a:rPr lang="de-CH" sz="1800" dirty="0"/>
              <a:t>Kein BGE zum Thema: Rechtslage unklar </a:t>
            </a:r>
          </a:p>
          <a:p>
            <a:endParaRPr lang="en-GB"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9" name="Slide Number Placeholder 8"/>
          <p:cNvSpPr>
            <a:spLocks noGrp="1"/>
          </p:cNvSpPr>
          <p:nvPr>
            <p:ph type="sldNum" sz="quarter" idx="12"/>
          </p:nvPr>
        </p:nvSpPr>
        <p:spPr/>
        <p:txBody>
          <a:bodyPr/>
          <a:lstStyle/>
          <a:p>
            <a:fld id="{586824BF-3B93-454D-8CFC-2835FAC2A0AB}" type="slidenum">
              <a:rPr lang="de-DE" smtClean="0"/>
              <a:pPr/>
              <a:t>27</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581259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(3): </a:t>
            </a:r>
            <a:r>
              <a:rPr lang="en-GB" b="1" dirty="0" err="1"/>
              <a:t>Lehrstreit</a:t>
            </a:r>
            <a:r>
              <a:rPr lang="en-GB" b="1" dirty="0"/>
              <a:t> </a:t>
            </a:r>
            <a:r>
              <a:rPr lang="en-GB" b="1" dirty="0" err="1"/>
              <a:t>zu</a:t>
            </a:r>
            <a:r>
              <a:rPr lang="en-GB" b="1" dirty="0"/>
              <a:t> Art. 216 ZGB</a:t>
            </a:r>
          </a:p>
        </p:txBody>
      </p:sp>
      <p:sp>
        <p:nvSpPr>
          <p:cNvPr id="9" name="TextBox 8"/>
          <p:cNvSpPr txBox="1"/>
          <p:nvPr/>
        </p:nvSpPr>
        <p:spPr>
          <a:xfrm>
            <a:off x="593725" y="3317095"/>
            <a:ext cx="11001874" cy="1323439"/>
          </a:xfrm>
          <a:prstGeom prst="rect">
            <a:avLst/>
          </a:prstGeom>
          <a:solidFill>
            <a:srgbClr val="E7F7FD"/>
          </a:solidFill>
          <a:ln>
            <a:noFill/>
          </a:ln>
        </p:spPr>
        <p:txBody>
          <a:bodyPr wrap="square" rtlCol="0">
            <a:spAutoFit/>
          </a:bodyPr>
          <a:lstStyle/>
          <a:p>
            <a:r>
              <a:rPr lang="de-CH" sz="1400" b="1" dirty="0"/>
              <a:t>Auslegung 1: </a:t>
            </a:r>
            <a:r>
              <a:rPr lang="de-CH" sz="1400" dirty="0"/>
              <a:t>Pflichtteilsberechnungsmasse: </a:t>
            </a:r>
            <a:r>
              <a:rPr lang="de-CH" sz="1400" b="1" dirty="0"/>
              <a:t>100 </a:t>
            </a:r>
            <a:r>
              <a:rPr lang="de-CH" sz="1400" dirty="0"/>
              <a:t>(Eigengut)</a:t>
            </a:r>
          </a:p>
          <a:p>
            <a:pPr>
              <a:spcBef>
                <a:spcPts val="300"/>
              </a:spcBef>
            </a:pPr>
            <a:r>
              <a:rPr lang="de-CH" sz="1400" dirty="0"/>
              <a:t>Quoten: Pflichtteil Ehefrau 1/4 (25), Pflichtteil Kind </a:t>
            </a:r>
            <a:r>
              <a:rPr lang="de-CH" sz="1400" b="1" dirty="0"/>
              <a:t>1/4</a:t>
            </a:r>
            <a:r>
              <a:rPr lang="de-CH" sz="1400" dirty="0"/>
              <a:t> (25), freie Quote </a:t>
            </a:r>
            <a:r>
              <a:rPr lang="de-CH" sz="1400" b="1" dirty="0"/>
              <a:t>1/2 </a:t>
            </a:r>
            <a:r>
              <a:rPr lang="de-CH" sz="1400" dirty="0"/>
              <a:t>(50)</a:t>
            </a:r>
            <a:endParaRPr lang="de-CH" sz="1400" b="1" dirty="0"/>
          </a:p>
          <a:p>
            <a:pPr>
              <a:spcBef>
                <a:spcPts val="300"/>
              </a:spcBef>
            </a:pPr>
            <a:r>
              <a:rPr lang="de-CH" sz="1400" dirty="0"/>
              <a:t>Güterrechtlicher Anspruch der Ehefrau gemäss Ehevertrag: 700</a:t>
            </a:r>
          </a:p>
          <a:p>
            <a:pPr>
              <a:spcBef>
                <a:spcPts val="300"/>
              </a:spcBef>
            </a:pPr>
            <a:r>
              <a:rPr lang="de-CH" sz="1400" dirty="0"/>
              <a:t>Nachlassvermögen (= Eigengut): 100</a:t>
            </a:r>
          </a:p>
          <a:p>
            <a:pPr>
              <a:spcBef>
                <a:spcPts val="300"/>
              </a:spcBef>
            </a:pPr>
            <a:r>
              <a:rPr lang="de-CH" sz="1400" dirty="0"/>
              <a:t>Erbrechtliche Ansprüche: Ehefrau </a:t>
            </a:r>
            <a:r>
              <a:rPr lang="de-CH" sz="1400" b="1" dirty="0"/>
              <a:t>75</a:t>
            </a:r>
            <a:r>
              <a:rPr lang="de-CH" sz="1400" dirty="0"/>
              <a:t> (3/4), Kind </a:t>
            </a:r>
            <a:r>
              <a:rPr lang="de-CH" sz="1400" b="1" dirty="0"/>
              <a:t>25 </a:t>
            </a:r>
            <a:r>
              <a:rPr lang="de-CH" sz="1400" dirty="0"/>
              <a:t>(1/4)</a:t>
            </a:r>
            <a:endParaRPr lang="de-CH" sz="1400" b="1" dirty="0"/>
          </a:p>
        </p:txBody>
      </p:sp>
      <p:sp>
        <p:nvSpPr>
          <p:cNvPr id="10" name="TextBox 9"/>
          <p:cNvSpPr txBox="1"/>
          <p:nvPr/>
        </p:nvSpPr>
        <p:spPr>
          <a:xfrm>
            <a:off x="602195" y="4684958"/>
            <a:ext cx="10993404" cy="1577355"/>
          </a:xfrm>
          <a:prstGeom prst="rect">
            <a:avLst/>
          </a:prstGeom>
          <a:solidFill>
            <a:srgbClr val="E7F7FD"/>
          </a:solidFill>
          <a:ln>
            <a:noFill/>
          </a:ln>
        </p:spPr>
        <p:txBody>
          <a:bodyPr wrap="square" rtlCol="0">
            <a:spAutoFit/>
          </a:bodyPr>
          <a:lstStyle/>
          <a:p>
            <a:r>
              <a:rPr lang="de-CH" sz="1400" b="1" dirty="0"/>
              <a:t>Auslegung 2: </a:t>
            </a:r>
            <a:r>
              <a:rPr lang="de-CH" sz="1400" dirty="0"/>
              <a:t>Pflichtteilsberechnungsmasse: </a:t>
            </a:r>
            <a:r>
              <a:rPr lang="de-CH" sz="1400" b="1" dirty="0"/>
              <a:t>450 (100 + 700/2)</a:t>
            </a:r>
          </a:p>
          <a:p>
            <a:pPr>
              <a:spcBef>
                <a:spcPts val="300"/>
              </a:spcBef>
            </a:pPr>
            <a:r>
              <a:rPr lang="de-CH" sz="1400" dirty="0"/>
              <a:t>Quoten: Pflichtteil Ehefrau 1/4 (112.5), Pflichtteil Kind </a:t>
            </a:r>
            <a:r>
              <a:rPr lang="de-CH" sz="1400" b="1" dirty="0"/>
              <a:t>1/4</a:t>
            </a:r>
            <a:r>
              <a:rPr lang="de-CH" sz="1400" dirty="0"/>
              <a:t> (112.5), freie Quote </a:t>
            </a:r>
            <a:r>
              <a:rPr lang="de-CH" sz="1400" b="1" dirty="0"/>
              <a:t>1/2 </a:t>
            </a:r>
            <a:r>
              <a:rPr lang="de-CH" sz="1400" dirty="0"/>
              <a:t>(225)</a:t>
            </a:r>
            <a:endParaRPr lang="de-CH" sz="1400" b="1" dirty="0"/>
          </a:p>
          <a:p>
            <a:pPr>
              <a:spcBef>
                <a:spcPts val="300"/>
              </a:spcBef>
            </a:pPr>
            <a:r>
              <a:rPr lang="de-CH" sz="1400" dirty="0"/>
              <a:t>Güterrechtlicher Anspruch der Ehefrau gemäss Ehevertrag: 700</a:t>
            </a:r>
          </a:p>
          <a:p>
            <a:pPr>
              <a:spcBef>
                <a:spcPts val="300"/>
              </a:spcBef>
            </a:pPr>
            <a:r>
              <a:rPr lang="de-CH" sz="1400" dirty="0"/>
              <a:t>Nachlassvermögen (= Eigengut): 100</a:t>
            </a:r>
          </a:p>
          <a:p>
            <a:pPr>
              <a:spcBef>
                <a:spcPts val="300"/>
              </a:spcBef>
            </a:pPr>
            <a:r>
              <a:rPr lang="de-CH" sz="1400" dirty="0"/>
              <a:t>Reiner Nachlass zur Deckung des Pflichtteils des Kindes: </a:t>
            </a:r>
            <a:r>
              <a:rPr lang="de-CH" sz="1400" b="1" dirty="0"/>
              <a:t>100</a:t>
            </a:r>
          </a:p>
          <a:p>
            <a:pPr>
              <a:spcBef>
                <a:spcPts val="300"/>
              </a:spcBef>
            </a:pPr>
            <a:r>
              <a:rPr lang="de-CH" sz="1400" dirty="0"/>
              <a:t>Erbrechtliche Ansprüche: Ehefrau </a:t>
            </a:r>
            <a:r>
              <a:rPr lang="de-CH" sz="1400" b="1" dirty="0"/>
              <a:t>0</a:t>
            </a:r>
            <a:r>
              <a:rPr lang="de-CH" sz="1400" dirty="0"/>
              <a:t>, Kind </a:t>
            </a:r>
            <a:r>
              <a:rPr lang="de-CH" sz="1400" b="1" dirty="0"/>
              <a:t>100 </a:t>
            </a:r>
            <a:r>
              <a:rPr lang="de-CH" sz="1400" dirty="0"/>
              <a:t>(Fehlbetrag: 12.5)</a:t>
            </a:r>
            <a:endParaRPr lang="de-CH" sz="1400" b="1" dirty="0"/>
          </a:p>
        </p:txBody>
      </p:sp>
      <p:graphicFrame>
        <p:nvGraphicFramePr>
          <p:cNvPr id="4" name="Table 3"/>
          <p:cNvGraphicFramePr>
            <a:graphicFrameLocks noGrp="1"/>
          </p:cNvGraphicFramePr>
          <p:nvPr>
            <p:extLst>
              <p:ext uri="{D42A27DB-BD31-4B8C-83A1-F6EECF244321}">
                <p14:modId xmlns:p14="http://schemas.microsoft.com/office/powerpoint/2010/main" val="2757712742"/>
              </p:ext>
            </p:extLst>
          </p:nvPr>
        </p:nvGraphicFramePr>
        <p:xfrm>
          <a:off x="602195" y="2148465"/>
          <a:ext cx="10993404" cy="1112520"/>
        </p:xfrm>
        <a:graphic>
          <a:graphicData uri="http://schemas.openxmlformats.org/drawingml/2006/table">
            <a:tbl>
              <a:tblPr firstRow="1" bandRow="1"/>
              <a:tblGrid>
                <a:gridCol w="2748351">
                  <a:extLst>
                    <a:ext uri="{9D8B030D-6E8A-4147-A177-3AD203B41FA5}">
                      <a16:colId xmlns:a16="http://schemas.microsoft.com/office/drawing/2014/main" val="142949488"/>
                    </a:ext>
                  </a:extLst>
                </a:gridCol>
                <a:gridCol w="2748351">
                  <a:extLst>
                    <a:ext uri="{9D8B030D-6E8A-4147-A177-3AD203B41FA5}">
                      <a16:colId xmlns:a16="http://schemas.microsoft.com/office/drawing/2014/main" val="2059830550"/>
                    </a:ext>
                  </a:extLst>
                </a:gridCol>
                <a:gridCol w="2748351">
                  <a:extLst>
                    <a:ext uri="{9D8B030D-6E8A-4147-A177-3AD203B41FA5}">
                      <a16:colId xmlns:a16="http://schemas.microsoft.com/office/drawing/2014/main" val="3539827126"/>
                    </a:ext>
                  </a:extLst>
                </a:gridCol>
                <a:gridCol w="2748351">
                  <a:extLst>
                    <a:ext uri="{9D8B030D-6E8A-4147-A177-3AD203B41FA5}">
                      <a16:colId xmlns:a16="http://schemas.microsoft.com/office/drawing/2014/main" val="4161757552"/>
                    </a:ext>
                  </a:extLst>
                </a:gridCol>
              </a:tblGrid>
              <a:tr h="370840">
                <a:tc gridSpan="2">
                  <a:txBody>
                    <a:bodyPr/>
                    <a:lstStyle/>
                    <a:p>
                      <a:pPr algn="ctr"/>
                      <a:r>
                        <a:rPr lang="de-CH" sz="1400" dirty="0">
                          <a:solidFill>
                            <a:schemeClr val="bg1"/>
                          </a:solidFill>
                        </a:rPr>
                        <a:t>Ehemann</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195F9B"/>
                    </a:solidFill>
                  </a:tcPr>
                </a:tc>
                <a:tc hMerge="1">
                  <a:txBody>
                    <a:bodyPr/>
                    <a:lstStyle/>
                    <a:p>
                      <a:endParaRPr lang="de-CH" dirty="0"/>
                    </a:p>
                  </a:txBody>
                  <a:tcPr/>
                </a:tc>
                <a:tc gridSpan="2">
                  <a:txBody>
                    <a:bodyPr/>
                    <a:lstStyle/>
                    <a:p>
                      <a:pPr algn="ctr"/>
                      <a:r>
                        <a:rPr lang="de-CH" sz="1400" dirty="0">
                          <a:solidFill>
                            <a:schemeClr val="bg1"/>
                          </a:solidFill>
                        </a:rPr>
                        <a:t>Ehefrau</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195F9B"/>
                    </a:solidFill>
                  </a:tcPr>
                </a:tc>
                <a:tc hMerge="1">
                  <a:txBody>
                    <a:bodyPr/>
                    <a:lstStyle/>
                    <a:p>
                      <a:endParaRPr lang="de-CH" dirty="0"/>
                    </a:p>
                  </a:txBody>
                  <a:tcPr/>
                </a:tc>
                <a:extLst>
                  <a:ext uri="{0D108BD9-81ED-4DB2-BD59-A6C34878D82A}">
                    <a16:rowId xmlns:a16="http://schemas.microsoft.com/office/drawing/2014/main" val="2902298259"/>
                  </a:ext>
                </a:extLst>
              </a:tr>
              <a:tr h="370840">
                <a:tc>
                  <a:txBody>
                    <a:bodyPr/>
                    <a:lstStyle/>
                    <a:p>
                      <a:r>
                        <a:rPr lang="de-CH" sz="1400" dirty="0"/>
                        <a:t>Eigengut</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B8E8F8"/>
                    </a:solidFill>
                  </a:tcPr>
                </a:tc>
                <a:tc>
                  <a:txBody>
                    <a:bodyPr/>
                    <a:lstStyle/>
                    <a:p>
                      <a:r>
                        <a:rPr lang="de-CH" sz="1400" dirty="0"/>
                        <a:t>Errungenschaft</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B8E8F8"/>
                    </a:solidFill>
                  </a:tcPr>
                </a:tc>
                <a:tc>
                  <a:txBody>
                    <a:bodyPr/>
                    <a:lstStyle/>
                    <a:p>
                      <a:r>
                        <a:rPr lang="de-CH" sz="1400" dirty="0"/>
                        <a:t>Errungenschaft</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B8E8F8"/>
                    </a:solidFill>
                  </a:tcPr>
                </a:tc>
                <a:tc>
                  <a:txBody>
                    <a:bodyPr/>
                    <a:lstStyle/>
                    <a:p>
                      <a:r>
                        <a:rPr lang="de-CH" sz="1400" dirty="0"/>
                        <a:t>Eigengut</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B8E8F8"/>
                    </a:solidFill>
                  </a:tcPr>
                </a:tc>
                <a:extLst>
                  <a:ext uri="{0D108BD9-81ED-4DB2-BD59-A6C34878D82A}">
                    <a16:rowId xmlns:a16="http://schemas.microsoft.com/office/drawing/2014/main" val="1593654203"/>
                  </a:ext>
                </a:extLst>
              </a:tr>
              <a:tr h="370840">
                <a:tc>
                  <a:txBody>
                    <a:bodyPr/>
                    <a:lstStyle/>
                    <a:p>
                      <a:r>
                        <a:rPr lang="de-CH" sz="1400" dirty="0"/>
                        <a:t>100</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E7F7FD"/>
                    </a:solidFill>
                  </a:tcPr>
                </a:tc>
                <a:tc gridSpan="2">
                  <a:txBody>
                    <a:bodyPr/>
                    <a:lstStyle/>
                    <a:p>
                      <a:pPr algn="l">
                        <a:tabLst/>
                      </a:pPr>
                      <a:r>
                        <a:rPr lang="de-CH" sz="1400" dirty="0"/>
                        <a:t>700</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E7F7FD"/>
                    </a:solidFill>
                  </a:tcPr>
                </a:tc>
                <a:tc hMerge="1">
                  <a:txBody>
                    <a:bodyPr/>
                    <a:lstStyle/>
                    <a:p>
                      <a:endParaRPr lang="de-CH" dirty="0"/>
                    </a:p>
                  </a:txBody>
                  <a:tcPr/>
                </a:tc>
                <a:tc>
                  <a:txBody>
                    <a:bodyPr/>
                    <a:lstStyle/>
                    <a:p>
                      <a:r>
                        <a:rPr lang="de-CH" sz="1400" dirty="0"/>
                        <a:t>0</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E7F7FD"/>
                    </a:solidFill>
                  </a:tcPr>
                </a:tc>
                <a:extLst>
                  <a:ext uri="{0D108BD9-81ED-4DB2-BD59-A6C34878D82A}">
                    <a16:rowId xmlns:a16="http://schemas.microsoft.com/office/drawing/2014/main" val="2131352512"/>
                  </a:ext>
                </a:extLst>
              </a:tr>
            </a:tbl>
          </a:graphicData>
        </a:graphic>
      </p:graphicFrame>
      <p:sp>
        <p:nvSpPr>
          <p:cNvPr id="11" name="Content Placeholder 10"/>
          <p:cNvSpPr>
            <a:spLocks noGrp="1"/>
          </p:cNvSpPr>
          <p:nvPr>
            <p:ph idx="1"/>
          </p:nvPr>
        </p:nvSpPr>
        <p:spPr>
          <a:xfrm>
            <a:off x="602195" y="1775700"/>
            <a:ext cx="11001600" cy="4464000"/>
          </a:xfrm>
        </p:spPr>
        <p:txBody>
          <a:bodyPr>
            <a:normAutofit/>
          </a:bodyPr>
          <a:lstStyle/>
          <a:p>
            <a:pPr marL="0" indent="0">
              <a:buNone/>
            </a:pPr>
            <a:r>
              <a:rPr lang="de-CH" sz="1800" dirty="0"/>
              <a:t>Ehevertrag mit Totalvorschlagszuweisung. Kind wird auf den Pflichtteil gesetzt. Ehemann verstirbt.</a:t>
            </a:r>
          </a:p>
        </p:txBody>
      </p:sp>
      <p:sp>
        <p:nvSpPr>
          <p:cNvPr id="6" name="Footer Placeholder 5"/>
          <p:cNvSpPr>
            <a:spLocks noGrp="1"/>
          </p:cNvSpPr>
          <p:nvPr>
            <p:ph type="ftr" sz="quarter" idx="11"/>
          </p:nvPr>
        </p:nvSpPr>
        <p:spPr/>
        <p:txBody>
          <a:bodyPr/>
          <a:lstStyle/>
          <a:p>
            <a:r>
              <a:rPr lang="de-CH"/>
              <a:t>Tobias Somary | 8. Mai 2025 | Universität Zürich</a:t>
            </a:r>
            <a:endParaRPr lang="de-DE" dirty="0"/>
          </a:p>
        </p:txBody>
      </p:sp>
      <p:sp>
        <p:nvSpPr>
          <p:cNvPr id="12" name="Slide Number Placeholder 11"/>
          <p:cNvSpPr>
            <a:spLocks noGrp="1"/>
          </p:cNvSpPr>
          <p:nvPr>
            <p:ph type="sldNum" sz="quarter" idx="12"/>
          </p:nvPr>
        </p:nvSpPr>
        <p:spPr/>
        <p:txBody>
          <a:bodyPr/>
          <a:lstStyle/>
          <a:p>
            <a:fld id="{586824BF-3B93-454D-8CFC-2835FAC2A0AB}" type="slidenum">
              <a:rPr lang="de-DE" smtClean="0"/>
              <a:pPr/>
              <a:t>28</a:t>
            </a:fld>
            <a:endParaRPr lang="de-DE" dirty="0"/>
          </a:p>
        </p:txBody>
      </p:sp>
      <p:pic>
        <p:nvPicPr>
          <p:cNvPr id="13"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
        <p:nvSpPr>
          <p:cNvPr id="2" name="TextBox 1"/>
          <p:cNvSpPr txBox="1"/>
          <p:nvPr/>
        </p:nvSpPr>
        <p:spPr>
          <a:xfrm>
            <a:off x="6101855" y="2890959"/>
            <a:ext cx="351692" cy="523220"/>
          </a:xfrm>
          <a:prstGeom prst="rect">
            <a:avLst/>
          </a:prstGeom>
          <a:noFill/>
        </p:spPr>
        <p:txBody>
          <a:bodyPr wrap="square" rtlCol="0">
            <a:spAutoFit/>
          </a:bodyPr>
          <a:lstStyle/>
          <a:p>
            <a:r>
              <a:rPr lang="de-CH" sz="1400" dirty="0"/>
              <a:t>0</a:t>
            </a:r>
          </a:p>
          <a:p>
            <a:endParaRPr lang="de-CH" sz="1400" dirty="0"/>
          </a:p>
        </p:txBody>
      </p:sp>
    </p:spTree>
    <p:extLst>
      <p:ext uri="{BB962C8B-B14F-4D97-AF65-F5344CB8AC3E}">
        <p14:creationId xmlns:p14="http://schemas.microsoft.com/office/powerpoint/2010/main" val="27979524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723DD2-E169-490D-B188-BC53610A7901}"/>
              </a:ext>
            </a:extLst>
          </p:cNvPr>
          <p:cNvSpPr>
            <a:spLocks noGrp="1"/>
          </p:cNvSpPr>
          <p:nvPr>
            <p:ph type="title"/>
          </p:nvPr>
        </p:nvSpPr>
        <p:spPr/>
        <p:txBody>
          <a:bodyPr/>
          <a:lstStyle/>
          <a:p>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(4): </a:t>
            </a:r>
            <a:r>
              <a:rPr lang="en-GB" b="1" dirty="0" err="1"/>
              <a:t>Lehrstreit</a:t>
            </a:r>
            <a:r>
              <a:rPr lang="en-GB" b="1" dirty="0"/>
              <a:t> </a:t>
            </a:r>
            <a:r>
              <a:rPr lang="en-GB" b="1" dirty="0" err="1"/>
              <a:t>zu</a:t>
            </a:r>
            <a:r>
              <a:rPr lang="en-GB" b="1" dirty="0"/>
              <a:t> Art. 216 ZGB</a:t>
            </a:r>
            <a:endParaRPr lang="de-CH" b="1" dirty="0"/>
          </a:p>
        </p:txBody>
      </p:sp>
      <p:graphicFrame>
        <p:nvGraphicFramePr>
          <p:cNvPr id="4" name="Tabelle 4">
            <a:extLst>
              <a:ext uri="{FF2B5EF4-FFF2-40B4-BE49-F238E27FC236}">
                <a16:creationId xmlns:a16="http://schemas.microsoft.com/office/drawing/2014/main" id="{2134E297-87D4-4271-AC04-F87A5DEE7501}"/>
              </a:ext>
            </a:extLst>
          </p:cNvPr>
          <p:cNvGraphicFramePr>
            <a:graphicFrameLocks noGrp="1"/>
          </p:cNvGraphicFramePr>
          <p:nvPr>
            <p:ph idx="1"/>
            <p:extLst>
              <p:ext uri="{D42A27DB-BD31-4B8C-83A1-F6EECF244321}">
                <p14:modId xmlns:p14="http://schemas.microsoft.com/office/powerpoint/2010/main" val="1548817679"/>
              </p:ext>
            </p:extLst>
          </p:nvPr>
        </p:nvGraphicFramePr>
        <p:xfrm>
          <a:off x="594000" y="1885085"/>
          <a:ext cx="11002688" cy="4377603"/>
        </p:xfrm>
        <a:graphic>
          <a:graphicData uri="http://schemas.openxmlformats.org/drawingml/2006/table">
            <a:tbl>
              <a:tblPr firstRow="1" bandRow="1">
                <a:tableStyleId>{5C22544A-7EE6-4342-B048-85BDC9FD1C3A}</a:tableStyleId>
              </a:tblPr>
              <a:tblGrid>
                <a:gridCol w="5501344">
                  <a:extLst>
                    <a:ext uri="{9D8B030D-6E8A-4147-A177-3AD203B41FA5}">
                      <a16:colId xmlns:a16="http://schemas.microsoft.com/office/drawing/2014/main" val="2439572744"/>
                    </a:ext>
                  </a:extLst>
                </a:gridCol>
                <a:gridCol w="5501344">
                  <a:extLst>
                    <a:ext uri="{9D8B030D-6E8A-4147-A177-3AD203B41FA5}">
                      <a16:colId xmlns:a16="http://schemas.microsoft.com/office/drawing/2014/main" val="1967927240"/>
                    </a:ext>
                  </a:extLst>
                </a:gridCol>
              </a:tblGrid>
              <a:tr h="407218">
                <a:tc>
                  <a:txBody>
                    <a:bodyPr/>
                    <a:lstStyle/>
                    <a:p>
                      <a:r>
                        <a:rPr lang="de-DE" sz="1800" dirty="0"/>
                        <a:t>Auslegung 1</a:t>
                      </a:r>
                      <a:endParaRPr lang="de-CH" sz="1800" dirty="0"/>
                    </a:p>
                  </a:txBody>
                  <a:tcPr>
                    <a:solidFill>
                      <a:srgbClr val="195F9B"/>
                    </a:solidFill>
                  </a:tcPr>
                </a:tc>
                <a:tc>
                  <a:txBody>
                    <a:bodyPr/>
                    <a:lstStyle/>
                    <a:p>
                      <a:r>
                        <a:rPr lang="de-DE" sz="1800" dirty="0"/>
                        <a:t>Auslegung 2</a:t>
                      </a:r>
                      <a:endParaRPr lang="de-CH" sz="1800" dirty="0"/>
                    </a:p>
                  </a:txBody>
                  <a:tcPr>
                    <a:solidFill>
                      <a:srgbClr val="195F9B"/>
                    </a:solidFill>
                  </a:tcPr>
                </a:tc>
                <a:extLst>
                  <a:ext uri="{0D108BD9-81ED-4DB2-BD59-A6C34878D82A}">
                    <a16:rowId xmlns:a16="http://schemas.microsoft.com/office/drawing/2014/main" val="4055673942"/>
                  </a:ext>
                </a:extLst>
              </a:tr>
              <a:tr h="3970385">
                <a:tc>
                  <a:txBody>
                    <a:bodyPr/>
                    <a:lstStyle/>
                    <a:p>
                      <a:pPr marL="285750" indent="-285750">
                        <a:buFontTx/>
                        <a:buChar char="-"/>
                      </a:pPr>
                      <a:r>
                        <a:rPr lang="de-CH" sz="1300" cap="small" baseline="0" dirty="0" err="1"/>
                        <a:t>Deschenaux</a:t>
                      </a:r>
                      <a:r>
                        <a:rPr lang="de-CH" sz="1300" cap="small" baseline="0" dirty="0"/>
                        <a:t>/</a:t>
                      </a:r>
                      <a:r>
                        <a:rPr lang="de-CH" sz="1300" cap="small" baseline="0" dirty="0" err="1"/>
                        <a:t>Steinauer</a:t>
                      </a:r>
                      <a:r>
                        <a:rPr lang="de-CH" sz="1300" cap="small" baseline="0" dirty="0"/>
                        <a:t>/Baddeley</a:t>
                      </a:r>
                      <a:r>
                        <a:rPr lang="de-CH" sz="1300" dirty="0"/>
                        <a:t>, Les </a:t>
                      </a:r>
                      <a:r>
                        <a:rPr lang="de-CH" sz="1300" dirty="0" err="1"/>
                        <a:t>effets</a:t>
                      </a:r>
                      <a:r>
                        <a:rPr lang="de-CH" sz="1300" dirty="0"/>
                        <a:t> du </a:t>
                      </a:r>
                      <a:r>
                        <a:rPr lang="de-CH" sz="1300" dirty="0" err="1"/>
                        <a:t>mariage</a:t>
                      </a:r>
                      <a:r>
                        <a:rPr lang="de-CH" sz="1300" dirty="0"/>
                        <a:t>, </a:t>
                      </a:r>
                      <a:br>
                        <a:rPr lang="de-CH" sz="1300" dirty="0"/>
                      </a:br>
                      <a:r>
                        <a:rPr lang="de-CH" sz="1300" dirty="0"/>
                        <a:t>3. Aufl., Bern 2017, Rz 1357.</a:t>
                      </a:r>
                    </a:p>
                    <a:p>
                      <a:pPr marL="285750" indent="-285750">
                        <a:buFontTx/>
                        <a:buChar char="-"/>
                      </a:pPr>
                      <a:r>
                        <a:rPr lang="de-CH" sz="1300" cap="small" baseline="0" dirty="0"/>
                        <a:t>Eitel</a:t>
                      </a:r>
                      <a:r>
                        <a:rPr lang="de-CH" sz="1300" dirty="0"/>
                        <a:t>, </a:t>
                      </a:r>
                      <a:r>
                        <a:rPr lang="de-DE" sz="1300" dirty="0"/>
                        <a:t>Ehegüterrechtliche Rechtsgeschäfte und ihre Tragweite beim Ableben eines Ehegatten – ausgewählte Fragestellungen, in: </a:t>
                      </a:r>
                      <a:r>
                        <a:rPr lang="de-DE" sz="1300" dirty="0" err="1"/>
                        <a:t>Jungo</a:t>
                      </a:r>
                      <a:r>
                        <a:rPr lang="de-DE" sz="1300" dirty="0"/>
                        <a:t>/</a:t>
                      </a:r>
                      <a:r>
                        <a:rPr lang="de-DE" sz="1300" dirty="0" err="1"/>
                        <a:t>Fountoulakis</a:t>
                      </a:r>
                      <a:r>
                        <a:rPr lang="de-DE" sz="1300" dirty="0"/>
                        <a:t> (Hrsg.), Familienvermögensrecht, </a:t>
                      </a:r>
                      <a:br>
                        <a:rPr lang="de-DE" sz="1300" dirty="0"/>
                      </a:br>
                      <a:r>
                        <a:rPr lang="de-DE" sz="1300" dirty="0"/>
                        <a:t>Zürich 2016, </a:t>
                      </a:r>
                      <a:r>
                        <a:rPr lang="de-CH" sz="1300" dirty="0"/>
                        <a:t>18.</a:t>
                      </a:r>
                    </a:p>
                    <a:p>
                      <a:pPr marL="285750" indent="-285750">
                        <a:buFontTx/>
                        <a:buChar char="-"/>
                      </a:pPr>
                      <a:r>
                        <a:rPr lang="de-CH" sz="1300" cap="small" baseline="0" dirty="0"/>
                        <a:t>Näf-Hofmann</a:t>
                      </a:r>
                      <a:r>
                        <a:rPr lang="de-CH" sz="1300" dirty="0"/>
                        <a:t>, Schweizerisches Ehe- und Erbrecht, Zürich 1998, Rz 1858a ff.</a:t>
                      </a:r>
                    </a:p>
                    <a:p>
                      <a:pPr marL="285750" indent="-285750">
                        <a:buFontTx/>
                        <a:buChar char="-"/>
                      </a:pPr>
                      <a:r>
                        <a:rPr lang="de-CH" sz="1300" cap="small" baseline="0" dirty="0"/>
                        <a:t>Portmann</a:t>
                      </a:r>
                      <a:r>
                        <a:rPr lang="de-CH" sz="1300" dirty="0"/>
                        <a:t>, Pflichtteilsschutz bei Errungenschaftsbeteiligung: Schnittstelle zwischen Erbrecht und Eherecht, Recht 1997, 14. </a:t>
                      </a:r>
                    </a:p>
                    <a:p>
                      <a:pPr marL="285750" indent="-285750">
                        <a:buFontTx/>
                        <a:buChar char="-"/>
                      </a:pPr>
                      <a:r>
                        <a:rPr lang="de-CH" sz="1300" cap="small" baseline="0" dirty="0" err="1"/>
                        <a:t>Rumo</a:t>
                      </a:r>
                      <a:r>
                        <a:rPr lang="de-CH" sz="1300" cap="small" baseline="0" dirty="0"/>
                        <a:t> </a:t>
                      </a:r>
                      <a:r>
                        <a:rPr lang="de-CH" sz="1300" cap="small" baseline="0" dirty="0" err="1"/>
                        <a:t>Jungo</a:t>
                      </a:r>
                      <a:r>
                        <a:rPr lang="de-CH" sz="1300" dirty="0"/>
                        <a:t>, </a:t>
                      </a:r>
                      <a:r>
                        <a:rPr lang="de-DE" sz="1300" dirty="0"/>
                        <a:t>Die Vorschlagszuweisung an den überlebenden Ehegatten als Rechtsgeschäft unter Lebenden: eine Qualifikation mit weit reichenden Folgen, </a:t>
                      </a:r>
                      <a:r>
                        <a:rPr lang="de-DE" sz="1300" dirty="0" err="1"/>
                        <a:t>Successio</a:t>
                      </a:r>
                      <a:r>
                        <a:rPr lang="de-DE" sz="1300" dirty="0"/>
                        <a:t> 2007,</a:t>
                      </a:r>
                      <a:r>
                        <a:rPr lang="de-CH" sz="1300" dirty="0"/>
                        <a:t> 164.</a:t>
                      </a:r>
                    </a:p>
                    <a:p>
                      <a:pPr marL="285750" indent="-285750">
                        <a:buFontTx/>
                        <a:buChar char="-"/>
                      </a:pPr>
                      <a:r>
                        <a:rPr lang="de-CH" sz="1300" dirty="0"/>
                        <a:t>CR CC I-</a:t>
                      </a:r>
                      <a:r>
                        <a:rPr lang="de-CH" sz="1300" cap="small" baseline="0" dirty="0"/>
                        <a:t>Steinauer</a:t>
                      </a:r>
                      <a:r>
                        <a:rPr lang="de-CH" sz="1300" dirty="0"/>
                        <a:t>, Art. 216 N 10 ff.</a:t>
                      </a:r>
                    </a:p>
                    <a:p>
                      <a:pPr marL="285750" indent="-285750">
                        <a:buFontTx/>
                        <a:buChar char="-"/>
                      </a:pPr>
                      <a:r>
                        <a:rPr lang="de-CH" sz="1300" dirty="0"/>
                        <a:t>BSK ZGB II-</a:t>
                      </a:r>
                      <a:r>
                        <a:rPr lang="de-CH" sz="1300" cap="small" baseline="0" dirty="0"/>
                        <a:t>Staehelin</a:t>
                      </a:r>
                      <a:r>
                        <a:rPr lang="de-CH" sz="1300" dirty="0"/>
                        <a:t>, Art. 473 N 4b.</a:t>
                      </a:r>
                    </a:p>
                  </a:txBody>
                  <a:tcPr>
                    <a:solidFill>
                      <a:srgbClr val="E7F7FD"/>
                    </a:solidFill>
                  </a:tcPr>
                </a:tc>
                <a:tc>
                  <a:txBody>
                    <a:bodyPr/>
                    <a:lstStyle/>
                    <a:p>
                      <a:pPr marL="285750" indent="-285750">
                        <a:buFontTx/>
                        <a:buChar char="-"/>
                      </a:pPr>
                      <a:r>
                        <a:rPr lang="de-CH" sz="1300" kern="1200" dirty="0">
                          <a:solidFill>
                            <a:schemeClr val="dk1"/>
                          </a:solidFill>
                          <a:latin typeface="+mn-lt"/>
                          <a:ea typeface="+mn-ea"/>
                          <a:cs typeface="+mn-cs"/>
                        </a:rPr>
                        <a:t>BSK ZGB I-</a:t>
                      </a:r>
                      <a:r>
                        <a:rPr lang="de-CH" sz="1300" kern="1200" cap="small" baseline="0" dirty="0" err="1">
                          <a:solidFill>
                            <a:schemeClr val="dk1"/>
                          </a:solidFill>
                          <a:latin typeface="+mn-lt"/>
                          <a:ea typeface="+mn-ea"/>
                          <a:cs typeface="+mn-cs"/>
                        </a:rPr>
                        <a:t>Hausheer</a:t>
                      </a:r>
                      <a:r>
                        <a:rPr lang="de-CH" sz="1300" kern="1200" cap="small" baseline="0" dirty="0">
                          <a:solidFill>
                            <a:schemeClr val="dk1"/>
                          </a:solidFill>
                          <a:latin typeface="+mn-lt"/>
                          <a:ea typeface="+mn-ea"/>
                          <a:cs typeface="+mn-cs"/>
                        </a:rPr>
                        <a:t>/Aebi-Müller</a:t>
                      </a:r>
                      <a:r>
                        <a:rPr lang="de-CH" sz="1300" dirty="0"/>
                        <a:t>, Art. 216 N 38.</a:t>
                      </a:r>
                    </a:p>
                    <a:p>
                      <a:pPr marL="285750" indent="-285750">
                        <a:buFontTx/>
                        <a:buChar char="-"/>
                      </a:pPr>
                      <a:r>
                        <a:rPr lang="de-CH" sz="1300" cap="small" baseline="0" dirty="0" err="1"/>
                        <a:t>Hegnauer</a:t>
                      </a:r>
                      <a:r>
                        <a:rPr lang="de-CH" sz="1300" cap="small" baseline="0" dirty="0"/>
                        <a:t>/Breitschmid</a:t>
                      </a:r>
                      <a:r>
                        <a:rPr lang="de-CH" sz="1300" dirty="0"/>
                        <a:t>, Grundriss des Eherechts </a:t>
                      </a:r>
                      <a:br>
                        <a:rPr lang="de-CH" sz="1300" dirty="0"/>
                      </a:br>
                      <a:r>
                        <a:rPr lang="de-CH" sz="1300" dirty="0"/>
                        <a:t>(ohne Vormundschaftsrecht), 4. Aufl., Bern 2000, Rz 26.79.</a:t>
                      </a:r>
                    </a:p>
                    <a:p>
                      <a:pPr marL="285750" indent="-285750">
                        <a:buFontTx/>
                        <a:buChar char="-"/>
                      </a:pPr>
                      <a:r>
                        <a:rPr lang="de-DE" sz="1300" kern="1200" dirty="0">
                          <a:solidFill>
                            <a:schemeClr val="dk1"/>
                          </a:solidFill>
                          <a:latin typeface="+mn-lt"/>
                          <a:ea typeface="+mn-ea"/>
                          <a:cs typeface="+mn-cs"/>
                        </a:rPr>
                        <a:t>BK-</a:t>
                      </a:r>
                      <a:r>
                        <a:rPr lang="de-DE" sz="1300" kern="1200" cap="small" baseline="0" dirty="0" err="1">
                          <a:solidFill>
                            <a:schemeClr val="dk1"/>
                          </a:solidFill>
                          <a:latin typeface="+mn-lt"/>
                          <a:ea typeface="+mn-ea"/>
                          <a:cs typeface="+mn-cs"/>
                        </a:rPr>
                        <a:t>Hausheer</a:t>
                      </a:r>
                      <a:r>
                        <a:rPr lang="de-DE" sz="1300" kern="1200" cap="small" baseline="0" dirty="0">
                          <a:solidFill>
                            <a:schemeClr val="dk1"/>
                          </a:solidFill>
                          <a:latin typeface="+mn-lt"/>
                          <a:ea typeface="+mn-ea"/>
                          <a:cs typeface="+mn-cs"/>
                        </a:rPr>
                        <a:t>/</a:t>
                      </a:r>
                      <a:r>
                        <a:rPr lang="de-DE" sz="1300" kern="1200" cap="small" baseline="0" dirty="0" err="1">
                          <a:solidFill>
                            <a:schemeClr val="dk1"/>
                          </a:solidFill>
                          <a:latin typeface="+mn-lt"/>
                          <a:ea typeface="+mn-ea"/>
                          <a:cs typeface="+mn-cs"/>
                        </a:rPr>
                        <a:t>Reusser</a:t>
                      </a:r>
                      <a:r>
                        <a:rPr lang="de-DE" sz="1300" kern="1200" cap="small" baseline="0" dirty="0">
                          <a:solidFill>
                            <a:schemeClr val="dk1"/>
                          </a:solidFill>
                          <a:latin typeface="+mn-lt"/>
                          <a:ea typeface="+mn-ea"/>
                          <a:cs typeface="+mn-cs"/>
                        </a:rPr>
                        <a:t>/Geiser</a:t>
                      </a:r>
                      <a:r>
                        <a:rPr lang="de-DE" sz="1300" dirty="0"/>
                        <a:t>, Art. 216 N 51 ff.</a:t>
                      </a:r>
                    </a:p>
                    <a:p>
                      <a:pPr marL="285750" indent="-285750">
                        <a:buFontTx/>
                        <a:buChar char="-"/>
                      </a:pPr>
                      <a:r>
                        <a:rPr lang="de-DE" sz="1300" cap="small" baseline="0" dirty="0" err="1"/>
                        <a:t>Stettler</a:t>
                      </a:r>
                      <a:r>
                        <a:rPr lang="de-DE" sz="1300" cap="small" baseline="0" dirty="0"/>
                        <a:t>/</a:t>
                      </a:r>
                      <a:r>
                        <a:rPr lang="de-DE" sz="1300" cap="small" baseline="0" dirty="0" err="1"/>
                        <a:t>Waelti</a:t>
                      </a:r>
                      <a:r>
                        <a:rPr lang="de-DE" sz="1300" dirty="0"/>
                        <a:t>, Droit </a:t>
                      </a:r>
                      <a:r>
                        <a:rPr lang="de-DE" sz="1300" dirty="0" err="1"/>
                        <a:t>civil</a:t>
                      </a:r>
                      <a:r>
                        <a:rPr lang="de-DE" sz="1300" dirty="0"/>
                        <a:t> IV, Le </a:t>
                      </a:r>
                      <a:r>
                        <a:rPr lang="de-DE" sz="1300" dirty="0" err="1"/>
                        <a:t>régime</a:t>
                      </a:r>
                      <a:r>
                        <a:rPr lang="de-DE" sz="1300" dirty="0"/>
                        <a:t> matrimonial, 2. Aufl., Freiburg </a:t>
                      </a:r>
                      <a:r>
                        <a:rPr lang="de-DE" sz="1300" dirty="0" err="1"/>
                        <a:t>i.Ue.</a:t>
                      </a:r>
                      <a:r>
                        <a:rPr lang="de-DE" sz="1300" dirty="0"/>
                        <a:t> 1997, Rz 437, 439, 446 f.</a:t>
                      </a:r>
                    </a:p>
                    <a:p>
                      <a:pPr marL="285750" indent="-285750">
                        <a:buFontTx/>
                        <a:buChar char="-"/>
                      </a:pPr>
                      <a:r>
                        <a:rPr lang="de-DE" sz="1300" cap="small" baseline="0" dirty="0"/>
                        <a:t>Jene-</a:t>
                      </a:r>
                      <a:r>
                        <a:rPr lang="de-DE" sz="1300" cap="small" baseline="0" dirty="0" err="1"/>
                        <a:t>Bollag</a:t>
                      </a:r>
                      <a:r>
                        <a:rPr lang="de-DE" sz="1300" dirty="0"/>
                        <a:t>, Errungenschaftsbeteiligung und Ehevertrag, in: Eherecht in der praktischen Auswirkung, Zürich 1991, 53 ff.</a:t>
                      </a:r>
                    </a:p>
                    <a:p>
                      <a:pPr marL="285750" indent="-285750">
                        <a:buFontTx/>
                        <a:buChar char="-"/>
                      </a:pPr>
                      <a:r>
                        <a:rPr lang="de-DE" sz="1300" cap="small" baseline="0" dirty="0" err="1"/>
                        <a:t>Guinand</a:t>
                      </a:r>
                      <a:r>
                        <a:rPr lang="de-DE" sz="1300" cap="small" baseline="0" dirty="0"/>
                        <a:t>/</a:t>
                      </a:r>
                      <a:r>
                        <a:rPr lang="de-DE" sz="1300" cap="small" baseline="0" dirty="0" err="1"/>
                        <a:t>Stettler</a:t>
                      </a:r>
                      <a:r>
                        <a:rPr lang="de-DE" sz="1300" cap="small" baseline="0" dirty="0"/>
                        <a:t>/Leuba</a:t>
                      </a:r>
                      <a:r>
                        <a:rPr lang="de-DE" sz="1300" dirty="0"/>
                        <a:t>, </a:t>
                      </a:r>
                      <a:r>
                        <a:rPr lang="fr-FR" sz="1300" dirty="0"/>
                        <a:t>Droit des successions (art. 457– 640 CC), 6. </a:t>
                      </a:r>
                      <a:r>
                        <a:rPr lang="fr-FR" sz="1300" dirty="0" err="1"/>
                        <a:t>Aufl</a:t>
                      </a:r>
                      <a:r>
                        <a:rPr lang="fr-FR" sz="1300" dirty="0"/>
                        <a:t>., Genf 2005,</a:t>
                      </a:r>
                      <a:r>
                        <a:rPr lang="de-DE" sz="1300" dirty="0"/>
                        <a:t> Rz 131.</a:t>
                      </a:r>
                    </a:p>
                    <a:p>
                      <a:pPr marL="285750" indent="-285750">
                        <a:buFontTx/>
                        <a:buChar char="-"/>
                      </a:pPr>
                      <a:r>
                        <a:rPr lang="de-CH" sz="1300" cap="small" baseline="0" dirty="0"/>
                        <a:t>Wolf</a:t>
                      </a:r>
                      <a:r>
                        <a:rPr lang="de-CH" sz="1300" dirty="0"/>
                        <a:t>, </a:t>
                      </a:r>
                      <a:r>
                        <a:rPr lang="de-DE" sz="1300" dirty="0"/>
                        <a:t>Vorschlags- und Gesamtgutszuweisung an den überlebenden Ehegatten: mit Berücksichtigung der grundbuchlichen Auswirkungen, ASR Bd. 584, Bern 1996, </a:t>
                      </a:r>
                      <a:r>
                        <a:rPr lang="de-CH" sz="1300" dirty="0"/>
                        <a:t>157 f.</a:t>
                      </a:r>
                    </a:p>
                    <a:p>
                      <a:pPr marL="285750" indent="-285750">
                        <a:buFontTx/>
                        <a:buChar char="-"/>
                      </a:pPr>
                      <a:r>
                        <a:rPr lang="en-US" sz="1300" cap="small" baseline="0" dirty="0" err="1"/>
                        <a:t>Wildisen</a:t>
                      </a:r>
                      <a:r>
                        <a:rPr lang="en-US" sz="1300" dirty="0"/>
                        <a:t>, </a:t>
                      </a:r>
                      <a:r>
                        <a:rPr lang="de-DE" sz="1300" dirty="0"/>
                        <a:t>Das Erbrecht des überlebenden Ehegatten, AISUF 167, Freiburg </a:t>
                      </a:r>
                      <a:r>
                        <a:rPr lang="de-DE" sz="1300" dirty="0" err="1"/>
                        <a:t>i.Ue.</a:t>
                      </a:r>
                      <a:r>
                        <a:rPr lang="de-DE" sz="1300" dirty="0"/>
                        <a:t> 1997,</a:t>
                      </a:r>
                      <a:r>
                        <a:rPr lang="en-US" sz="1300" dirty="0"/>
                        <a:t> 88  ff., 209 f.</a:t>
                      </a:r>
                    </a:p>
                    <a:p>
                      <a:pPr marL="285750" indent="-285750">
                        <a:buFontTx/>
                        <a:buChar char="-"/>
                      </a:pPr>
                      <a:r>
                        <a:rPr lang="de-DE" sz="1300" cap="small" baseline="0" dirty="0"/>
                        <a:t>Aebi-Müller</a:t>
                      </a:r>
                      <a:r>
                        <a:rPr lang="de-DE" sz="1300" dirty="0"/>
                        <a:t>, Die optimale Begünstigung des überlebenden Ehegatten, 2. Aufl., Bern 2007, Rz 06.32 ff.</a:t>
                      </a:r>
                    </a:p>
                    <a:p>
                      <a:pPr marL="285750" indent="-285750">
                        <a:buFontTx/>
                        <a:buChar char="-"/>
                      </a:pPr>
                      <a:r>
                        <a:rPr lang="de-DE" sz="1300" dirty="0" err="1"/>
                        <a:t>FamKomm</a:t>
                      </a:r>
                      <a:r>
                        <a:rPr lang="de-DE" sz="1300" dirty="0"/>
                        <a:t> Scheidung-</a:t>
                      </a:r>
                      <a:r>
                        <a:rPr lang="de-DE" sz="1300" cap="small" baseline="0" dirty="0"/>
                        <a:t>Steck/Fankhauser</a:t>
                      </a:r>
                      <a:r>
                        <a:rPr lang="de-DE" sz="1300" dirty="0"/>
                        <a:t>, Art. 216 N 19.</a:t>
                      </a:r>
                      <a:endParaRPr lang="de-CH" sz="1300" dirty="0"/>
                    </a:p>
                    <a:p>
                      <a:endParaRPr lang="de-CH" sz="1300" dirty="0"/>
                    </a:p>
                  </a:txBody>
                  <a:tcPr>
                    <a:solidFill>
                      <a:srgbClr val="E7F7FD"/>
                    </a:solidFill>
                  </a:tcPr>
                </a:tc>
                <a:extLst>
                  <a:ext uri="{0D108BD9-81ED-4DB2-BD59-A6C34878D82A}">
                    <a16:rowId xmlns:a16="http://schemas.microsoft.com/office/drawing/2014/main" val="5159877"/>
                  </a:ext>
                </a:extLst>
              </a:tr>
            </a:tbl>
          </a:graphicData>
        </a:graphic>
      </p:graphicFrame>
      <p:sp>
        <p:nvSpPr>
          <p:cNvPr id="5" name="Footer Placeholder 4"/>
          <p:cNvSpPr>
            <a:spLocks noGrp="1"/>
          </p:cNvSpPr>
          <p:nvPr>
            <p:ph type="ftr" sz="quarter" idx="11"/>
          </p:nvPr>
        </p:nvSpPr>
        <p:spPr/>
        <p:txBody>
          <a:bodyPr/>
          <a:lstStyle/>
          <a:p>
            <a:r>
              <a:rPr lang="de-CH"/>
              <a:t>Tobias Somary | 8. Mai 2025 | Universität Zürich</a:t>
            </a:r>
            <a:endParaRPr lang="de-DE" dirty="0"/>
          </a:p>
        </p:txBody>
      </p:sp>
      <p:sp>
        <p:nvSpPr>
          <p:cNvPr id="8" name="Slide Number Placeholder 7"/>
          <p:cNvSpPr>
            <a:spLocks noGrp="1"/>
          </p:cNvSpPr>
          <p:nvPr>
            <p:ph type="sldNum" sz="quarter" idx="12"/>
          </p:nvPr>
        </p:nvSpPr>
        <p:spPr/>
        <p:txBody>
          <a:bodyPr/>
          <a:lstStyle/>
          <a:p>
            <a:fld id="{586824BF-3B93-454D-8CFC-2835FAC2A0AB}" type="slidenum">
              <a:rPr lang="de-DE" smtClean="0"/>
              <a:pPr/>
              <a:t>29</a:t>
            </a:fld>
            <a:endParaRPr lang="de-DE" dirty="0"/>
          </a:p>
        </p:txBody>
      </p:sp>
      <p:pic>
        <p:nvPicPr>
          <p:cNvPr id="6"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491280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46165" y="2329484"/>
            <a:ext cx="3085150" cy="17805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3</a:t>
            </a:fld>
            <a:endParaRPr lang="de-CH" dirty="0"/>
          </a:p>
        </p:txBody>
      </p:sp>
      <p:cxnSp>
        <p:nvCxnSpPr>
          <p:cNvPr id="6" name="Gerade Verbindung mit Pfeil 5"/>
          <p:cNvCxnSpPr/>
          <p:nvPr/>
        </p:nvCxnSpPr>
        <p:spPr>
          <a:xfrm>
            <a:off x="143339" y="4101075"/>
            <a:ext cx="11809312"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Gerade Verbindung 6"/>
          <p:cNvCxnSpPr/>
          <p:nvPr/>
        </p:nvCxnSpPr>
        <p:spPr>
          <a:xfrm>
            <a:off x="1604761" y="3828767"/>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Gerade Verbindung 7"/>
          <p:cNvCxnSpPr/>
          <p:nvPr/>
        </p:nvCxnSpPr>
        <p:spPr>
          <a:xfrm>
            <a:off x="7332611" y="3772939"/>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feld 8"/>
          <p:cNvSpPr txBox="1"/>
          <p:nvPr/>
        </p:nvSpPr>
        <p:spPr>
          <a:xfrm>
            <a:off x="1353157" y="2884095"/>
            <a:ext cx="1631636"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EU GüVO</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Januar 2019</a:t>
            </a:r>
          </a:p>
        </p:txBody>
      </p:sp>
      <p:sp>
        <p:nvSpPr>
          <p:cNvPr id="10" name="Textfeld 9"/>
          <p:cNvSpPr txBox="1"/>
          <p:nvPr/>
        </p:nvSpPr>
        <p:spPr>
          <a:xfrm>
            <a:off x="-46165" y="2876737"/>
            <a:ext cx="1623305"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EU ErbVO</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August 2015</a:t>
            </a:r>
            <a:endParaRPr lang="de-DE" b="1" dirty="0">
              <a:latin typeface="Arial" panose="020B0604020202020204" pitchFamily="34" charset="0"/>
              <a:cs typeface="Arial" panose="020B0604020202020204" pitchFamily="34" charset="0"/>
            </a:endParaRPr>
          </a:p>
        </p:txBody>
      </p:sp>
      <p:cxnSp>
        <p:nvCxnSpPr>
          <p:cNvPr id="11" name="Gerade Verbindung mit Pfeil 10"/>
          <p:cNvCxnSpPr/>
          <p:nvPr/>
        </p:nvCxnSpPr>
        <p:spPr>
          <a:xfrm>
            <a:off x="7961219" y="2438283"/>
            <a:ext cx="0" cy="1908409"/>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7373085" y="1740291"/>
            <a:ext cx="1249992" cy="553976"/>
          </a:xfrm>
          <a:prstGeom prst="rect">
            <a:avLst/>
          </a:prstGeom>
          <a:noFill/>
        </p:spPr>
        <p:txBody>
          <a:bodyPr wrap="square" lIns="121899" tIns="60949" rIns="121899" bIns="60949" rtlCol="0">
            <a:spAutoFit/>
          </a:bodyPr>
          <a:lstStyle/>
          <a:p>
            <a:pPr algn="ctr"/>
            <a:r>
              <a:rPr lang="de-DE" sz="2800" dirty="0">
                <a:solidFill>
                  <a:srgbClr val="C00000"/>
                </a:solidFill>
                <a:latin typeface="Arial" panose="020B0604020202020204" pitchFamily="34" charset="0"/>
                <a:cs typeface="Arial" panose="020B0604020202020204" pitchFamily="34" charset="0"/>
              </a:rPr>
              <a:t>Heute</a:t>
            </a:r>
            <a:endParaRPr lang="de-DE" sz="2800" b="1" dirty="0">
              <a:solidFill>
                <a:srgbClr val="C00000"/>
              </a:solidFill>
              <a:latin typeface="Arial" panose="020B0604020202020204" pitchFamily="34" charset="0"/>
              <a:cs typeface="Arial" panose="020B0604020202020204" pitchFamily="34" charset="0"/>
            </a:endParaRPr>
          </a:p>
        </p:txBody>
      </p:sp>
      <p:sp>
        <p:nvSpPr>
          <p:cNvPr id="13" name="Rectangle 2"/>
          <p:cNvSpPr txBox="1">
            <a:spLocks noChangeArrowheads="1"/>
          </p:cNvSpPr>
          <p:nvPr/>
        </p:nvSpPr>
        <p:spPr bwMode="auto">
          <a:xfrm>
            <a:off x="481379" y="547195"/>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Aktuelle Gesetzesentwicklungen</a:t>
            </a:r>
            <a:endParaRPr lang="de-DE" altLang="de-DE" sz="3200" b="1" kern="0" dirty="0">
              <a:solidFill>
                <a:schemeClr val="tx1"/>
              </a:solidFill>
              <a:latin typeface="Arial" panose="020B0604020202020204" pitchFamily="34" charset="0"/>
              <a:cs typeface="Arial" panose="020B0604020202020204" pitchFamily="34" charset="0"/>
            </a:endParaRPr>
          </a:p>
        </p:txBody>
      </p:sp>
      <p:cxnSp>
        <p:nvCxnSpPr>
          <p:cNvPr id="15" name="Gerade Verbindung 7"/>
          <p:cNvCxnSpPr>
            <a:endCxn id="20" idx="0"/>
          </p:cNvCxnSpPr>
          <p:nvPr/>
        </p:nvCxnSpPr>
        <p:spPr>
          <a:xfrm flipH="1">
            <a:off x="2624952" y="3743583"/>
            <a:ext cx="13742" cy="1478526"/>
          </a:xfrm>
          <a:prstGeom prst="line">
            <a:avLst/>
          </a:prstGeom>
        </p:spPr>
        <p:style>
          <a:lnRef idx="3">
            <a:schemeClr val="accent1"/>
          </a:lnRef>
          <a:fillRef idx="0">
            <a:schemeClr val="accent1"/>
          </a:fillRef>
          <a:effectRef idx="2">
            <a:schemeClr val="accent1"/>
          </a:effectRef>
          <a:fontRef idx="minor">
            <a:schemeClr val="tx1"/>
          </a:fontRef>
        </p:style>
      </p:cxnSp>
      <p:cxnSp>
        <p:nvCxnSpPr>
          <p:cNvPr id="16" name="Gerade Verbindung 7"/>
          <p:cNvCxnSpPr/>
          <p:nvPr/>
        </p:nvCxnSpPr>
        <p:spPr>
          <a:xfrm>
            <a:off x="4367903" y="3757215"/>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17" name="Gerade Verbindung 7"/>
          <p:cNvCxnSpPr/>
          <p:nvPr/>
        </p:nvCxnSpPr>
        <p:spPr>
          <a:xfrm>
            <a:off x="6157866" y="3772939"/>
            <a:ext cx="0" cy="576064"/>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Gerade Verbindung 7"/>
          <p:cNvCxnSpPr/>
          <p:nvPr/>
        </p:nvCxnSpPr>
        <p:spPr>
          <a:xfrm>
            <a:off x="11294842" y="3828767"/>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20" name="Textfeld 9"/>
          <p:cNvSpPr txBox="1"/>
          <p:nvPr/>
        </p:nvSpPr>
        <p:spPr>
          <a:xfrm>
            <a:off x="1425423" y="5222109"/>
            <a:ext cx="2399057" cy="1046418"/>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Erbrechtsrevision </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"Politisches"</a:t>
            </a:r>
          </a:p>
          <a:p>
            <a:pPr algn="ctr"/>
            <a:r>
              <a:rPr lang="de-DE" sz="2000" dirty="0">
                <a:latin typeface="Arial" panose="020B0604020202020204" pitchFamily="34" charset="0"/>
                <a:cs typeface="Arial" panose="020B0604020202020204" pitchFamily="34" charset="0"/>
              </a:rPr>
              <a:t>2023</a:t>
            </a:r>
          </a:p>
        </p:txBody>
      </p:sp>
      <p:sp>
        <p:nvSpPr>
          <p:cNvPr id="22" name="Textfeld 9"/>
          <p:cNvSpPr txBox="1"/>
          <p:nvPr/>
        </p:nvSpPr>
        <p:spPr>
          <a:xfrm>
            <a:off x="353806" y="4408869"/>
            <a:ext cx="2630987" cy="677086"/>
          </a:xfrm>
          <a:prstGeom prst="rect">
            <a:avLst/>
          </a:prstGeom>
          <a:noFill/>
        </p:spPr>
        <p:txBody>
          <a:bodyPr wrap="square" lIns="121899" tIns="60949" rIns="121899" bIns="60949" rtlCol="0">
            <a:spAutoFit/>
          </a:bodyPr>
          <a:lstStyle/>
          <a:p>
            <a:pPr algn="ctr"/>
            <a:r>
              <a:rPr lang="de-DE" dirty="0">
                <a:latin typeface="Arial" panose="020B0604020202020204" pitchFamily="34" charset="0"/>
                <a:cs typeface="Arial" panose="020B0604020202020204" pitchFamily="34" charset="0"/>
              </a:rPr>
              <a:t>Vorsorgeausgleich</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Januar 2017</a:t>
            </a:r>
          </a:p>
        </p:txBody>
      </p:sp>
      <p:sp>
        <p:nvSpPr>
          <p:cNvPr id="26" name="Textfeld 9"/>
          <p:cNvSpPr txBox="1"/>
          <p:nvPr/>
        </p:nvSpPr>
        <p:spPr>
          <a:xfrm>
            <a:off x="3357191" y="4387797"/>
            <a:ext cx="2021425" cy="1046418"/>
          </a:xfrm>
          <a:prstGeom prst="rect">
            <a:avLst/>
          </a:prstGeom>
          <a:noFill/>
        </p:spPr>
        <p:txBody>
          <a:bodyPr wrap="square" lIns="121899" tIns="60949" rIns="121899" bIns="60949" rtlCol="0">
            <a:spAutoFit/>
          </a:bodyPr>
          <a:lstStyle/>
          <a:p>
            <a:pPr algn="ctr"/>
            <a:endParaRPr lang="de-DE" sz="2000" dirty="0">
              <a:latin typeface="Arial" panose="020B0604020202020204" pitchFamily="34" charset="0"/>
              <a:cs typeface="Arial" panose="020B0604020202020204" pitchFamily="34" charset="0"/>
            </a:endParaRPr>
          </a:p>
          <a:p>
            <a:pPr algn="ctr"/>
            <a:r>
              <a:rPr lang="de-DE" sz="2000" dirty="0">
                <a:latin typeface="Arial" panose="020B0604020202020204" pitchFamily="34" charset="0"/>
                <a:cs typeface="Arial" panose="020B0604020202020204" pitchFamily="34" charset="0"/>
              </a:rPr>
              <a:t>"Unternehmen"</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20..</a:t>
            </a:r>
          </a:p>
        </p:txBody>
      </p:sp>
      <p:sp>
        <p:nvSpPr>
          <p:cNvPr id="27" name="Textfeld 9"/>
          <p:cNvSpPr txBox="1"/>
          <p:nvPr/>
        </p:nvSpPr>
        <p:spPr>
          <a:xfrm>
            <a:off x="10305180" y="4387797"/>
            <a:ext cx="1968220" cy="1046418"/>
          </a:xfrm>
          <a:prstGeom prst="rect">
            <a:avLst/>
          </a:prstGeom>
          <a:noFill/>
        </p:spPr>
        <p:txBody>
          <a:bodyPr wrap="square" lIns="121899" tIns="60949" rIns="121899" bIns="60949" rtlCol="0">
            <a:spAutoFit/>
          </a:bodyPr>
          <a:lstStyle/>
          <a:p>
            <a:pPr algn="ct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"Technisches"</a:t>
            </a:r>
          </a:p>
          <a:p>
            <a:pPr algn="ctr"/>
            <a:r>
              <a:rPr lang="de-DE" sz="2000" dirty="0">
                <a:latin typeface="Arial" panose="020B0604020202020204" pitchFamily="34" charset="0"/>
                <a:cs typeface="Arial" panose="020B0604020202020204" pitchFamily="34" charset="0"/>
              </a:rPr>
              <a:t>20..?</a:t>
            </a:r>
          </a:p>
        </p:txBody>
      </p:sp>
      <p:cxnSp>
        <p:nvCxnSpPr>
          <p:cNvPr id="28" name="Gerade Verbindung 7"/>
          <p:cNvCxnSpPr/>
          <p:nvPr/>
        </p:nvCxnSpPr>
        <p:spPr>
          <a:xfrm>
            <a:off x="9167875" y="3813043"/>
            <a:ext cx="0" cy="576064"/>
          </a:xfrm>
          <a:prstGeom prst="line">
            <a:avLst/>
          </a:prstGeom>
        </p:spPr>
        <p:style>
          <a:lnRef idx="3">
            <a:schemeClr val="accent1"/>
          </a:lnRef>
          <a:fillRef idx="0">
            <a:schemeClr val="accent1"/>
          </a:fillRef>
          <a:effectRef idx="2">
            <a:schemeClr val="accent1"/>
          </a:effectRef>
          <a:fontRef idx="minor">
            <a:schemeClr val="tx1"/>
          </a:fontRef>
        </p:style>
      </p:cxnSp>
      <p:sp>
        <p:nvSpPr>
          <p:cNvPr id="29" name="Textfeld 9"/>
          <p:cNvSpPr txBox="1"/>
          <p:nvPr/>
        </p:nvSpPr>
        <p:spPr>
          <a:xfrm>
            <a:off x="6577730" y="4491928"/>
            <a:ext cx="1680185" cy="1046418"/>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IPRG</a:t>
            </a:r>
          </a:p>
          <a:p>
            <a:pPr algn="ctr"/>
            <a:r>
              <a:rPr lang="de-DE" sz="2000" dirty="0">
                <a:latin typeface="Arial" panose="020B0604020202020204" pitchFamily="34" charset="0"/>
                <a:cs typeface="Arial" panose="020B0604020202020204" pitchFamily="34" charset="0"/>
              </a:rPr>
              <a:t>6. Kapitel</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2025</a:t>
            </a:r>
          </a:p>
        </p:txBody>
      </p:sp>
      <p:pic>
        <p:nvPicPr>
          <p:cNvPr id="23"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cxnSp>
        <p:nvCxnSpPr>
          <p:cNvPr id="19" name="Straight Connector 18"/>
          <p:cNvCxnSpPr/>
          <p:nvPr/>
        </p:nvCxnSpPr>
        <p:spPr>
          <a:xfrm>
            <a:off x="3609803" y="4608827"/>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609803" y="4608827"/>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feld 9"/>
          <p:cNvSpPr txBox="1"/>
          <p:nvPr/>
        </p:nvSpPr>
        <p:spPr>
          <a:xfrm>
            <a:off x="5213973" y="4620355"/>
            <a:ext cx="1920213" cy="738642"/>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Schweizer Trustrecht</a:t>
            </a:r>
          </a:p>
        </p:txBody>
      </p:sp>
      <p:sp>
        <p:nvSpPr>
          <p:cNvPr id="33" name="Textfeld 9"/>
          <p:cNvSpPr txBox="1"/>
          <p:nvPr/>
        </p:nvSpPr>
        <p:spPr>
          <a:xfrm>
            <a:off x="7965965" y="4681064"/>
            <a:ext cx="2652293" cy="738642"/>
          </a:xfrm>
          <a:prstGeom prst="rect">
            <a:avLst/>
          </a:prstGeom>
          <a:noFill/>
        </p:spPr>
        <p:txBody>
          <a:bodyPr wrap="square" lIns="121899" tIns="60949" rIns="121899" bIns="60949" rtlCol="0">
            <a:spAutoFit/>
          </a:bodyPr>
          <a:lstStyle/>
          <a:p>
            <a:pPr algn="ctr"/>
            <a:r>
              <a:rPr lang="de-DE" sz="2000" dirty="0">
                <a:latin typeface="Arial" panose="020B0604020202020204" pitchFamily="34" charset="0"/>
                <a:cs typeface="Arial" panose="020B0604020202020204" pitchFamily="34" charset="0"/>
              </a:rPr>
              <a:t>Familienunterhalts-stiftung?</a:t>
            </a:r>
          </a:p>
        </p:txBody>
      </p:sp>
      <p:cxnSp>
        <p:nvCxnSpPr>
          <p:cNvPr id="34" name="Straight Connector 33"/>
          <p:cNvCxnSpPr/>
          <p:nvPr/>
        </p:nvCxnSpPr>
        <p:spPr>
          <a:xfrm flipV="1">
            <a:off x="5513813" y="4573579"/>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522768" y="4595774"/>
            <a:ext cx="1360587" cy="8831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9404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(5): </a:t>
            </a:r>
            <a:r>
              <a:rPr lang="en-GB" b="1" dirty="0" err="1"/>
              <a:t>Lehrstreit</a:t>
            </a:r>
            <a:r>
              <a:rPr lang="en-GB" b="1" dirty="0"/>
              <a:t> </a:t>
            </a:r>
            <a:r>
              <a:rPr lang="en-GB" b="1" dirty="0" err="1"/>
              <a:t>zu</a:t>
            </a:r>
            <a:r>
              <a:rPr lang="en-GB" b="1" dirty="0"/>
              <a:t> Art. 216 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3999" y="1799999"/>
            <a:ext cx="11001600" cy="4618385"/>
          </a:xfrm>
        </p:spPr>
        <p:txBody>
          <a:bodyPr>
            <a:normAutofit/>
          </a:bodyPr>
          <a:lstStyle/>
          <a:p>
            <a:r>
              <a:rPr lang="de-CH" sz="1800" dirty="0"/>
              <a:t>Entwurf 2018 folgte der </a:t>
            </a:r>
            <a:r>
              <a:rPr lang="de-CH" sz="1800" b="1" dirty="0">
                <a:solidFill>
                  <a:srgbClr val="002060"/>
                </a:solidFill>
              </a:rPr>
              <a:t>Auslegung 2</a:t>
            </a:r>
            <a:r>
              <a:rPr lang="de-CH" sz="1800" b="1" dirty="0"/>
              <a:t>:</a:t>
            </a:r>
            <a:endParaRPr lang="de-CH" sz="1800" dirty="0"/>
          </a:p>
          <a:p>
            <a:pPr marL="719138" lvl="1" indent="-357188"/>
            <a:r>
              <a:rPr lang="de-CH" sz="1600" dirty="0"/>
              <a:t>Art. 216 Abs. 2 </a:t>
            </a:r>
            <a:r>
              <a:rPr lang="de-CH" sz="1600" dirty="0" err="1"/>
              <a:t>EntZGB</a:t>
            </a:r>
            <a:r>
              <a:rPr lang="de-CH" sz="1600" dirty="0"/>
              <a:t>: Die Vorschlagsbeteiligung "wird bei der Berechnung von Pflichtteilen berücksichtigt, soweit sie den überlebenden Ehegatten begünstigt."</a:t>
            </a:r>
          </a:p>
          <a:p>
            <a:pPr marL="719138" lvl="1" indent="-357188"/>
            <a:r>
              <a:rPr lang="de-CH" sz="1600" dirty="0"/>
              <a:t>Begründung: Vorteilhaftere Auslegung für gemeinsame Nachkommen, deren Pflichtteile durch Revision reduziert werden.</a:t>
            </a:r>
          </a:p>
          <a:p>
            <a:pPr marL="719138" lvl="1" indent="-357188"/>
            <a:r>
              <a:rPr lang="de-CH" sz="1600" dirty="0"/>
              <a:t>Für die Praxis völlig überraschend, da ohne Vernehmlassung.</a:t>
            </a:r>
          </a:p>
          <a:p>
            <a:r>
              <a:rPr lang="de-CH" sz="1800" dirty="0"/>
              <a:t>Die </a:t>
            </a:r>
            <a:r>
              <a:rPr lang="de-CH" sz="1800" b="1" dirty="0">
                <a:solidFill>
                  <a:srgbClr val="002060"/>
                </a:solidFill>
              </a:rPr>
              <a:t>Praxis</a:t>
            </a:r>
            <a:r>
              <a:rPr lang="de-CH" sz="1800" dirty="0"/>
              <a:t> folgte der </a:t>
            </a:r>
            <a:r>
              <a:rPr lang="de-CH" sz="1800" b="1" dirty="0">
                <a:solidFill>
                  <a:srgbClr val="002060"/>
                </a:solidFill>
              </a:rPr>
              <a:t>Auslegung 1</a:t>
            </a:r>
            <a:r>
              <a:rPr lang="de-CH" sz="1800" b="1" dirty="0"/>
              <a:t>; </a:t>
            </a:r>
            <a:r>
              <a:rPr lang="de-CH" sz="1800" dirty="0"/>
              <a:t>Gründe:</a:t>
            </a:r>
          </a:p>
          <a:p>
            <a:pPr marL="719138" lvl="1" indent="-357188"/>
            <a:r>
              <a:rPr lang="de-CH" sz="1600" dirty="0"/>
              <a:t>Nachvollziehbarkeit; Akzeptanz im klassischen Familienmodell; Speditivität der Nachlassabwicklung </a:t>
            </a:r>
            <a:br>
              <a:rPr lang="de-CH" sz="1600" dirty="0"/>
            </a:br>
            <a:r>
              <a:rPr lang="de-CH" sz="1600" dirty="0"/>
              <a:t>(vereinfachte güterrechtliche Auseinandersetzung). </a:t>
            </a:r>
          </a:p>
          <a:p>
            <a:pPr marL="719138" lvl="1" indent="-357188"/>
            <a:r>
              <a:rPr lang="de-CH" sz="1600" dirty="0"/>
              <a:t>Art. 216 ZGB selten eingesetzt, wenn gemeinsame und nicht-gemeinsame NK vorhanden sind.</a:t>
            </a:r>
          </a:p>
          <a:p>
            <a:pPr marL="719138" lvl="1" indent="-357188"/>
            <a:r>
              <a:rPr lang="de-CH" sz="1600" dirty="0"/>
              <a:t>Bedürfnis: Maximale Begünstigung des Ehegatten aus der Errungenschaft und zusätzlich volle verfügbare erbrechtliche Quote</a:t>
            </a:r>
          </a:p>
          <a:p>
            <a:pPr marL="1076325" lvl="2" indent="-357188"/>
            <a:r>
              <a:rPr lang="de-CH" sz="1400" dirty="0"/>
              <a:t>Junge Paare mit Nachkommen (Bsp. Hauskauf)</a:t>
            </a:r>
          </a:p>
          <a:p>
            <a:pPr marL="1076325" lvl="2" indent="-357188"/>
            <a:r>
              <a:rPr lang="de-CH" sz="1400" dirty="0"/>
              <a:t>Ältere Paare: Altersvorsorge</a:t>
            </a:r>
          </a:p>
          <a:p>
            <a:pPr lvl="1"/>
            <a:endParaRPr lang="de-CH" sz="1600" dirty="0"/>
          </a:p>
          <a:p>
            <a:pPr lvl="1"/>
            <a:endParaRPr lang="de-CH" sz="1600"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30</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27732013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a:t>Intervention Praxis und </a:t>
            </a:r>
            <a:r>
              <a:rPr lang="en-GB" b="1" dirty="0" err="1"/>
              <a:t>Differenzbereinigung</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3999" y="1799999"/>
            <a:ext cx="11001600" cy="4618385"/>
          </a:xfrm>
        </p:spPr>
        <p:txBody>
          <a:bodyPr>
            <a:normAutofit/>
          </a:bodyPr>
          <a:lstStyle/>
          <a:p>
            <a:pPr marL="0" lvl="1" indent="0">
              <a:buNone/>
            </a:pPr>
            <a:r>
              <a:rPr lang="de-CH" sz="1800" dirty="0"/>
              <a:t>Kritik aus der Praxis und deren Folgen (2020)</a:t>
            </a:r>
          </a:p>
          <a:p>
            <a:pPr lvl="1"/>
            <a:endParaRPr lang="de-CH" sz="1000" dirty="0"/>
          </a:p>
          <a:p>
            <a:pPr marL="355600" lvl="1" indent="-355600"/>
            <a:r>
              <a:rPr lang="de-CH" sz="1800" dirty="0"/>
              <a:t>15.1. Güterrechtstag</a:t>
            </a:r>
          </a:p>
          <a:p>
            <a:pPr marL="355600" lvl="1" indent="-355600"/>
            <a:r>
              <a:rPr lang="de-CH" sz="1800" dirty="0"/>
              <a:t>30.1. Stiftungsrechtstag</a:t>
            </a:r>
          </a:p>
          <a:p>
            <a:pPr marL="355600" lvl="1" indent="-355600"/>
            <a:r>
              <a:rPr lang="de-CH" sz="1800" dirty="0"/>
              <a:t>21.2. RK-N Rückkommensantrag nach Austausch mit Somary, Lutz Sciamanna, Baumann </a:t>
            </a:r>
          </a:p>
          <a:p>
            <a:pPr marL="355600" lvl="1" indent="-355600"/>
            <a:r>
              <a:rPr lang="de-CH" sz="1800" dirty="0"/>
              <a:t>21.2. Interview Somary in NZZ</a:t>
            </a:r>
          </a:p>
          <a:p>
            <a:pPr marL="355600" lvl="1" indent="-355600"/>
            <a:r>
              <a:rPr lang="de-CH" sz="1800" dirty="0"/>
              <a:t>26.2. Gastbeitrag Somary in NZZ</a:t>
            </a:r>
          </a:p>
          <a:p>
            <a:pPr marL="355600" lvl="1" indent="-355600"/>
            <a:r>
              <a:rPr lang="de-CH" sz="1800" dirty="0"/>
              <a:t>25.3. Positionspapier Somary, Lutz Sciamanna, Baumann auf Einladung des BJ*</a:t>
            </a:r>
          </a:p>
          <a:p>
            <a:pPr marL="355600" lvl="1" indent="-355600"/>
            <a:r>
              <a:rPr lang="de-CH" sz="1800" dirty="0"/>
              <a:t>15.6. Anhörung vor Expertenkommission und BJ</a:t>
            </a:r>
          </a:p>
          <a:p>
            <a:pPr marL="355600" lvl="1" indent="-355600"/>
            <a:r>
              <a:rPr lang="de-CH" sz="1800" dirty="0"/>
              <a:t>19.6. Gastbeitrag Baumann in Tages Anzeiger</a:t>
            </a:r>
          </a:p>
          <a:p>
            <a:pPr marL="355600" lvl="1" indent="-355600"/>
            <a:r>
              <a:rPr lang="de-CH" sz="1800" dirty="0"/>
              <a:t>12.8. Standpunkt BJ zum Antrag um erneute Prüfung der RK-N*</a:t>
            </a:r>
          </a:p>
          <a:p>
            <a:pPr marL="355600" lvl="1" indent="-355600"/>
            <a:r>
              <a:rPr lang="de-CH" sz="1800" dirty="0"/>
              <a:t>23.11. Schreiben Somary, Lutz Sciamanna, Baumann und Nonn an Parlamentarier</a:t>
            </a:r>
          </a:p>
          <a:p>
            <a:pPr marL="355600" lvl="1" indent="-355600"/>
            <a:r>
              <a:rPr lang="de-CH" sz="1800" dirty="0"/>
              <a:t>Differenzbereinigung Wintersession 2020</a:t>
            </a:r>
          </a:p>
          <a:p>
            <a:pPr lvl="1"/>
            <a:endParaRPr lang="de-CH" sz="1600"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31</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
        <p:nvSpPr>
          <p:cNvPr id="8" name="Rectangle 7"/>
          <p:cNvSpPr/>
          <p:nvPr/>
        </p:nvSpPr>
        <p:spPr>
          <a:xfrm>
            <a:off x="6180992" y="6202047"/>
            <a:ext cx="6622834" cy="295466"/>
          </a:xfrm>
          <a:prstGeom prst="rect">
            <a:avLst/>
          </a:prstGeom>
        </p:spPr>
        <p:txBody>
          <a:bodyPr wrap="square">
            <a:spAutoFit/>
          </a:bodyPr>
          <a:lstStyle/>
          <a:p>
            <a:pPr>
              <a:lnSpc>
                <a:spcPct val="120000"/>
              </a:lnSpc>
              <a:tabLst>
                <a:tab pos="358775" algn="l"/>
              </a:tabLst>
            </a:pPr>
            <a:r>
              <a:rPr lang="de-CH" sz="1100" u="sng" dirty="0">
                <a:hlinkClick r:id="rId3"/>
              </a:rPr>
              <a:t>* https://www.parlament.ch/centers/documents/de/18-069-standpunkt-bj-d.pdf</a:t>
            </a:r>
            <a:endParaRPr lang="de-CH" sz="1100" dirty="0"/>
          </a:p>
        </p:txBody>
      </p:sp>
    </p:spTree>
    <p:extLst>
      <p:ext uri="{BB962C8B-B14F-4D97-AF65-F5344CB8AC3E}">
        <p14:creationId xmlns:p14="http://schemas.microsoft.com/office/powerpoint/2010/main" val="1202909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32</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4950504" y="108384"/>
            <a:ext cx="5609992" cy="591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481094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33</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5879976" y="108384"/>
            <a:ext cx="5609992" cy="591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318655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34</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6888088" y="108384"/>
            <a:ext cx="5609992" cy="591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2371706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35</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7896200" y="108384"/>
            <a:ext cx="3322712" cy="591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7" name="Picture 6"/>
          <p:cNvPicPr>
            <a:picLocks noChangeAspect="1"/>
          </p:cNvPicPr>
          <p:nvPr/>
        </p:nvPicPr>
        <p:blipFill>
          <a:blip r:embed="rId13"/>
          <a:stretch>
            <a:fillRect/>
          </a:stretch>
        </p:blipFill>
        <p:spPr>
          <a:xfrm>
            <a:off x="8452331" y="3030169"/>
            <a:ext cx="1100053" cy="2663228"/>
          </a:xfrm>
          <a:prstGeom prst="rect">
            <a:avLst/>
          </a:prstGeom>
        </p:spPr>
      </p:pic>
      <p:sp>
        <p:nvSpPr>
          <p:cNvPr id="9" name="Line Callout 1 8"/>
          <p:cNvSpPr/>
          <p:nvPr/>
        </p:nvSpPr>
        <p:spPr>
          <a:xfrm>
            <a:off x="8112224" y="3068960"/>
            <a:ext cx="1800200" cy="2367486"/>
          </a:xfrm>
          <a:prstGeom prst="borderCallout1">
            <a:avLst>
              <a:gd name="adj1" fmla="val 18750"/>
              <a:gd name="adj2" fmla="val -8333"/>
              <a:gd name="adj3" fmla="val -2087"/>
              <a:gd name="adj4" fmla="val -3736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2038402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36</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8965976" y="108384"/>
            <a:ext cx="3322712" cy="591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7877036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de-CH"/>
              <a:t>Tobias Somary | 8. Mai 2025 | Universität Zürich</a:t>
            </a:r>
            <a:endParaRPr lang="de-CH" dirty="0"/>
          </a:p>
        </p:txBody>
      </p:sp>
      <p:sp>
        <p:nvSpPr>
          <p:cNvPr id="6" name="Slide Number Placeholder 5"/>
          <p:cNvSpPr>
            <a:spLocks noGrp="1"/>
          </p:cNvSpPr>
          <p:nvPr>
            <p:ph type="sldNum" sz="quarter" idx="12"/>
          </p:nvPr>
        </p:nvSpPr>
        <p:spPr/>
        <p:txBody>
          <a:bodyPr/>
          <a:lstStyle/>
          <a:p>
            <a:fld id="{E3BFDB83-0658-43F0-AEE9-59F4D711DB4E}" type="slidenum">
              <a:rPr lang="de-CH" smtClean="0"/>
              <a:pPr/>
              <a:t>37</a:t>
            </a:fld>
            <a:endParaRPr lang="de-CH" dirty="0"/>
          </a:p>
        </p:txBody>
      </p:sp>
      <p:grpSp>
        <p:nvGrpSpPr>
          <p:cNvPr id="63" name="Group 62"/>
          <p:cNvGrpSpPr/>
          <p:nvPr/>
        </p:nvGrpSpPr>
        <p:grpSpPr>
          <a:xfrm>
            <a:off x="-456728" y="-387424"/>
            <a:ext cx="11737304" cy="6696744"/>
            <a:chOff x="119702" y="1052736"/>
            <a:chExt cx="8904596" cy="5124737"/>
          </a:xfrm>
        </p:grpSpPr>
        <p:grpSp>
          <p:nvGrpSpPr>
            <p:cNvPr id="48" name="Group 47"/>
            <p:cNvGrpSpPr/>
            <p:nvPr/>
          </p:nvGrpSpPr>
          <p:grpSpPr>
            <a:xfrm>
              <a:off x="119702" y="1052736"/>
              <a:ext cx="8904596" cy="5124737"/>
              <a:chOff x="506994" y="398960"/>
              <a:chExt cx="10537209" cy="6064332"/>
            </a:xfrm>
          </p:grpSpPr>
          <p:grpSp>
            <p:nvGrpSpPr>
              <p:cNvPr id="49" name="Group 48"/>
              <p:cNvGrpSpPr/>
              <p:nvPr/>
            </p:nvGrpSpPr>
            <p:grpSpPr>
              <a:xfrm>
                <a:off x="506994" y="398960"/>
                <a:ext cx="10537209" cy="6064332"/>
                <a:chOff x="271603" y="199784"/>
                <a:chExt cx="10537209" cy="6064332"/>
              </a:xfrm>
            </p:grpSpPr>
            <p:pic>
              <p:nvPicPr>
                <p:cNvPr id="51" name="Picture 50"/>
                <p:cNvPicPr>
                  <a:picLocks noChangeAspect="1"/>
                </p:cNvPicPr>
                <p:nvPr/>
              </p:nvPicPr>
              <p:blipFill rotWithShape="1">
                <a:blip r:embed="rId2"/>
                <a:srcRect l="768" r="1320" b="20527"/>
                <a:stretch/>
              </p:blipFill>
              <p:spPr>
                <a:xfrm>
                  <a:off x="271603" y="199784"/>
                  <a:ext cx="10537209" cy="280050"/>
                </a:xfrm>
                <a:prstGeom prst="rect">
                  <a:avLst/>
                </a:prstGeom>
              </p:spPr>
            </p:pic>
            <p:grpSp>
              <p:nvGrpSpPr>
                <p:cNvPr id="52" name="Group 51"/>
                <p:cNvGrpSpPr/>
                <p:nvPr/>
              </p:nvGrpSpPr>
              <p:grpSpPr>
                <a:xfrm>
                  <a:off x="2382251" y="1256097"/>
                  <a:ext cx="8237623" cy="5008019"/>
                  <a:chOff x="2165683" y="890337"/>
                  <a:chExt cx="8237623" cy="5008019"/>
                </a:xfrm>
              </p:grpSpPr>
              <p:pic>
                <p:nvPicPr>
                  <p:cNvPr id="61" name="Picture 60"/>
                  <p:cNvPicPr>
                    <a:picLocks noChangeAspect="1"/>
                  </p:cNvPicPr>
                  <p:nvPr/>
                </p:nvPicPr>
                <p:blipFill rotWithShape="1">
                  <a:blip r:embed="rId3">
                    <a:extLst>
                      <a:ext uri="{28A0092B-C50C-407E-A947-70E740481C1C}">
                        <a14:useLocalDpi xmlns:a14="http://schemas.microsoft.com/office/drawing/2010/main" val="0"/>
                      </a:ext>
                    </a:extLst>
                  </a:blip>
                  <a:srcRect l="3224"/>
                  <a:stretch/>
                </p:blipFill>
                <p:spPr>
                  <a:xfrm>
                    <a:off x="2165683" y="890337"/>
                    <a:ext cx="8237623" cy="4153334"/>
                  </a:xfrm>
                  <a:prstGeom prst="rect">
                    <a:avLst/>
                  </a:prstGeom>
                </p:spPr>
              </p:pic>
              <p:pic>
                <p:nvPicPr>
                  <p:cNvPr id="62" name="Picture 61"/>
                  <p:cNvPicPr>
                    <a:picLocks noChangeAspect="1"/>
                  </p:cNvPicPr>
                  <p:nvPr/>
                </p:nvPicPr>
                <p:blipFill rotWithShape="1">
                  <a:blip r:embed="rId4"/>
                  <a:srcRect t="2428"/>
                  <a:stretch/>
                </p:blipFill>
                <p:spPr>
                  <a:xfrm>
                    <a:off x="3126681" y="5024438"/>
                    <a:ext cx="860037" cy="873918"/>
                  </a:xfrm>
                  <a:prstGeom prst="rect">
                    <a:avLst/>
                  </a:prstGeom>
                </p:spPr>
              </p:pic>
            </p:grpSp>
            <p:pic>
              <p:nvPicPr>
                <p:cNvPr id="53" name="Picture 52"/>
                <p:cNvPicPr>
                  <a:picLocks noChangeAspect="1"/>
                </p:cNvPicPr>
                <p:nvPr/>
              </p:nvPicPr>
              <p:blipFill rotWithShape="1">
                <a:blip r:embed="rId5"/>
                <a:srcRect b="37998"/>
                <a:stretch/>
              </p:blipFill>
              <p:spPr>
                <a:xfrm>
                  <a:off x="2422574" y="664161"/>
                  <a:ext cx="746467" cy="211575"/>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3249" y="672896"/>
                  <a:ext cx="741948" cy="518959"/>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928" y="673030"/>
                  <a:ext cx="725830" cy="577364"/>
                </a:xfrm>
                <a:prstGeom prst="rect">
                  <a:avLst/>
                </a:prstGeom>
              </p:spPr>
            </p:pic>
            <p:pic>
              <p:nvPicPr>
                <p:cNvPr id="56" name="Picture 55"/>
                <p:cNvPicPr>
                  <a:picLocks noChangeAspect="1"/>
                </p:cNvPicPr>
                <p:nvPr/>
              </p:nvPicPr>
              <p:blipFill>
                <a:blip r:embed="rId8"/>
                <a:stretch>
                  <a:fillRect/>
                </a:stretch>
              </p:blipFill>
              <p:spPr>
                <a:xfrm>
                  <a:off x="5992527" y="664161"/>
                  <a:ext cx="682955" cy="594968"/>
                </a:xfrm>
                <a:prstGeom prst="rect">
                  <a:avLst/>
                </a:prstGeom>
              </p:spPr>
            </p:pic>
            <p:pic>
              <p:nvPicPr>
                <p:cNvPr id="57" name="Picture 5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25966" y="672896"/>
                  <a:ext cx="745820" cy="603361"/>
                </a:xfrm>
                <a:prstGeom prst="rect">
                  <a:avLst/>
                </a:prstGeom>
              </p:spPr>
            </p:pic>
            <p:pic>
              <p:nvPicPr>
                <p:cNvPr id="58" name="Picture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1349" y="648769"/>
                  <a:ext cx="754773" cy="611626"/>
                </a:xfrm>
                <a:prstGeom prst="rect">
                  <a:avLst/>
                </a:prstGeom>
              </p:spPr>
            </p:pic>
            <p:pic>
              <p:nvPicPr>
                <p:cNvPr id="59" name="Picture 58"/>
                <p:cNvPicPr>
                  <a:picLocks noChangeAspect="1"/>
                </p:cNvPicPr>
                <p:nvPr/>
              </p:nvPicPr>
              <p:blipFill rotWithShape="1">
                <a:blip r:embed="rId11"/>
                <a:srcRect l="33160" r="38363"/>
                <a:stretch/>
              </p:blipFill>
              <p:spPr>
                <a:xfrm>
                  <a:off x="7779116" y="634663"/>
                  <a:ext cx="715942" cy="617660"/>
                </a:xfrm>
                <a:prstGeom prst="rect">
                  <a:avLst/>
                </a:prstGeom>
              </p:spPr>
            </p:pic>
            <p:pic>
              <p:nvPicPr>
                <p:cNvPr id="60" name="Picture 59"/>
                <p:cNvPicPr>
                  <a:picLocks noChangeAspect="1"/>
                </p:cNvPicPr>
                <p:nvPr/>
              </p:nvPicPr>
              <p:blipFill rotWithShape="1">
                <a:blip r:embed="rId11"/>
                <a:srcRect l="66487" r="-1"/>
                <a:stretch/>
              </p:blipFill>
              <p:spPr>
                <a:xfrm>
                  <a:off x="8700967" y="628712"/>
                  <a:ext cx="842586" cy="617660"/>
                </a:xfrm>
                <a:prstGeom prst="rect">
                  <a:avLst/>
                </a:prstGeom>
              </p:spPr>
            </p:pic>
          </p:grpSp>
          <p:pic>
            <p:nvPicPr>
              <p:cNvPr id="50" name="Picture 4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02679" y="1495899"/>
                <a:ext cx="1211878" cy="197054"/>
              </a:xfrm>
              <a:prstGeom prst="rect">
                <a:avLst/>
              </a:prstGeom>
            </p:spPr>
          </p:pic>
        </p:grpSp>
        <p:sp>
          <p:nvSpPr>
            <p:cNvPr id="3" name="Rectangle 2"/>
            <p:cNvSpPr/>
            <p:nvPr/>
          </p:nvSpPr>
          <p:spPr>
            <a:xfrm>
              <a:off x="2699792" y="2420888"/>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360485" y="5436447"/>
            <a:ext cx="10307515" cy="646331"/>
          </a:xfrm>
          <a:prstGeom prst="rect">
            <a:avLst/>
          </a:prstGeom>
          <a:noFill/>
        </p:spPr>
        <p:txBody>
          <a:bodyPr wrap="square" lIns="91440" tIns="45720" rIns="91440" bIns="45720">
            <a:spAutoFit/>
          </a:bodyPr>
          <a:lstStyle/>
          <a:p>
            <a:r>
              <a:rPr lang="en-US" sz="3600" dirty="0" err="1">
                <a:ln w="0"/>
                <a:solidFill>
                  <a:schemeClr val="accent1"/>
                </a:solidFill>
                <a:effectLst>
                  <a:outerShdw blurRad="38100" dist="25400" dir="5400000" algn="ctr" rotWithShape="0">
                    <a:srgbClr val="6E747A">
                      <a:alpha val="43000"/>
                    </a:srgbClr>
                  </a:outerShdw>
                </a:effectLst>
              </a:rPr>
              <a:t>Ausl</a:t>
            </a:r>
            <a:r>
              <a:rPr lang="en-US" sz="3600" dirty="0">
                <a:ln w="0"/>
                <a:solidFill>
                  <a:schemeClr val="accent1"/>
                </a:solidFill>
                <a:effectLst>
                  <a:outerShdw blurRad="38100" dist="25400" dir="5400000" algn="ctr" rotWithShape="0">
                    <a:srgbClr val="6E747A">
                      <a:alpha val="43000"/>
                    </a:srgbClr>
                  </a:outerShdw>
                </a:effectLst>
              </a:rPr>
              <a:t>.	 1/2     2      2     1      2      2     1      1</a:t>
            </a:r>
          </a:p>
        </p:txBody>
      </p:sp>
    </p:spTree>
    <p:extLst>
      <p:ext uri="{BB962C8B-B14F-4D97-AF65-F5344CB8AC3E}">
        <p14:creationId xmlns:p14="http://schemas.microsoft.com/office/powerpoint/2010/main" val="2257978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Behandlung</a:t>
            </a:r>
            <a:r>
              <a:rPr lang="en-GB" b="1" dirty="0"/>
              <a:t> der </a:t>
            </a:r>
            <a:r>
              <a:rPr lang="en-GB" b="1" dirty="0" err="1"/>
              <a:t>überhälftigen</a:t>
            </a:r>
            <a:r>
              <a:rPr lang="en-GB" b="1" dirty="0"/>
              <a:t> </a:t>
            </a:r>
            <a:br>
              <a:rPr lang="en-GB" b="1" dirty="0"/>
            </a:br>
            <a:r>
              <a:rPr lang="en-GB" b="1" dirty="0" err="1"/>
              <a:t>Vorschlagszuweisung</a:t>
            </a:r>
            <a:r>
              <a:rPr lang="en-GB" b="1" dirty="0"/>
              <a:t> (6): Art. 216 </a:t>
            </a:r>
            <a:r>
              <a:rPr lang="en-GB" b="1" dirty="0" err="1"/>
              <a:t>revZGB</a:t>
            </a:r>
            <a:endParaRPr lang="en-GB" b="1" dirty="0"/>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4000" y="1899906"/>
            <a:ext cx="11001600" cy="4362782"/>
          </a:xfrm>
        </p:spPr>
        <p:txBody>
          <a:bodyPr>
            <a:normAutofit/>
          </a:bodyPr>
          <a:lstStyle/>
          <a:p>
            <a:r>
              <a:rPr lang="de-CH" sz="1800" dirty="0"/>
              <a:t>Wintersession 2020: Kehrtwende des Parlaments hin zur </a:t>
            </a:r>
            <a:r>
              <a:rPr lang="de-CH" sz="1800" b="1" dirty="0">
                <a:solidFill>
                  <a:srgbClr val="002060"/>
                </a:solidFill>
              </a:rPr>
              <a:t>Auslegung 1</a:t>
            </a:r>
            <a:r>
              <a:rPr lang="de-CH" sz="1800" b="1" dirty="0"/>
              <a:t>:</a:t>
            </a:r>
          </a:p>
          <a:p>
            <a:endParaRPr lang="de-CH" sz="1800" b="1" dirty="0"/>
          </a:p>
          <a:p>
            <a:endParaRPr lang="de-CH" sz="1800" b="1" dirty="0"/>
          </a:p>
          <a:p>
            <a:endParaRPr lang="de-CH" sz="1800" b="1" dirty="0"/>
          </a:p>
          <a:p>
            <a:endParaRPr lang="de-CH" sz="1800" b="1" dirty="0">
              <a:solidFill>
                <a:srgbClr val="002060"/>
              </a:solidFill>
            </a:endParaRPr>
          </a:p>
          <a:p>
            <a:r>
              <a:rPr lang="de-CH" sz="1800" dirty="0"/>
              <a:t>Grosses </a:t>
            </a:r>
            <a:r>
              <a:rPr lang="de-CH" sz="1800" b="1" dirty="0">
                <a:solidFill>
                  <a:srgbClr val="002060"/>
                </a:solidFill>
              </a:rPr>
              <a:t>Aufatmen</a:t>
            </a:r>
            <a:r>
              <a:rPr lang="de-CH" sz="1800" dirty="0"/>
              <a:t> in der Praxis! </a:t>
            </a:r>
          </a:p>
          <a:p>
            <a:r>
              <a:rPr lang="de-CH" sz="1800" b="1" dirty="0">
                <a:solidFill>
                  <a:srgbClr val="002060"/>
                </a:solidFill>
              </a:rPr>
              <a:t>Vorsicht</a:t>
            </a:r>
            <a:r>
              <a:rPr lang="de-CH" sz="1800" b="1" dirty="0"/>
              <a:t>:</a:t>
            </a:r>
            <a:r>
              <a:rPr lang="de-CH" sz="1800" dirty="0"/>
              <a:t> Die Ausführungen in der Botschaft 2018 sind teilweise obsolet (da basierend auf Auslegung 2), ebenso zahlreiche Literatur zu Art. 216 ZGB (z.B. BSK)</a:t>
            </a:r>
          </a:p>
          <a:p>
            <a:endParaRPr lang="de-CH" sz="1600" dirty="0"/>
          </a:p>
          <a:p>
            <a:pPr marL="0" lvl="1" indent="0">
              <a:buNone/>
            </a:pPr>
            <a:endParaRPr lang="de-CH" sz="1800" dirty="0"/>
          </a:p>
          <a:p>
            <a:pPr marL="360363" lvl="1" indent="0">
              <a:buNone/>
            </a:pPr>
            <a:endParaRPr lang="de-CH" sz="1800" dirty="0"/>
          </a:p>
        </p:txBody>
      </p:sp>
      <p:sp>
        <p:nvSpPr>
          <p:cNvPr id="4" name="TextBox 3"/>
          <p:cNvSpPr txBox="1"/>
          <p:nvPr/>
        </p:nvSpPr>
        <p:spPr>
          <a:xfrm>
            <a:off x="969324" y="2237708"/>
            <a:ext cx="10756511" cy="1723549"/>
          </a:xfrm>
          <a:prstGeom prst="rect">
            <a:avLst/>
          </a:prstGeom>
          <a:solidFill>
            <a:srgbClr val="E7F7FD"/>
          </a:solidFill>
        </p:spPr>
        <p:txBody>
          <a:bodyPr wrap="square" rtlCol="0">
            <a:spAutoFit/>
          </a:bodyPr>
          <a:lstStyle/>
          <a:p>
            <a:r>
              <a:rPr lang="de-CH" sz="1500" b="1" dirty="0"/>
              <a:t>Art. 216 Abs. 2 und 3 </a:t>
            </a:r>
            <a:r>
              <a:rPr lang="de-CH" sz="1500" b="1" dirty="0" err="1"/>
              <a:t>revZGB</a:t>
            </a:r>
            <a:r>
              <a:rPr lang="de-CH" sz="1500" b="1" dirty="0"/>
              <a:t>: </a:t>
            </a:r>
          </a:p>
          <a:p>
            <a:endParaRPr lang="de-CH" sz="800" dirty="0"/>
          </a:p>
          <a:p>
            <a:r>
              <a:rPr lang="de-CH" sz="1500" dirty="0"/>
              <a:t>"Die über die Hälfte hinaus zugewiesene Beteiligung am Vorschlag wird bei der Berechnung der Pflichtteile des </a:t>
            </a:r>
            <a:r>
              <a:rPr lang="de-CH" sz="1500" i="1" dirty="0"/>
              <a:t>überlebenden Ehegatten</a:t>
            </a:r>
            <a:r>
              <a:rPr lang="de-CH" sz="1500" dirty="0"/>
              <a:t> oder </a:t>
            </a:r>
            <a:r>
              <a:rPr lang="de-CH" sz="1500" i="1" dirty="0"/>
              <a:t>eingetragenen Partners</a:t>
            </a:r>
            <a:r>
              <a:rPr lang="de-CH" sz="1500" dirty="0"/>
              <a:t>, der</a:t>
            </a:r>
            <a:r>
              <a:rPr lang="de-CH" sz="1500" i="1" dirty="0"/>
              <a:t> gemeinsamen Kinder </a:t>
            </a:r>
            <a:r>
              <a:rPr lang="de-CH" sz="1500" dirty="0"/>
              <a:t>und deren Nachkommen </a:t>
            </a:r>
            <a:r>
              <a:rPr lang="de-CH" sz="1500" b="1" dirty="0">
                <a:solidFill>
                  <a:srgbClr val="002060"/>
                </a:solidFill>
              </a:rPr>
              <a:t>nicht</a:t>
            </a:r>
            <a:r>
              <a:rPr lang="de-CH" sz="1500" dirty="0">
                <a:solidFill>
                  <a:srgbClr val="002060"/>
                </a:solidFill>
              </a:rPr>
              <a:t> </a:t>
            </a:r>
            <a:r>
              <a:rPr lang="de-CH" sz="1500" b="1" dirty="0">
                <a:solidFill>
                  <a:srgbClr val="002060"/>
                </a:solidFill>
              </a:rPr>
              <a:t>hinzugerechnet</a:t>
            </a:r>
            <a:r>
              <a:rPr lang="de-CH" sz="1500" dirty="0"/>
              <a:t>."</a:t>
            </a:r>
          </a:p>
          <a:p>
            <a:endParaRPr lang="de-CH" sz="800" dirty="0"/>
          </a:p>
          <a:p>
            <a:r>
              <a:rPr lang="de-CH" sz="1500" dirty="0"/>
              <a:t>"Eine solche Vereinbarung darf die Pflichtteilsansprüche der nichtgemeinsamen Kinder und deren Nachkommen nicht beeinträchtigen."</a:t>
            </a:r>
          </a:p>
        </p:txBody>
      </p:sp>
      <p:sp>
        <p:nvSpPr>
          <p:cNvPr id="8" name="Footer Placeholder 7"/>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38</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35736801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pPr>
              <a:tabLst>
                <a:tab pos="1081088" algn="l"/>
              </a:tabLst>
            </a:pPr>
            <a:r>
              <a:rPr lang="en-GB" b="1" dirty="0" err="1"/>
              <a:t>Klage</a:t>
            </a:r>
            <a:r>
              <a:rPr lang="en-GB" b="1" dirty="0"/>
              <a:t> </a:t>
            </a:r>
            <a:r>
              <a:rPr lang="en-GB" b="1" dirty="0" err="1"/>
              <a:t>aus</a:t>
            </a:r>
            <a:r>
              <a:rPr lang="en-GB" b="1" dirty="0"/>
              <a:t> Erbvertrag (1): Art. 494 revZGB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p:txBody>
          <a:bodyPr>
            <a:normAutofit/>
          </a:bodyPr>
          <a:lstStyle/>
          <a:p>
            <a:endParaRPr lang="de-CH" sz="1800" dirty="0"/>
          </a:p>
          <a:p>
            <a:endParaRPr lang="de-CH" sz="1800" dirty="0"/>
          </a:p>
          <a:p>
            <a:endParaRPr lang="de-CH" sz="1800" dirty="0"/>
          </a:p>
          <a:p>
            <a:pPr>
              <a:spcBef>
                <a:spcPts val="0"/>
              </a:spcBef>
            </a:pPr>
            <a:r>
              <a:rPr lang="de-CH" sz="1800" dirty="0"/>
              <a:t>BGE 140 III 193: Anfechtung von Schenkungen durch Erbvertragsgläubiger </a:t>
            </a:r>
          </a:p>
          <a:p>
            <a:pPr marL="706500" lvl="1" indent="-342900">
              <a:buAutoNum type="arabicParenBoth"/>
            </a:pPr>
            <a:r>
              <a:rPr lang="de-CH" sz="1600" dirty="0"/>
              <a:t>Schenkungen sind im Prinzip mit dem Erbvertrag </a:t>
            </a:r>
            <a:r>
              <a:rPr lang="de-CH" sz="1600" b="1" dirty="0"/>
              <a:t>vereinbar,</a:t>
            </a:r>
            <a:r>
              <a:rPr lang="de-CH" sz="1600" dirty="0"/>
              <a:t> soweit dieser nicht – explizit oder implizit – das Gegenteil vorsieht.</a:t>
            </a:r>
          </a:p>
          <a:p>
            <a:pPr marL="706500" lvl="1" indent="-342900">
              <a:buAutoNum type="arabicParenBoth"/>
            </a:pPr>
            <a:r>
              <a:rPr lang="de-CH" sz="1600" dirty="0"/>
              <a:t>Fehlt es an einer Abrede, kann Art. 494 Abs. 3 ZGB dennoch zur Anwendung kommen, wenn der Erblasser mit der Schenkung </a:t>
            </a:r>
            <a:r>
              <a:rPr lang="de-CH" sz="1600" b="1" dirty="0"/>
              <a:t>offensichtlich</a:t>
            </a:r>
            <a:r>
              <a:rPr lang="de-CH" sz="1600" dirty="0"/>
              <a:t> beabsichtigte</a:t>
            </a:r>
          </a:p>
          <a:p>
            <a:pPr marL="1076325" lvl="2" indent="-358775">
              <a:buAutoNum type="alphaLcParenBoth"/>
            </a:pPr>
            <a:r>
              <a:rPr lang="de-CH" sz="1400" dirty="0"/>
              <a:t>seine Verpflichtungen aus dem Erbvertrag auszuhöhlen, was einem Rechtsmissbrauch (Art. 2 Abs. 2 ZGB) gleichkommt, oder</a:t>
            </a:r>
          </a:p>
          <a:p>
            <a:pPr marL="1076325" lvl="2" indent="-358775">
              <a:buAutoNum type="alphaLcParenBoth"/>
            </a:pPr>
            <a:r>
              <a:rPr lang="de-CH" sz="1400" dirty="0"/>
              <a:t>den Erbvertragspartner zu schädigen.</a:t>
            </a:r>
          </a:p>
          <a:p>
            <a:r>
              <a:rPr lang="de-CH" sz="1800" b="1" dirty="0">
                <a:solidFill>
                  <a:srgbClr val="002060"/>
                </a:solidFill>
              </a:rPr>
              <a:t>Grundsätzliche lebzeitige Verfügungsfreiheit </a:t>
            </a:r>
            <a:r>
              <a:rPr lang="de-CH" sz="1800" dirty="0"/>
              <a:t>nach Abschluss des Erbvertrags, sofern kein expliziter oder impliziter Vorbehalt: Konstante Rechtsprechung seit 75 Jahren </a:t>
            </a:r>
            <a:br>
              <a:rPr lang="de-CH" sz="1800" dirty="0"/>
            </a:br>
            <a:endParaRPr lang="en-GB" dirty="0"/>
          </a:p>
        </p:txBody>
      </p:sp>
      <p:sp>
        <p:nvSpPr>
          <p:cNvPr id="8" name="TextBox 7"/>
          <p:cNvSpPr txBox="1"/>
          <p:nvPr/>
        </p:nvSpPr>
        <p:spPr>
          <a:xfrm>
            <a:off x="600592" y="1465200"/>
            <a:ext cx="11016000" cy="1384995"/>
          </a:xfrm>
          <a:prstGeom prst="rect">
            <a:avLst/>
          </a:prstGeom>
          <a:solidFill>
            <a:srgbClr val="E7F7FD"/>
          </a:solidFill>
          <a:ln>
            <a:noFill/>
          </a:ln>
        </p:spPr>
        <p:txBody>
          <a:bodyPr wrap="square" rtlCol="0">
            <a:spAutoFit/>
          </a:bodyPr>
          <a:lstStyle/>
          <a:p>
            <a:pPr fontAlgn="t"/>
            <a:r>
              <a:rPr lang="de-CH" sz="1400" b="1" dirty="0"/>
              <a:t>Art. 494 ZGB (bisher)</a:t>
            </a:r>
            <a:endParaRPr lang="de-CH" sz="1400" b="1" baseline="30000" dirty="0"/>
          </a:p>
          <a:p>
            <a:pPr fontAlgn="t"/>
            <a:r>
              <a:rPr lang="de-CH" sz="1000" baseline="30000" dirty="0"/>
              <a:t>1 </a:t>
            </a:r>
            <a:r>
              <a:rPr lang="de-CH" sz="1400" dirty="0"/>
              <a:t>Der Erblasser kann sich durch Erbvertrag einem anderen gegenüber verpflichten, ihm oder einem Dritten seine Erbschaft oder ein Vermächtnis zu hinterlassen.</a:t>
            </a:r>
            <a:endParaRPr lang="de-CH" sz="1000" baseline="30000" dirty="0"/>
          </a:p>
          <a:p>
            <a:pPr fontAlgn="t"/>
            <a:r>
              <a:rPr lang="de-CH" sz="1000" baseline="30000" dirty="0"/>
              <a:t>2 </a:t>
            </a:r>
            <a:r>
              <a:rPr lang="de-CH" sz="1400" dirty="0"/>
              <a:t>Er kann frei über sein Vermögen verfügen. </a:t>
            </a:r>
          </a:p>
          <a:p>
            <a:pPr fontAlgn="t"/>
            <a:r>
              <a:rPr lang="de-CH" sz="1000" baseline="30000" dirty="0"/>
              <a:t>3 </a:t>
            </a:r>
            <a:r>
              <a:rPr lang="de-CH" sz="1400" dirty="0"/>
              <a:t>Verfügungen von Todes wegen oder </a:t>
            </a:r>
            <a:r>
              <a:rPr lang="de-CH" sz="1400" b="1" dirty="0"/>
              <a:t>Schenkungen,</a:t>
            </a:r>
            <a:r>
              <a:rPr lang="de-CH" sz="1400" dirty="0"/>
              <a:t> die mit seinen Verpflichtungen aus dem Erbvertrag nicht vereinbar sind, unterliegen jedoch der Anfechtung.</a:t>
            </a: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39</a:t>
            </a:fld>
            <a:endParaRPr lang="de-DE" dirty="0"/>
          </a:p>
        </p:txBody>
      </p:sp>
    </p:spTree>
    <p:extLst>
      <p:ext uri="{BB962C8B-B14F-4D97-AF65-F5344CB8AC3E}">
        <p14:creationId xmlns:p14="http://schemas.microsoft.com/office/powerpoint/2010/main" val="79903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15000" r="1563" b="10801"/>
          <a:stretch/>
        </p:blipFill>
        <p:spPr>
          <a:xfrm>
            <a:off x="5260728" y="1175435"/>
            <a:ext cx="6048672" cy="5088565"/>
          </a:xfrm>
          <a:prstGeom prst="rect">
            <a:avLst/>
          </a:prstGeom>
        </p:spPr>
      </p:pic>
      <p:sp>
        <p:nvSpPr>
          <p:cNvPr id="2" name="Titel 1"/>
          <p:cNvSpPr>
            <a:spLocks noGrp="1"/>
          </p:cNvSpPr>
          <p:nvPr>
            <p:ph type="title"/>
          </p:nvPr>
        </p:nvSpPr>
        <p:spPr/>
        <p:txBody>
          <a:bodyPr/>
          <a:lstStyle/>
          <a:p>
            <a:r>
              <a:rPr lang="de-CH" b="1" dirty="0" err="1"/>
              <a:t>Recap</a:t>
            </a:r>
            <a:r>
              <a:rPr lang="de-CH" b="1" dirty="0"/>
              <a:t>: EU Erbrechts- und Güterrechtsverordnungen</a:t>
            </a:r>
          </a:p>
        </p:txBody>
      </p:sp>
      <p:sp>
        <p:nvSpPr>
          <p:cNvPr id="3" name="Inhaltsplatzhalter 2"/>
          <p:cNvSpPr>
            <a:spLocks noGrp="1"/>
          </p:cNvSpPr>
          <p:nvPr>
            <p:ph idx="1"/>
          </p:nvPr>
        </p:nvSpPr>
        <p:spPr>
          <a:xfrm>
            <a:off x="600599" y="1369177"/>
            <a:ext cx="11001600" cy="4464000"/>
          </a:xfrm>
        </p:spPr>
        <p:txBody>
          <a:bodyPr>
            <a:noAutofit/>
          </a:bodyPr>
          <a:lstStyle/>
          <a:p>
            <a:pPr marL="357188" indent="-357188">
              <a:buNone/>
            </a:pPr>
            <a:r>
              <a:rPr lang="de-CH" altLang="de-DE" sz="1800" b="1" dirty="0"/>
              <a:t>Leitende Grundgedanken der EU Verordnungen</a:t>
            </a:r>
          </a:p>
          <a:p>
            <a:pPr marL="357188" indent="-357188">
              <a:spcBef>
                <a:spcPts val="1067"/>
              </a:spcBef>
            </a:pPr>
            <a:r>
              <a:rPr lang="de-CH" altLang="de-DE" sz="1800" dirty="0"/>
              <a:t>Ein Gericht und ein Recht in Ehesachen</a:t>
            </a:r>
          </a:p>
          <a:p>
            <a:pPr marL="357188" indent="-357188">
              <a:spcBef>
                <a:spcPts val="1067"/>
              </a:spcBef>
            </a:pPr>
            <a:r>
              <a:rPr lang="de-CH" altLang="de-DE" sz="1800" dirty="0"/>
              <a:t>Ein Gericht und ein Recht in Erbsachen</a:t>
            </a:r>
          </a:p>
          <a:p>
            <a:pPr marL="357188" indent="-357188">
              <a:spcBef>
                <a:spcPts val="1067"/>
              </a:spcBef>
            </a:pPr>
            <a:r>
              <a:rPr lang="de-CH" altLang="de-DE" sz="1800" dirty="0"/>
              <a:t>Universelle Rechtsanwendung, Einheit des Familienvermögens</a:t>
            </a:r>
          </a:p>
          <a:p>
            <a:pPr marL="357188" indent="-357188">
              <a:spcBef>
                <a:spcPts val="1067"/>
              </a:spcBef>
            </a:pPr>
            <a:r>
              <a:rPr lang="de-CH" altLang="de-DE" sz="1800" dirty="0"/>
              <a:t>Ausschluss von Renvoi (Sachnormverweisungen)</a:t>
            </a:r>
          </a:p>
          <a:p>
            <a:pPr marL="357188" indent="-357188">
              <a:spcBef>
                <a:spcPts val="1067"/>
              </a:spcBef>
            </a:pPr>
            <a:r>
              <a:rPr lang="de-CH" altLang="de-DE" sz="1800" dirty="0"/>
              <a:t>Parteiautonomie durch Rechtswahlmöglichkeit</a:t>
            </a:r>
          </a:p>
          <a:p>
            <a:pPr marL="0" indent="0">
              <a:buNone/>
            </a:pPr>
            <a:endParaRPr lang="de-CH" sz="1800" b="1" dirty="0"/>
          </a:p>
          <a:p>
            <a:pPr marL="0" indent="0">
              <a:buNone/>
            </a:pPr>
            <a:r>
              <a:rPr lang="de-CH" sz="1800" b="1" dirty="0"/>
              <a:t>Paradigmenwechsel</a:t>
            </a:r>
          </a:p>
          <a:p>
            <a:pPr marL="357188" indent="-357188">
              <a:spcBef>
                <a:spcPts val="1067"/>
              </a:spcBef>
            </a:pPr>
            <a:r>
              <a:rPr lang="de-CH" sz="1800" dirty="0"/>
              <a:t>Abkehr vom Staatsangehörigkeitsprinzip</a:t>
            </a:r>
          </a:p>
          <a:p>
            <a:pPr marL="357188" indent="-357188">
              <a:spcBef>
                <a:spcPts val="1067"/>
              </a:spcBef>
            </a:pPr>
            <a:r>
              <a:rPr lang="de-CH" sz="1800" dirty="0"/>
              <a:t>Hinwendung zum Lebensmittelpunkt </a:t>
            </a:r>
          </a:p>
          <a:p>
            <a:pPr marL="357188" indent="-357188">
              <a:spcBef>
                <a:spcPts val="1067"/>
              </a:spcBef>
            </a:pPr>
            <a:r>
              <a:rPr lang="de-CH" sz="1800" dirty="0"/>
              <a:t>Rechtswahlmöglichkeit</a:t>
            </a:r>
          </a:p>
          <a:p>
            <a:pPr marL="0" indent="0">
              <a:buNone/>
            </a:pPr>
            <a:endParaRPr lang="de-CH" sz="1800" dirty="0"/>
          </a:p>
        </p:txBody>
      </p:sp>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4</a:t>
            </a:fld>
            <a:endParaRPr lang="de-CH" dirty="0"/>
          </a:p>
        </p:txBody>
      </p:sp>
      <p:pic>
        <p:nvPicPr>
          <p:cNvPr id="7"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841323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normAutofit/>
          </a:bodyPr>
          <a:lstStyle/>
          <a:p>
            <a:pPr>
              <a:tabLst>
                <a:tab pos="1081088" algn="l"/>
              </a:tabLst>
            </a:pPr>
            <a:r>
              <a:rPr lang="en-GB" b="1" dirty="0" err="1"/>
              <a:t>Klage</a:t>
            </a:r>
            <a:r>
              <a:rPr lang="en-GB" b="1" dirty="0"/>
              <a:t> </a:t>
            </a:r>
            <a:r>
              <a:rPr lang="en-GB" b="1" dirty="0" err="1"/>
              <a:t>aus</a:t>
            </a:r>
            <a:r>
              <a:rPr lang="en-GB" b="1" dirty="0"/>
              <a:t> Erbvertrag (2): Art. 494 revZGB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76415" y="1755541"/>
            <a:ext cx="11001600" cy="4464000"/>
          </a:xfrm>
        </p:spPr>
        <p:txBody>
          <a:bodyPr/>
          <a:lstStyle/>
          <a:p>
            <a:endParaRPr lang="de-CH" dirty="0"/>
          </a:p>
          <a:p>
            <a:endParaRPr lang="de-CH" dirty="0"/>
          </a:p>
          <a:p>
            <a:endParaRPr lang="de-CH" dirty="0"/>
          </a:p>
          <a:p>
            <a:pPr>
              <a:spcBef>
                <a:spcPts val="600"/>
              </a:spcBef>
            </a:pPr>
            <a:r>
              <a:rPr lang="de-CH" sz="1800" dirty="0"/>
              <a:t>Klarstellung des Anwendungsbereichs (vgl. Art. 527 ZGB): "Zuwendungen unter Lebenden" statt Schenkungen, und somit unter Einschluss von Zuwendungen aus Ehevertrag </a:t>
            </a:r>
            <a:br>
              <a:rPr lang="de-CH" sz="1800" dirty="0"/>
            </a:br>
            <a:r>
              <a:rPr lang="de-CH" sz="1800" dirty="0"/>
              <a:t>(vgl. Art. 532 </a:t>
            </a:r>
            <a:r>
              <a:rPr lang="de-CH" sz="1800" dirty="0" err="1"/>
              <a:t>revZGB</a:t>
            </a:r>
            <a:r>
              <a:rPr lang="de-CH" sz="1800" dirty="0"/>
              <a:t>; bisher strittig) </a:t>
            </a:r>
          </a:p>
          <a:p>
            <a:r>
              <a:rPr lang="de-CH" sz="1800" b="1" dirty="0">
                <a:solidFill>
                  <a:srgbClr val="002060"/>
                </a:solidFill>
              </a:rPr>
              <a:t>Neu grundsätzliches lebzeitiges Verfügungsverbot</a:t>
            </a:r>
            <a:r>
              <a:rPr lang="de-CH" sz="1800" b="1" dirty="0"/>
              <a:t>,</a:t>
            </a:r>
            <a:r>
              <a:rPr lang="de-CH" sz="1800" dirty="0"/>
              <a:t> sofern kein Vorbehalt </a:t>
            </a:r>
            <a:r>
              <a:rPr lang="de-CH" sz="1800" dirty="0">
                <a:sym typeface="Wingdings" panose="05000000000000000000" pitchFamily="2" charset="2"/>
              </a:rPr>
              <a:t> </a:t>
            </a:r>
            <a:r>
              <a:rPr lang="de-CH" sz="1800" b="1" dirty="0">
                <a:solidFill>
                  <a:srgbClr val="002060"/>
                </a:solidFill>
              </a:rPr>
              <a:t>Paradigmenwechsel</a:t>
            </a:r>
            <a:r>
              <a:rPr lang="de-CH" sz="1800" dirty="0"/>
              <a:t> BGE 140 III 193 verliert Gültigkeit (so explizit Botschaft, S. 5884)</a:t>
            </a:r>
          </a:p>
          <a:p>
            <a:endParaRPr lang="en-GB" dirty="0"/>
          </a:p>
        </p:txBody>
      </p:sp>
      <p:sp>
        <p:nvSpPr>
          <p:cNvPr id="8" name="TextBox 7"/>
          <p:cNvSpPr txBox="1"/>
          <p:nvPr/>
        </p:nvSpPr>
        <p:spPr>
          <a:xfrm>
            <a:off x="585803" y="1388496"/>
            <a:ext cx="11016000" cy="1487587"/>
          </a:xfrm>
          <a:prstGeom prst="rect">
            <a:avLst/>
          </a:prstGeom>
          <a:solidFill>
            <a:srgbClr val="E7F7FD"/>
          </a:solidFill>
          <a:ln>
            <a:noFill/>
          </a:ln>
        </p:spPr>
        <p:txBody>
          <a:bodyPr wrap="square" rtlCol="0">
            <a:spAutoFit/>
          </a:bodyPr>
          <a:lstStyle/>
          <a:p>
            <a:pPr fontAlgn="t"/>
            <a:r>
              <a:rPr lang="de-CH" sz="1400" b="1" dirty="0"/>
              <a:t>Art. 494 Abs. 3 </a:t>
            </a:r>
            <a:r>
              <a:rPr lang="de-CH" sz="1400" b="1" dirty="0" err="1"/>
              <a:t>revZGB</a:t>
            </a:r>
            <a:endParaRPr lang="de-CH" sz="1400" b="1" baseline="30000" dirty="0"/>
          </a:p>
          <a:p>
            <a:pPr fontAlgn="t"/>
            <a:endParaRPr lang="de-CH" sz="600" baseline="30000" dirty="0"/>
          </a:p>
          <a:p>
            <a:pPr fontAlgn="t"/>
            <a:r>
              <a:rPr lang="de-CH" sz="1000" baseline="30000" dirty="0"/>
              <a:t>3 </a:t>
            </a:r>
            <a:r>
              <a:rPr lang="de-CH" sz="1400" dirty="0"/>
              <a:t>Verfügungen von Todes wegen und </a:t>
            </a:r>
            <a:r>
              <a:rPr lang="de-CH" sz="1400" b="1" dirty="0"/>
              <a:t>Zuwendungen unter Lebenden,</a:t>
            </a:r>
            <a:r>
              <a:rPr lang="de-CH" sz="1400" dirty="0"/>
              <a:t> mit Ausnahme der üblichen Gelegenheitsgeschenke, unterliegen jedoch der Anfechtung, soweit sie</a:t>
            </a:r>
          </a:p>
          <a:p>
            <a:pPr marL="355600" indent="-355600" fontAlgn="t">
              <a:buAutoNum type="arabicPeriod"/>
            </a:pPr>
            <a:r>
              <a:rPr lang="de-CH" sz="1400" dirty="0"/>
              <a:t>Mit den Verpflichtungen aus dem Erbvertrag nicht vereinbar sind, namentlich wenn sie die erbvertraglichen Begünstigungen schmälern; </a:t>
            </a:r>
            <a:r>
              <a:rPr lang="de-CH" sz="1400" b="1" dirty="0"/>
              <a:t>und</a:t>
            </a:r>
          </a:p>
          <a:p>
            <a:pPr marL="355600" indent="-355600" fontAlgn="t">
              <a:buAutoNum type="arabicPeriod"/>
            </a:pPr>
            <a:r>
              <a:rPr lang="de-CH" sz="1400" b="1" dirty="0"/>
              <a:t>im Erbvertrag nicht vorbehalten worden sind.</a:t>
            </a:r>
          </a:p>
        </p:txBody>
      </p:sp>
      <p:sp>
        <p:nvSpPr>
          <p:cNvPr id="9" name="TextBox 8"/>
          <p:cNvSpPr txBox="1"/>
          <p:nvPr/>
        </p:nvSpPr>
        <p:spPr>
          <a:xfrm>
            <a:off x="585803" y="4864984"/>
            <a:ext cx="11016000" cy="1569660"/>
          </a:xfrm>
          <a:prstGeom prst="rect">
            <a:avLst/>
          </a:prstGeom>
          <a:solidFill>
            <a:srgbClr val="E7F7FD"/>
          </a:solidFill>
          <a:ln>
            <a:noFill/>
          </a:ln>
        </p:spPr>
        <p:txBody>
          <a:bodyPr wrap="square" rtlCol="0">
            <a:spAutoFit/>
          </a:bodyPr>
          <a:lstStyle/>
          <a:p>
            <a:r>
              <a:rPr lang="de-CH" sz="1600" dirty="0"/>
              <a:t>Merke: </a:t>
            </a:r>
          </a:p>
          <a:p>
            <a:endParaRPr lang="de-CH" sz="800" dirty="0"/>
          </a:p>
          <a:p>
            <a:pPr marL="355600" indent="-355600">
              <a:buFont typeface="Symbol" panose="05050102010706020507" pitchFamily="18" charset="2"/>
              <a:buChar char="-"/>
            </a:pPr>
            <a:r>
              <a:rPr lang="de-CH" sz="1600" dirty="0"/>
              <a:t>Bei neuen Erbverträgen sind klare Vorbehalte sind anzubringen, falls Freiheiten gewünscht. Sonst Schenkungsverbot.</a:t>
            </a:r>
          </a:p>
          <a:p>
            <a:pPr marL="355600" indent="-355600">
              <a:buFont typeface="Symbol" panose="05050102010706020507" pitchFamily="18" charset="2"/>
              <a:buChar char="-"/>
            </a:pPr>
            <a:endParaRPr lang="de-CH" sz="800" dirty="0"/>
          </a:p>
          <a:p>
            <a:pPr marL="355600" indent="-355600">
              <a:buFont typeface="Symbol" panose="05050102010706020507" pitchFamily="18" charset="2"/>
              <a:buChar char="-"/>
            </a:pPr>
            <a:r>
              <a:rPr lang="de-CH" sz="1600" dirty="0"/>
              <a:t>Paradigmenwechsel gilt im Zweifelsfall auch für bestehende Erbverträge </a:t>
            </a:r>
            <a:br>
              <a:rPr lang="de-CH" sz="1600" dirty="0"/>
            </a:br>
            <a:r>
              <a:rPr lang="de-CH" sz="1600" dirty="0"/>
              <a:t>(Todestagsprinzip, Art. 16 Abs. 3 Schlt ZGB)</a:t>
            </a:r>
          </a:p>
        </p:txBody>
      </p:sp>
      <p:sp>
        <p:nvSpPr>
          <p:cNvPr id="4" name="Right Arrow 3"/>
          <p:cNvSpPr/>
          <p:nvPr/>
        </p:nvSpPr>
        <p:spPr bwMode="auto">
          <a:xfrm>
            <a:off x="967154" y="4633546"/>
            <a:ext cx="527538" cy="45719"/>
          </a:xfrm>
          <a:prstGeom prst="rightArrow">
            <a:avLst/>
          </a:prstGeom>
          <a:solidFill>
            <a:schemeClr val="bg1">
              <a:alpha val="20000"/>
            </a:schemeClr>
          </a:solidFill>
          <a:ln>
            <a:noFill/>
          </a:ln>
        </p:spPr>
        <p:txBody>
          <a:bodyPr vert="horz" wrap="square" lIns="91440" tIns="45720" rIns="91440" bIns="45720" numCol="1" rtlCol="0" anchor="t" anchorCtr="0" compatLnSpc="1">
            <a:prstTxWarp prst="textNoShape">
              <a:avLst/>
            </a:prstTxWarp>
          </a:bodyPr>
          <a:lstStyle/>
          <a:p>
            <a:pPr algn="l"/>
            <a:endParaRPr lang="de-CH"/>
          </a:p>
        </p:txBody>
      </p:sp>
      <p:sp>
        <p:nvSpPr>
          <p:cNvPr id="11" name="Footer Placeholder 10"/>
          <p:cNvSpPr>
            <a:spLocks noGrp="1"/>
          </p:cNvSpPr>
          <p:nvPr>
            <p:ph type="ftr" sz="quarter" idx="11"/>
          </p:nvPr>
        </p:nvSpPr>
        <p:spPr/>
        <p:txBody>
          <a:bodyPr/>
          <a:lstStyle/>
          <a:p>
            <a:r>
              <a:rPr lang="de-CH"/>
              <a:t>Tobias Somary | 8. Mai 2025 | Universität Zürich</a:t>
            </a:r>
            <a:endParaRPr lang="de-DE" dirty="0"/>
          </a:p>
        </p:txBody>
      </p:sp>
      <p:sp>
        <p:nvSpPr>
          <p:cNvPr id="13" name="Slide Number Placeholder 12"/>
          <p:cNvSpPr>
            <a:spLocks noGrp="1"/>
          </p:cNvSpPr>
          <p:nvPr>
            <p:ph type="sldNum" sz="quarter" idx="12"/>
          </p:nvPr>
        </p:nvSpPr>
        <p:spPr/>
        <p:txBody>
          <a:bodyPr/>
          <a:lstStyle/>
          <a:p>
            <a:fld id="{586824BF-3B93-454D-8CFC-2835FAC2A0AB}" type="slidenum">
              <a:rPr lang="de-DE" smtClean="0"/>
              <a:pPr/>
              <a:t>40</a:t>
            </a:fld>
            <a:endParaRPr lang="de-DE" dirty="0"/>
          </a:p>
        </p:txBody>
      </p:sp>
    </p:spTree>
    <p:extLst>
      <p:ext uri="{BB962C8B-B14F-4D97-AF65-F5344CB8AC3E}">
        <p14:creationId xmlns:p14="http://schemas.microsoft.com/office/powerpoint/2010/main" val="3307108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r>
              <a:rPr lang="en-GB" b="1" dirty="0" err="1"/>
              <a:t>Übergangsrecht</a:t>
            </a:r>
            <a:r>
              <a:rPr lang="en-GB" b="1" dirty="0"/>
              <a:t> / Art. 15 und Art. 16 SchlT ZGB</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594000" y="1645688"/>
            <a:ext cx="11001600" cy="4464000"/>
          </a:xfrm>
        </p:spPr>
        <p:txBody>
          <a:bodyPr>
            <a:normAutofit/>
          </a:bodyPr>
          <a:lstStyle/>
          <a:p>
            <a:r>
              <a:rPr lang="de-CH" sz="1800" dirty="0"/>
              <a:t>Grundsatz: Die zum Todeszeitpunkt der Erblasserin geltenden erbrechtlichen Bestimmungen sind massgeblich (Art. 15 SchlT ZGB: </a:t>
            </a:r>
            <a:r>
              <a:rPr lang="de-CH" sz="1800" b="1" dirty="0">
                <a:solidFill>
                  <a:srgbClr val="002060"/>
                </a:solidFill>
              </a:rPr>
              <a:t>Todestagsprinzip</a:t>
            </a:r>
            <a:r>
              <a:rPr lang="de-CH" sz="1800" dirty="0"/>
              <a:t>)</a:t>
            </a:r>
          </a:p>
          <a:p>
            <a:r>
              <a:rPr lang="de-CH" sz="1800" dirty="0"/>
              <a:t>Art. 16 Abs. 3 SchlT ZGB (Verfügungen von Todes wegen):</a:t>
            </a:r>
          </a:p>
          <a:p>
            <a:pPr marL="360363" indent="0">
              <a:lnSpc>
                <a:spcPct val="100000"/>
              </a:lnSpc>
              <a:buNone/>
            </a:pPr>
            <a:r>
              <a:rPr lang="de-CH" sz="1400" dirty="0"/>
              <a:t>"Die Anfechtung wegen </a:t>
            </a:r>
            <a:r>
              <a:rPr lang="de-CH" sz="1400" i="1" dirty="0"/>
              <a:t>Überschreitung der Verfügungsfreiheit </a:t>
            </a:r>
            <a:r>
              <a:rPr lang="de-CH" sz="1400" dirty="0"/>
              <a:t>oder wegen der Art der Verfügung richtet sich bei </a:t>
            </a:r>
            <a:r>
              <a:rPr lang="de-CH" sz="1400" i="1" dirty="0"/>
              <a:t>allen Verfügungen von Todes </a:t>
            </a:r>
            <a:r>
              <a:rPr lang="de-CH" sz="1400" dirty="0"/>
              <a:t>wegen nach den Bestimmungen des neuen Rechts, wenn der Erblasser nach dessen Inkrafttreten gestorben ist."</a:t>
            </a:r>
          </a:p>
          <a:p>
            <a:r>
              <a:rPr lang="de-CH" sz="1800" dirty="0"/>
              <a:t>Botschaft zum "Übergangsrecht" (Botschaft S. 5870 f.):</a:t>
            </a:r>
          </a:p>
        </p:txBody>
      </p:sp>
      <p:sp>
        <p:nvSpPr>
          <p:cNvPr id="4" name="TextBox 3"/>
          <p:cNvSpPr txBox="1"/>
          <p:nvPr/>
        </p:nvSpPr>
        <p:spPr>
          <a:xfrm>
            <a:off x="882000" y="3769698"/>
            <a:ext cx="10656277" cy="2492990"/>
          </a:xfrm>
          <a:prstGeom prst="rect">
            <a:avLst/>
          </a:prstGeom>
          <a:noFill/>
        </p:spPr>
        <p:txBody>
          <a:bodyPr wrap="square" rtlCol="0">
            <a:spAutoFit/>
          </a:bodyPr>
          <a:lstStyle/>
          <a:p>
            <a:r>
              <a:rPr lang="de-CH" sz="1400" dirty="0"/>
              <a:t>"Ist die Person vor dem Inkrafttreten des neuen Rechts verstorben, so gilt das alte Recht; stirbt sie nach Inkrafttreten der Revision, so kommt das neue Recht zur Anwendung. Dies gilt unabhängig davon, ob die </a:t>
            </a:r>
            <a:r>
              <a:rPr lang="de-CH" sz="1400" b="1" dirty="0"/>
              <a:t>gesetzliche Erbfolge </a:t>
            </a:r>
            <a:r>
              <a:rPr lang="de-CH" sz="1400" dirty="0"/>
              <a:t>eintritt oder ob vor dem Inkrafttreten der Revision eine </a:t>
            </a:r>
            <a:r>
              <a:rPr lang="de-CH" sz="1400" b="1" dirty="0"/>
              <a:t>letztwillige Verfügung</a:t>
            </a:r>
            <a:r>
              <a:rPr lang="de-CH" sz="1400" dirty="0"/>
              <a:t> erstellt oder ein </a:t>
            </a:r>
            <a:r>
              <a:rPr lang="de-CH" sz="1400" b="1" dirty="0"/>
              <a:t>Erbvertrag</a:t>
            </a:r>
            <a:r>
              <a:rPr lang="de-CH" sz="1400" dirty="0"/>
              <a:t> abgeschlossen wurde. […]</a:t>
            </a:r>
          </a:p>
          <a:p>
            <a:endParaRPr lang="de-CH" sz="200" dirty="0"/>
          </a:p>
          <a:p>
            <a:r>
              <a:rPr lang="de-CH" sz="1400" dirty="0"/>
              <a:t>Nicht verhindert werden kann, dass im Einzelfall dennoch heikle Fragen beantwortet werden müssen, so insbesondere, wenn bestimmte Formulierungen in einer letztwilligen Verfügung oder einem Erbvertrag darauf schliessen lassen, dass die Erblasserin oder der Erblasser unter revidiertem Recht anders verfügt hätte oder dass unter diesen Umständen eine andere Vereinbarung getroffen worden wäre. Derartige Unsicherheiten sind allerdings notwendigerweise mit einer Anpassung der erbrechtlichen Bestimmungen verbunden und können nicht vom Gesetzgeber </a:t>
            </a:r>
            <a:r>
              <a:rPr lang="de-CH" sz="1400" i="1" dirty="0"/>
              <a:t>in </a:t>
            </a:r>
            <a:r>
              <a:rPr lang="de-CH" sz="1400" i="1" dirty="0" err="1"/>
              <a:t>abstracto</a:t>
            </a:r>
            <a:r>
              <a:rPr lang="de-CH" sz="1400" i="1" dirty="0"/>
              <a:t> </a:t>
            </a:r>
            <a:r>
              <a:rPr lang="de-CH" sz="1400" dirty="0"/>
              <a:t>beantwortet werden. </a:t>
            </a:r>
            <a:r>
              <a:rPr lang="de-CH" sz="1400" dirty="0">
                <a:solidFill>
                  <a:schemeClr val="accent5">
                    <a:lumMod val="60000"/>
                    <a:lumOff val="40000"/>
                  </a:schemeClr>
                </a:solidFill>
              </a:rPr>
              <a:t>So bietet die vorliegende Revision für die Personen, die bereits Verfügungen von Todes wegen getroffen haben, die Gelegenheit, diese im Lichte der grösseren Testierfreiheit und der Klärungen durch das neue Recht zu überdenken und, falls sie dies wünschen, anzupassen. </a:t>
            </a:r>
            <a:r>
              <a:rPr lang="de-CH" sz="1400" dirty="0">
                <a:solidFill>
                  <a:schemeClr val="accent4">
                    <a:lumMod val="60000"/>
                    <a:lumOff val="40000"/>
                  </a:schemeClr>
                </a:solidFill>
              </a:rPr>
              <a:t>Es wird auch Aufgabe der Gerichte bleiben, im konkreten Einzelfall gestützt auf die allgemeinen Regeln eine angemessene Lösung zu finden.</a:t>
            </a:r>
            <a:r>
              <a:rPr lang="de-CH" sz="1400" dirty="0"/>
              <a:t>"</a:t>
            </a:r>
          </a:p>
        </p:txBody>
      </p:sp>
      <p:sp>
        <p:nvSpPr>
          <p:cNvPr id="8" name="Footer Placeholder 7"/>
          <p:cNvSpPr>
            <a:spLocks noGrp="1"/>
          </p:cNvSpPr>
          <p:nvPr>
            <p:ph type="ftr" sz="quarter" idx="11"/>
          </p:nvPr>
        </p:nvSpPr>
        <p:spPr/>
        <p:txBody>
          <a:bodyPr/>
          <a:lstStyle/>
          <a:p>
            <a:r>
              <a:rPr lang="de-CH"/>
              <a:t>Tobias Somary | 8. Mai 2025 | Universität Zürich</a:t>
            </a:r>
            <a:endParaRPr lang="de-DE" dirty="0"/>
          </a:p>
        </p:txBody>
      </p:sp>
      <p:sp>
        <p:nvSpPr>
          <p:cNvPr id="10" name="Slide Number Placeholder 9"/>
          <p:cNvSpPr>
            <a:spLocks noGrp="1"/>
          </p:cNvSpPr>
          <p:nvPr>
            <p:ph type="sldNum" sz="quarter" idx="12"/>
          </p:nvPr>
        </p:nvSpPr>
        <p:spPr/>
        <p:txBody>
          <a:bodyPr/>
          <a:lstStyle/>
          <a:p>
            <a:fld id="{586824BF-3B93-454D-8CFC-2835FAC2A0AB}" type="slidenum">
              <a:rPr lang="de-DE" smtClean="0"/>
              <a:pPr/>
              <a:t>41</a:t>
            </a:fld>
            <a:endParaRPr lang="de-DE" dirty="0"/>
          </a:p>
        </p:txBody>
      </p:sp>
    </p:spTree>
    <p:extLst>
      <p:ext uri="{BB962C8B-B14F-4D97-AF65-F5344CB8AC3E}">
        <p14:creationId xmlns:p14="http://schemas.microsoft.com/office/powerpoint/2010/main" val="23195574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err="1"/>
              <a:t>Übergangsrecht</a:t>
            </a:r>
            <a:r>
              <a:rPr lang="en-GB" b="1" dirty="0"/>
              <a:t> / Art. 15 und Art. 16 SchlT ZGB</a:t>
            </a:r>
            <a:endParaRPr lang="de-CH" b="1" dirty="0"/>
          </a:p>
        </p:txBody>
      </p:sp>
      <p:sp>
        <p:nvSpPr>
          <p:cNvPr id="4" name="Slide Number Placeholder 3"/>
          <p:cNvSpPr>
            <a:spLocks noGrp="1"/>
          </p:cNvSpPr>
          <p:nvPr>
            <p:ph type="sldNum" sz="quarter" idx="12"/>
          </p:nvPr>
        </p:nvSpPr>
        <p:spPr/>
        <p:txBody>
          <a:bodyPr/>
          <a:lstStyle/>
          <a:p>
            <a:fld id="{586824BF-3B93-454D-8CFC-2835FAC2A0AB}" type="slidenum">
              <a:rPr lang="de-DE" smtClean="0"/>
              <a:pPr/>
              <a:t>42</a:t>
            </a:fld>
            <a:endParaRPr lang="de-DE" dirty="0"/>
          </a:p>
        </p:txBody>
      </p:sp>
      <p:sp>
        <p:nvSpPr>
          <p:cNvPr id="5" name="Footer Placeholder 4"/>
          <p:cNvSpPr>
            <a:spLocks noGrp="1"/>
          </p:cNvSpPr>
          <p:nvPr>
            <p:ph type="ftr" sz="quarter" idx="11"/>
          </p:nvPr>
        </p:nvSpPr>
        <p:spPr/>
        <p:txBody>
          <a:bodyPr/>
          <a:lstStyle/>
          <a:p>
            <a:r>
              <a:rPr lang="de-CH"/>
              <a:t>Tobias Somary | 8. Mai 2025 | Universität Zürich</a:t>
            </a:r>
            <a:endParaRPr lang="de-DE" dirty="0"/>
          </a:p>
        </p:txBody>
      </p:sp>
      <p:sp>
        <p:nvSpPr>
          <p:cNvPr id="6" name="TextBox 5"/>
          <p:cNvSpPr txBox="1"/>
          <p:nvPr/>
        </p:nvSpPr>
        <p:spPr>
          <a:xfrm>
            <a:off x="1465228" y="1457564"/>
            <a:ext cx="4408732" cy="830997"/>
          </a:xfrm>
          <a:prstGeom prst="rect">
            <a:avLst/>
          </a:prstGeom>
          <a:solidFill>
            <a:srgbClr val="FBD0BD"/>
          </a:solidFill>
          <a:ln>
            <a:noFill/>
          </a:ln>
        </p:spPr>
        <p:txBody>
          <a:bodyPr wrap="square" rtlCol="0">
            <a:spAutoFit/>
          </a:bodyPr>
          <a:lstStyle/>
          <a:p>
            <a:r>
              <a:rPr lang="de-CH" sz="1600" dirty="0">
                <a:latin typeface="Arial" pitchFamily="34" charset="0"/>
                <a:cs typeface="Arial" pitchFamily="34" charset="0"/>
              </a:rPr>
              <a:t>"</a:t>
            </a:r>
            <a:r>
              <a:rPr lang="de-CH" sz="1600" i="1" dirty="0">
                <a:latin typeface="Arial" pitchFamily="34" charset="0"/>
                <a:cs typeface="Arial" pitchFamily="34" charset="0"/>
              </a:rPr>
              <a:t>Ich setze meinen Sohn auf den Pflichtteil, meine Tochter erhält neben ihrem Pflichtteil auch die freie Quote."</a:t>
            </a:r>
            <a:endParaRPr lang="de-CH" sz="1600" dirty="0">
              <a:latin typeface="Arial" pitchFamily="34" charset="0"/>
              <a:cs typeface="Arial" pitchFamily="34" charset="0"/>
            </a:endParaRPr>
          </a:p>
        </p:txBody>
      </p:sp>
      <p:sp>
        <p:nvSpPr>
          <p:cNvPr id="7" name="TextBox 6"/>
          <p:cNvSpPr txBox="1"/>
          <p:nvPr/>
        </p:nvSpPr>
        <p:spPr>
          <a:xfrm>
            <a:off x="1458332" y="2519100"/>
            <a:ext cx="4408732" cy="830997"/>
          </a:xfrm>
          <a:prstGeom prst="rect">
            <a:avLst/>
          </a:prstGeom>
          <a:solidFill>
            <a:srgbClr val="FBBDC3"/>
          </a:solidFill>
          <a:ln>
            <a:noFill/>
          </a:ln>
        </p:spPr>
        <p:txBody>
          <a:bodyPr wrap="square" rtlCol="0">
            <a:spAutoFit/>
          </a:bodyPr>
          <a:lstStyle/>
          <a:p>
            <a:r>
              <a:rPr lang="de-CH" sz="1600" dirty="0">
                <a:latin typeface="Arial" pitchFamily="34" charset="0"/>
                <a:cs typeface="Arial" pitchFamily="34" charset="0"/>
              </a:rPr>
              <a:t>"</a:t>
            </a:r>
            <a:r>
              <a:rPr lang="de-CH" sz="1600" i="1" dirty="0">
                <a:latin typeface="Arial" pitchFamily="34" charset="0"/>
                <a:cs typeface="Arial" pitchFamily="34" charset="0"/>
              </a:rPr>
              <a:t>Ich setze meinen Sohn auf den Pflichtteil, meine Tochter erhält neben ihrem Pflichtteil auch die freie Quote von 3/8."</a:t>
            </a:r>
            <a:endParaRPr lang="de-CH" sz="1600" dirty="0">
              <a:latin typeface="Arial" pitchFamily="34" charset="0"/>
              <a:cs typeface="Arial" pitchFamily="34" charset="0"/>
            </a:endParaRPr>
          </a:p>
        </p:txBody>
      </p:sp>
      <p:sp>
        <p:nvSpPr>
          <p:cNvPr id="8" name="TextBox 7"/>
          <p:cNvSpPr txBox="1"/>
          <p:nvPr/>
        </p:nvSpPr>
        <p:spPr>
          <a:xfrm>
            <a:off x="6306351" y="1457564"/>
            <a:ext cx="4408732" cy="830997"/>
          </a:xfrm>
          <a:prstGeom prst="rect">
            <a:avLst/>
          </a:prstGeom>
          <a:solidFill>
            <a:srgbClr val="FBD0BD"/>
          </a:solidFill>
          <a:ln>
            <a:noFill/>
          </a:ln>
        </p:spPr>
        <p:txBody>
          <a:bodyPr wrap="square" rtlCol="0">
            <a:spAutoFit/>
          </a:bodyPr>
          <a:lstStyle/>
          <a:p>
            <a:r>
              <a:rPr lang="de-CH" sz="1600" dirty="0">
                <a:latin typeface="Arial" pitchFamily="34" charset="0"/>
                <a:cs typeface="Arial" pitchFamily="34" charset="0"/>
                <a:sym typeface="Wingdings" panose="05000000000000000000" pitchFamily="2" charset="2"/>
              </a:rPr>
              <a:t> Dynamische Formulierung, Anwendung nach dem 1.1.2023 klar, aber entspricht sie dem vom Erblasser gewünschten Ergebnis? </a:t>
            </a:r>
            <a:endParaRPr lang="de-CH" sz="1600" dirty="0">
              <a:latin typeface="Arial" pitchFamily="34" charset="0"/>
              <a:cs typeface="Arial" pitchFamily="34" charset="0"/>
            </a:endParaRPr>
          </a:p>
        </p:txBody>
      </p:sp>
      <p:sp>
        <p:nvSpPr>
          <p:cNvPr id="9" name="TextBox 8"/>
          <p:cNvSpPr txBox="1"/>
          <p:nvPr/>
        </p:nvSpPr>
        <p:spPr>
          <a:xfrm>
            <a:off x="6306351" y="2519100"/>
            <a:ext cx="4408732" cy="830997"/>
          </a:xfrm>
          <a:prstGeom prst="rect">
            <a:avLst/>
          </a:prstGeom>
          <a:solidFill>
            <a:srgbClr val="FBBDC3"/>
          </a:solidFill>
          <a:ln>
            <a:noFill/>
          </a:ln>
        </p:spPr>
        <p:txBody>
          <a:bodyPr wrap="square" rtlCol="0">
            <a:spAutoFit/>
          </a:bodyPr>
          <a:lstStyle/>
          <a:p>
            <a:r>
              <a:rPr lang="de-CH" sz="1600" dirty="0">
                <a:latin typeface="Arial" pitchFamily="34" charset="0"/>
                <a:cs typeface="Arial" pitchFamily="34" charset="0"/>
                <a:sym typeface="Wingdings" panose="05000000000000000000" pitchFamily="2" charset="2"/>
              </a:rPr>
              <a:t> Statische Formulierung, Anwendung nach dem 1.1.2023 auslegungsbedürftig (was wollte der Erblasser?), Klarstellung hilfreich</a:t>
            </a:r>
            <a:endParaRPr lang="de-CH" sz="1600" dirty="0">
              <a:latin typeface="Arial" pitchFamily="34" charset="0"/>
              <a:cs typeface="Arial" pitchFamily="34" charset="0"/>
            </a:endParaRPr>
          </a:p>
        </p:txBody>
      </p:sp>
      <p:sp>
        <p:nvSpPr>
          <p:cNvPr id="10" name="TextBox 9"/>
          <p:cNvSpPr txBox="1"/>
          <p:nvPr/>
        </p:nvSpPr>
        <p:spPr>
          <a:xfrm>
            <a:off x="1458332" y="3599220"/>
            <a:ext cx="4408732" cy="1846659"/>
          </a:xfrm>
          <a:prstGeom prst="rect">
            <a:avLst/>
          </a:prstGeom>
          <a:solidFill>
            <a:srgbClr val="92D050"/>
          </a:solidFill>
          <a:ln>
            <a:noFill/>
          </a:ln>
        </p:spPr>
        <p:txBody>
          <a:bodyPr wrap="square" rtlCol="0">
            <a:spAutoFit/>
          </a:bodyPr>
          <a:lstStyle/>
          <a:p>
            <a:r>
              <a:rPr lang="de-CH" sz="1600" dirty="0">
                <a:latin typeface="Arial" pitchFamily="34" charset="0"/>
                <a:cs typeface="Arial" pitchFamily="34" charset="0"/>
              </a:rPr>
              <a:t>"</a:t>
            </a:r>
            <a:r>
              <a:rPr lang="de-CH" sz="1600" i="1" dirty="0">
                <a:latin typeface="Arial" pitchFamily="34" charset="0"/>
                <a:cs typeface="Arial" pitchFamily="34" charset="0"/>
              </a:rPr>
              <a:t>Ich setze meinen Sohn auf den Pflichtteil, meine Tochter erhält neben ihrem Pflichtteil auch die freie Quote. Ich bin mir bewusst, dass derzeit eine Revision des Erbrechts ansteht. Es gilt dasjenige Recht, welches im Zeitpunkt meines Ablebens in Kraft ist."</a:t>
            </a:r>
            <a:endParaRPr lang="de-CH" sz="1600" dirty="0">
              <a:latin typeface="Arial" pitchFamily="34" charset="0"/>
              <a:cs typeface="Arial" pitchFamily="34" charset="0"/>
            </a:endParaRPr>
          </a:p>
          <a:p>
            <a:endParaRPr lang="de-CH" sz="1600" dirty="0">
              <a:latin typeface="Arial" pitchFamily="34" charset="0"/>
              <a:cs typeface="Arial" pitchFamily="34" charset="0"/>
            </a:endParaRPr>
          </a:p>
        </p:txBody>
      </p:sp>
      <p:sp>
        <p:nvSpPr>
          <p:cNvPr id="11" name="TextBox 10"/>
          <p:cNvSpPr txBox="1"/>
          <p:nvPr/>
        </p:nvSpPr>
        <p:spPr>
          <a:xfrm>
            <a:off x="6306351" y="3599220"/>
            <a:ext cx="4408732" cy="584775"/>
          </a:xfrm>
          <a:prstGeom prst="rect">
            <a:avLst/>
          </a:prstGeom>
          <a:solidFill>
            <a:srgbClr val="92D050"/>
          </a:solidFill>
          <a:ln>
            <a:noFill/>
          </a:ln>
        </p:spPr>
        <p:txBody>
          <a:bodyPr wrap="square" rtlCol="0">
            <a:spAutoFit/>
          </a:bodyPr>
          <a:lstStyle/>
          <a:p>
            <a:r>
              <a:rPr lang="de-CH" sz="1600" dirty="0">
                <a:latin typeface="Arial" pitchFamily="34" charset="0"/>
                <a:cs typeface="Arial" pitchFamily="34" charset="0"/>
                <a:sym typeface="Wingdings" panose="05000000000000000000" pitchFamily="2" charset="2"/>
              </a:rPr>
              <a:t> Klare Formulierung, tauglich vor und nach 1.1.2023</a:t>
            </a:r>
            <a:endParaRPr lang="de-CH" sz="1600" dirty="0">
              <a:latin typeface="Arial" pitchFamily="34" charset="0"/>
              <a:cs typeface="Arial" pitchFamily="34" charset="0"/>
            </a:endParaRPr>
          </a:p>
        </p:txBody>
      </p:sp>
    </p:spTree>
    <p:extLst>
      <p:ext uri="{BB962C8B-B14F-4D97-AF65-F5344CB8AC3E}">
        <p14:creationId xmlns:p14="http://schemas.microsoft.com/office/powerpoint/2010/main" val="12512034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C4AA23-76EC-4AFC-91A8-13B4E5A723EE}"/>
              </a:ext>
            </a:extLst>
          </p:cNvPr>
          <p:cNvSpPr>
            <a:spLocks noGrp="1"/>
          </p:cNvSpPr>
          <p:nvPr>
            <p:ph type="title"/>
          </p:nvPr>
        </p:nvSpPr>
        <p:spPr/>
        <p:txBody>
          <a:bodyPr/>
          <a:lstStyle/>
          <a:p>
            <a:r>
              <a:rPr lang="en-GB" b="1" dirty="0" err="1"/>
              <a:t>Fazit</a:t>
            </a:r>
            <a:r>
              <a:rPr lang="en-GB" b="1" dirty="0"/>
              <a:t> der </a:t>
            </a:r>
            <a:r>
              <a:rPr lang="en-GB" b="1" dirty="0" err="1"/>
              <a:t>Erbrechtsrevisionen</a:t>
            </a:r>
            <a:r>
              <a:rPr lang="en-GB" b="1" dirty="0"/>
              <a:t> für die Praxis </a:t>
            </a:r>
          </a:p>
        </p:txBody>
      </p:sp>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602195" y="1645688"/>
            <a:ext cx="11001600" cy="4323033"/>
          </a:xfrm>
        </p:spPr>
        <p:txBody>
          <a:bodyPr>
            <a:noAutofit/>
          </a:bodyPr>
          <a:lstStyle/>
          <a:p>
            <a:pPr>
              <a:lnSpc>
                <a:spcPct val="120000"/>
              </a:lnSpc>
              <a:spcBef>
                <a:spcPts val="0"/>
              </a:spcBef>
              <a:spcAft>
                <a:spcPts val="600"/>
              </a:spcAft>
              <a:buFont typeface="+mj-lt"/>
              <a:buAutoNum type="arabicPeriod"/>
            </a:pPr>
            <a:r>
              <a:rPr lang="de-DE" sz="1800" dirty="0"/>
              <a:t>Die Entwicklungen führen in allen Fällen zu Überprüfungsbedarf und in vielen Fällen zu Handlungsbedarf.</a:t>
            </a:r>
            <a:endParaRPr lang="de-DE" sz="1800" dirty="0">
              <a:sym typeface="Wingdings" panose="05000000000000000000" pitchFamily="2" charset="2"/>
            </a:endParaRPr>
          </a:p>
          <a:p>
            <a:pPr>
              <a:lnSpc>
                <a:spcPct val="120000"/>
              </a:lnSpc>
              <a:spcBef>
                <a:spcPts val="0"/>
              </a:spcBef>
              <a:spcAft>
                <a:spcPts val="600"/>
              </a:spcAft>
              <a:buFont typeface="+mj-lt"/>
              <a:buAutoNum type="arabicPeriod"/>
            </a:pPr>
            <a:r>
              <a:rPr lang="de-DE" sz="1800" dirty="0">
                <a:sym typeface="Wingdings" panose="05000000000000000000" pitchFamily="2" charset="2"/>
              </a:rPr>
              <a:t>Eheverträge sowie Nachlassplanungsinstrumente (Testament, Erbvertrag) sind zu überprüfen.</a:t>
            </a:r>
          </a:p>
          <a:p>
            <a:pPr>
              <a:lnSpc>
                <a:spcPct val="120000"/>
              </a:lnSpc>
              <a:spcBef>
                <a:spcPts val="0"/>
              </a:spcBef>
              <a:spcAft>
                <a:spcPts val="600"/>
              </a:spcAft>
              <a:buFont typeface="+mj-lt"/>
              <a:buAutoNum type="arabicPeriod"/>
            </a:pPr>
            <a:r>
              <a:rPr lang="de-DE" sz="1800" dirty="0">
                <a:sym typeface="Wingdings" panose="05000000000000000000" pitchFamily="2" charset="2"/>
              </a:rPr>
              <a:t>Neue Optionen und Wahlmöglichkeiten eröffnen neue Chancen, bergen bei Inaktivität aber auch </a:t>
            </a:r>
            <a:br>
              <a:rPr lang="de-DE" sz="1800" dirty="0">
                <a:sym typeface="Wingdings" panose="05000000000000000000" pitchFamily="2" charset="2"/>
              </a:rPr>
            </a:br>
            <a:r>
              <a:rPr lang="de-DE" sz="1800" dirty="0">
                <a:sym typeface="Wingdings" panose="05000000000000000000" pitchFamily="2" charset="2"/>
              </a:rPr>
              <a:t>neue Risiken.</a:t>
            </a:r>
          </a:p>
          <a:p>
            <a:pPr>
              <a:lnSpc>
                <a:spcPct val="120000"/>
              </a:lnSpc>
              <a:spcBef>
                <a:spcPts val="0"/>
              </a:spcBef>
              <a:spcAft>
                <a:spcPts val="600"/>
              </a:spcAft>
              <a:buFont typeface="+mj-lt"/>
              <a:buAutoNum type="arabicPeriod"/>
            </a:pPr>
            <a:r>
              <a:rPr lang="de-CH" sz="1800" dirty="0"/>
              <a:t>Die Reduktion der Pflichtteile ermöglicht mehr zivilrechtliche Planungsfreiheit.</a:t>
            </a:r>
          </a:p>
          <a:p>
            <a:pPr>
              <a:lnSpc>
                <a:spcPct val="120000"/>
              </a:lnSpc>
              <a:spcBef>
                <a:spcPts val="0"/>
              </a:spcBef>
              <a:spcAft>
                <a:spcPts val="600"/>
              </a:spcAft>
              <a:buFont typeface="+mj-lt"/>
              <a:buAutoNum type="arabicPeriod"/>
            </a:pPr>
            <a:r>
              <a:rPr lang="de-CH" sz="1800" dirty="0"/>
              <a:t>Schutz der Pflichtteile der Nachkommen und die Höhe der Pflichtteilsberechnungsmasse wird an Bedeutung gewinnen: Mehr Prozesse?</a:t>
            </a:r>
          </a:p>
          <a:p>
            <a:pPr>
              <a:lnSpc>
                <a:spcPct val="120000"/>
              </a:lnSpc>
              <a:spcBef>
                <a:spcPts val="0"/>
              </a:spcBef>
              <a:spcAft>
                <a:spcPts val="600"/>
              </a:spcAft>
              <a:buFont typeface="+mj-lt"/>
              <a:buAutoNum type="arabicPeriod"/>
            </a:pPr>
            <a:r>
              <a:rPr lang="de-CH" sz="1800" dirty="0"/>
              <a:t>Verlust des Pflichtteilsanspruchs im Scheidungsverfahren (Art. 472 revZGB) bringt neue Risiken </a:t>
            </a:r>
            <a:br>
              <a:rPr lang="de-CH" sz="1800" dirty="0"/>
            </a:br>
            <a:r>
              <a:rPr lang="de-CH" sz="1800" dirty="0"/>
              <a:t>für den finanzschwächeren Ehegatten.</a:t>
            </a:r>
          </a:p>
          <a:p>
            <a:pPr>
              <a:lnSpc>
                <a:spcPct val="120000"/>
              </a:lnSpc>
              <a:spcBef>
                <a:spcPts val="0"/>
              </a:spcBef>
              <a:spcAft>
                <a:spcPts val="600"/>
              </a:spcAft>
              <a:buFont typeface="+mj-lt"/>
              <a:buAutoNum type="arabicPeriod"/>
            </a:pPr>
            <a:r>
              <a:rPr lang="de-CH" sz="1800" dirty="0"/>
              <a:t>Übergangsrecht: Auslegungsfragen bei bestehenden Nachlassplanungen sehr heikel.</a:t>
            </a:r>
            <a:endParaRPr lang="en-GB" sz="1800" dirty="0"/>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9" name="Slide Number Placeholder 8"/>
          <p:cNvSpPr>
            <a:spLocks noGrp="1"/>
          </p:cNvSpPr>
          <p:nvPr>
            <p:ph type="sldNum" sz="quarter" idx="12"/>
          </p:nvPr>
        </p:nvSpPr>
        <p:spPr/>
        <p:txBody>
          <a:bodyPr/>
          <a:lstStyle/>
          <a:p>
            <a:fld id="{586824BF-3B93-454D-8CFC-2835FAC2A0AB}" type="slidenum">
              <a:rPr lang="de-DE" smtClean="0"/>
              <a:pPr/>
              <a:t>43</a:t>
            </a:fld>
            <a:endParaRPr lang="de-DE" dirty="0"/>
          </a:p>
        </p:txBody>
      </p:sp>
      <p:pic>
        <p:nvPicPr>
          <p:cNvPr id="7"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2300693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4469"/>
          <a:stretch/>
        </p:blipFill>
        <p:spPr>
          <a:xfrm>
            <a:off x="3791744" y="151802"/>
            <a:ext cx="6646583" cy="6349539"/>
          </a:xfrm>
        </p:spPr>
      </p:pic>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8" name="Rectangle 2"/>
          <p:cNvSpPr txBox="1">
            <a:spLocks noChangeArrowheads="1"/>
          </p:cNvSpPr>
          <p:nvPr/>
        </p:nvSpPr>
        <p:spPr bwMode="auto">
          <a:xfrm>
            <a:off x="431372" y="539553"/>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dirty="0">
                <a:solidFill>
                  <a:schemeClr val="tx1"/>
                </a:solidFill>
                <a:latin typeface="Arial" panose="020B0604020202020204" pitchFamily="34" charset="0"/>
                <a:cs typeface="Arial" panose="020B0604020202020204" pitchFamily="34" charset="0"/>
              </a:rPr>
              <a:t>Diskussion und Fragen</a:t>
            </a:r>
            <a:endParaRPr lang="de-DE" altLang="de-DE" sz="3200" kern="0" dirty="0">
              <a:solidFill>
                <a:schemeClr val="tx1"/>
              </a:solidFill>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3F3AD20A-1208-42E8-BF27-CEA8864FF2AE}" type="slidenum">
              <a:rPr lang="de-CH" smtClean="0"/>
              <a:t>44</a:t>
            </a:fld>
            <a:endParaRPr lang="de-CH"/>
          </a:p>
        </p:txBody>
      </p:sp>
    </p:spTree>
    <p:extLst>
      <p:ext uri="{BB962C8B-B14F-4D97-AF65-F5344CB8AC3E}">
        <p14:creationId xmlns:p14="http://schemas.microsoft.com/office/powerpoint/2010/main" val="33699433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C95EA4B-341D-452F-BA73-D8305CE17E6C}"/>
              </a:ext>
            </a:extLst>
          </p:cNvPr>
          <p:cNvSpPr>
            <a:spLocks noGrp="1"/>
          </p:cNvSpPr>
          <p:nvPr>
            <p:ph idx="1"/>
          </p:nvPr>
        </p:nvSpPr>
        <p:spPr>
          <a:xfrm>
            <a:off x="603250" y="1808163"/>
            <a:ext cx="11001600" cy="4464000"/>
          </a:xfr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9" name="Titel 1">
            <a:extLst>
              <a:ext uri="{FF2B5EF4-FFF2-40B4-BE49-F238E27FC236}">
                <a16:creationId xmlns:a16="http://schemas.microsoft.com/office/drawing/2014/main" id="{3217AF13-2394-4BBB-904F-675ADD117CF2}"/>
              </a:ext>
            </a:extLst>
          </p:cNvPr>
          <p:cNvSpPr txBox="1">
            <a:spLocks/>
          </p:cNvSpPr>
          <p:nvPr/>
        </p:nvSpPr>
        <p:spPr>
          <a:xfrm>
            <a:off x="706471" y="2096006"/>
            <a:ext cx="5836561" cy="2634255"/>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Symbol" panose="05050102010706020507" pitchFamily="18" charset="2"/>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Symbol" panose="05050102010706020507" pitchFamily="18" charset="2"/>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buClrTx/>
              <a:buSzTx/>
              <a:buFont typeface="Arial" panose="020B0604020202020204" pitchFamily="34" charset="0"/>
              <a:buNone/>
              <a:tabLst/>
              <a:defRPr/>
            </a:pPr>
            <a:r>
              <a:rPr kumimoji="0" lang="de-CH" sz="1600" b="1" i="0" u="none" strike="noStrike" kern="1200" cap="none" spc="0" normalizeH="0" baseline="0" noProof="0" dirty="0">
                <a:ln>
                  <a:noFill/>
                </a:ln>
                <a:solidFill>
                  <a:prstClr val="black"/>
                </a:solidFill>
                <a:effectLst/>
                <a:uLnTx/>
                <a:uFillTx/>
              </a:rPr>
              <a:t>Kontakt</a:t>
            </a:r>
          </a:p>
          <a:p>
            <a:pPr marL="0" marR="0" lvl="0" indent="0" defTabSz="914400" rtl="0" eaLnBrk="1" fontAlgn="auto" latinLnBrk="0" hangingPunct="1">
              <a:lnSpc>
                <a:spcPct val="100000"/>
              </a:lnSpc>
              <a:spcBef>
                <a:spcPts val="0"/>
              </a:spcBef>
              <a:buClrTx/>
              <a:buSzTx/>
              <a:buFont typeface="Arial" panose="020B0604020202020204" pitchFamily="34" charset="0"/>
              <a:buNone/>
              <a:tabLst/>
              <a:defRPr/>
            </a:pPr>
            <a:endParaRPr kumimoji="0" lang="de-CH" sz="1600" b="1" i="0" u="none" strike="noStrike" kern="1200" cap="none" spc="0" normalizeH="0" baseline="0" noProof="0" dirty="0">
              <a:ln>
                <a:noFill/>
              </a:ln>
              <a:solidFill>
                <a:prstClr val="black"/>
              </a:solidFill>
              <a:effectLst/>
              <a:uLnTx/>
              <a:uFillTx/>
            </a:endParaRPr>
          </a:p>
          <a:p>
            <a:pPr marL="0" marR="0" lvl="0" indent="0" defTabSz="914400" rtl="0" eaLnBrk="1" fontAlgn="auto" latinLnBrk="0" hangingPunct="1">
              <a:lnSpc>
                <a:spcPct val="100000"/>
              </a:lnSpc>
              <a:spcBef>
                <a:spcPts val="0"/>
              </a:spcBef>
              <a:buClrTx/>
              <a:buSzTx/>
              <a:buFont typeface="Arial" panose="020B0604020202020204" pitchFamily="34" charset="0"/>
              <a:buNone/>
              <a:tabLst/>
              <a:defRPr/>
            </a:pPr>
            <a:r>
              <a:rPr kumimoji="0" lang="de-CH" sz="1600" b="1" i="0" u="none" strike="noStrike" kern="1200" cap="none" spc="0" normalizeH="0" baseline="0" noProof="0" dirty="0">
                <a:ln>
                  <a:noFill/>
                </a:ln>
                <a:solidFill>
                  <a:prstClr val="black"/>
                </a:solidFill>
                <a:effectLst/>
                <a:uLnTx/>
                <a:uFillTx/>
              </a:rPr>
              <a:t>Tobias Somary</a:t>
            </a:r>
          </a:p>
          <a:p>
            <a:pPr marL="0" marR="0" lvl="0" indent="0" defTabSz="914400" rtl="0" eaLnBrk="1" fontAlgn="auto" latinLnBrk="0" hangingPunct="1">
              <a:lnSpc>
                <a:spcPct val="100000"/>
              </a:lnSpc>
              <a:spcBef>
                <a:spcPts val="0"/>
              </a:spcBef>
              <a:buClrTx/>
              <a:buSzTx/>
              <a:buFont typeface="Arial" panose="020B0604020202020204" pitchFamily="34" charset="0"/>
              <a:buNone/>
              <a:tabLst/>
              <a:defRPr/>
            </a:pPr>
            <a:r>
              <a:rPr lang="de-CH" sz="1600" dirty="0">
                <a:solidFill>
                  <a:prstClr val="black"/>
                </a:solidFill>
              </a:rPr>
              <a:t>Rechtsanwalt und Fachanwalt SAV Erbrecht, </a:t>
            </a:r>
            <a:r>
              <a:rPr kumimoji="0" lang="de-CH" sz="1600" i="0" u="none" strike="noStrike" kern="1200" cap="none" spc="0" normalizeH="0" baseline="0" noProof="0" dirty="0">
                <a:ln>
                  <a:noFill/>
                </a:ln>
                <a:solidFill>
                  <a:prstClr val="black"/>
                </a:solidFill>
                <a:effectLst/>
                <a:uLnTx/>
                <a:uFillTx/>
              </a:rPr>
              <a:t>LL.M.</a:t>
            </a:r>
          </a:p>
          <a:p>
            <a:pPr lvl="0">
              <a:lnSpc>
                <a:spcPct val="100000"/>
              </a:lnSpc>
              <a:spcBef>
                <a:spcPts val="0"/>
              </a:spcBef>
              <a:defRPr/>
            </a:pPr>
            <a:r>
              <a:rPr lang="de-CH" sz="1600" dirty="0">
                <a:solidFill>
                  <a:prstClr val="black"/>
                </a:solidFill>
              </a:rPr>
              <a:t>CMS von Erlach Partners AG</a:t>
            </a:r>
          </a:p>
          <a:p>
            <a:pPr lvl="0">
              <a:lnSpc>
                <a:spcPct val="100000"/>
              </a:lnSpc>
              <a:spcBef>
                <a:spcPts val="0"/>
              </a:spcBef>
              <a:defRPr/>
            </a:pPr>
            <a:r>
              <a:rPr lang="de-DE" sz="1600" dirty="0">
                <a:solidFill>
                  <a:prstClr val="black"/>
                </a:solidFill>
              </a:rPr>
              <a:t>Dreikönigstrasse 7</a:t>
            </a:r>
          </a:p>
          <a:p>
            <a:pPr lvl="0">
              <a:lnSpc>
                <a:spcPct val="100000"/>
              </a:lnSpc>
              <a:spcBef>
                <a:spcPts val="0"/>
              </a:spcBef>
              <a:defRPr/>
            </a:pPr>
            <a:r>
              <a:rPr lang="de-DE" sz="1600" dirty="0">
                <a:solidFill>
                  <a:prstClr val="black"/>
                </a:solidFill>
              </a:rPr>
              <a:t>Postfach</a:t>
            </a:r>
          </a:p>
          <a:p>
            <a:pPr lvl="0">
              <a:lnSpc>
                <a:spcPct val="100000"/>
              </a:lnSpc>
              <a:spcBef>
                <a:spcPts val="0"/>
              </a:spcBef>
              <a:defRPr/>
            </a:pPr>
            <a:r>
              <a:rPr lang="de-DE" sz="1600" dirty="0">
                <a:solidFill>
                  <a:prstClr val="black"/>
                </a:solidFill>
              </a:rPr>
              <a:t>8022 Zürich</a:t>
            </a:r>
          </a:p>
          <a:p>
            <a:pPr lvl="0">
              <a:lnSpc>
                <a:spcPct val="100000"/>
              </a:lnSpc>
              <a:spcBef>
                <a:spcPts val="0"/>
              </a:spcBef>
              <a:defRPr/>
            </a:pPr>
            <a:endParaRPr lang="de-DE" sz="1600" dirty="0">
              <a:solidFill>
                <a:prstClr val="black"/>
              </a:solidFill>
            </a:endParaRPr>
          </a:p>
          <a:p>
            <a:pPr lvl="0">
              <a:lnSpc>
                <a:spcPct val="100000"/>
              </a:lnSpc>
              <a:spcBef>
                <a:spcPts val="0"/>
              </a:spcBef>
              <a:defRPr/>
            </a:pPr>
            <a:r>
              <a:rPr lang="de-DE" sz="1600" dirty="0">
                <a:solidFill>
                  <a:prstClr val="black"/>
                </a:solidFill>
              </a:rPr>
              <a:t>tobias.somary@cms-vep.com</a:t>
            </a:r>
          </a:p>
          <a:p>
            <a:pPr lvl="0">
              <a:lnSpc>
                <a:spcPct val="100000"/>
              </a:lnSpc>
              <a:spcBef>
                <a:spcPts val="0"/>
              </a:spcBef>
              <a:defRPr/>
            </a:pPr>
            <a:r>
              <a:rPr lang="de-DE" sz="1600" dirty="0">
                <a:solidFill>
                  <a:prstClr val="black"/>
                </a:solidFill>
              </a:rPr>
              <a:t>+41 44 285 11 11</a:t>
            </a:r>
          </a:p>
          <a:p>
            <a:pPr lvl="0" algn="ctr">
              <a:spcBef>
                <a:spcPts val="0"/>
              </a:spcBef>
              <a:defRPr/>
            </a:pPr>
            <a:endParaRPr lang="de-DE" sz="1050" dirty="0">
              <a:solidFill>
                <a:prstClr val="black"/>
              </a:solidFill>
            </a:endParaRPr>
          </a:p>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de-CH" sz="1050" i="0" u="none" strike="noStrike" kern="1200" cap="none" spc="0" normalizeH="0" baseline="0" noProof="0" dirty="0">
              <a:ln>
                <a:noFill/>
              </a:ln>
              <a:solidFill>
                <a:prstClr val="black"/>
              </a:solidFill>
              <a:effectLst/>
              <a:uLnTx/>
              <a:uFillTx/>
            </a:endParaRPr>
          </a:p>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de-CH"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 name="Footer Placeholder 3"/>
          <p:cNvSpPr>
            <a:spLocks noGrp="1"/>
          </p:cNvSpPr>
          <p:nvPr>
            <p:ph type="ftr" sz="quarter" idx="11"/>
          </p:nvPr>
        </p:nvSpPr>
        <p:spPr/>
        <p:txBody>
          <a:bodyPr/>
          <a:lstStyle/>
          <a:p>
            <a:r>
              <a:rPr lang="de-CH"/>
              <a:t>Tobias Somary | 8. Mai 2025 | Universität Zürich</a:t>
            </a:r>
            <a:endParaRPr lang="de-DE" dirty="0"/>
          </a:p>
        </p:txBody>
      </p:sp>
      <p:sp>
        <p:nvSpPr>
          <p:cNvPr id="11" name="Slide Number Placeholder 10"/>
          <p:cNvSpPr>
            <a:spLocks noGrp="1"/>
          </p:cNvSpPr>
          <p:nvPr>
            <p:ph type="sldNum" sz="quarter" idx="12"/>
          </p:nvPr>
        </p:nvSpPr>
        <p:spPr/>
        <p:txBody>
          <a:bodyPr/>
          <a:lstStyle/>
          <a:p>
            <a:fld id="{586824BF-3B93-454D-8CFC-2835FAC2A0AB}" type="slidenum">
              <a:rPr lang="de-DE" smtClean="0"/>
              <a:pPr/>
              <a:t>45</a:t>
            </a:fld>
            <a:endParaRPr lang="de-DE" dirty="0"/>
          </a:p>
        </p:txBody>
      </p:sp>
    </p:spTree>
    <p:extLst>
      <p:ext uri="{BB962C8B-B14F-4D97-AF65-F5344CB8AC3E}">
        <p14:creationId xmlns:p14="http://schemas.microsoft.com/office/powerpoint/2010/main" val="28244426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99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02891"/>
            <a:ext cx="9614859" cy="432048"/>
          </a:xfrm>
        </p:spPr>
        <p:txBody>
          <a:bodyPr>
            <a:normAutofit fontScale="90000"/>
          </a:bodyPr>
          <a:lstStyle/>
          <a:p>
            <a:r>
              <a:rPr lang="de-CH" b="1" dirty="0" err="1"/>
              <a:t>Recap</a:t>
            </a:r>
            <a:r>
              <a:rPr lang="de-CH" b="1" dirty="0"/>
              <a:t>: Euro-international anwendbares Recht</a:t>
            </a:r>
          </a:p>
        </p:txBody>
      </p:sp>
      <p:sp>
        <p:nvSpPr>
          <p:cNvPr id="3" name="Content Placeholder 2"/>
          <p:cNvSpPr>
            <a:spLocks noGrp="1"/>
          </p:cNvSpPr>
          <p:nvPr>
            <p:ph idx="1"/>
          </p:nvPr>
        </p:nvSpPr>
        <p:spPr/>
        <p:txBody>
          <a:bodyPr>
            <a:normAutofit/>
          </a:bodyPr>
          <a:lstStyle/>
          <a:p>
            <a:pPr marL="0" indent="0">
              <a:buNone/>
            </a:pPr>
            <a:r>
              <a:rPr lang="de-CH" dirty="0"/>
              <a:t>Erbrecht: Die Erbfolge unterliegt dem Recht des Staates, in dem der Erblasser im Zeitpunkt seines Todes seinen </a:t>
            </a:r>
            <a:r>
              <a:rPr lang="de-CH" u="sng" dirty="0"/>
              <a:t>gewöhnlichen Aufenthalt</a:t>
            </a:r>
            <a:r>
              <a:rPr lang="de-CH" dirty="0"/>
              <a:t> hatte. Der Erblasser kann als Alternative sein </a:t>
            </a:r>
            <a:r>
              <a:rPr lang="de-CH" u="sng" dirty="0"/>
              <a:t>Heimatrecht</a:t>
            </a:r>
            <a:r>
              <a:rPr lang="de-CH" dirty="0"/>
              <a:t> wählen. </a:t>
            </a:r>
          </a:p>
          <a:p>
            <a:pPr marL="0" indent="0">
              <a:buNone/>
            </a:pPr>
            <a:r>
              <a:rPr lang="de-CH" dirty="0"/>
              <a:t>(ErbVO 21 ff.)</a:t>
            </a:r>
          </a:p>
          <a:p>
            <a:pPr marL="0" indent="0">
              <a:buNone/>
            </a:pPr>
            <a:endParaRPr lang="de-CH" dirty="0"/>
          </a:p>
          <a:p>
            <a:pPr marL="0" indent="0">
              <a:buNone/>
            </a:pPr>
            <a:r>
              <a:rPr lang="de-CH" altLang="de-DE" dirty="0"/>
              <a:t>Güterrecht: Der eheliche Güterstand unterliegt dem Recht des Staates, in dem die Ehegatten nach Eheschliessung den ersten gemeinsamen </a:t>
            </a:r>
            <a:r>
              <a:rPr lang="de-CH" altLang="de-DE" u="sng" dirty="0"/>
              <a:t>gewöhnlichen Aufenthalt</a:t>
            </a:r>
            <a:r>
              <a:rPr lang="de-CH" altLang="de-DE" dirty="0"/>
              <a:t> haben. Die Ehegatten können als Alternative das Recht am Aufenthaltsort wählen, oder aber das Recht eines ihrer </a:t>
            </a:r>
            <a:r>
              <a:rPr lang="de-CH" altLang="de-DE" u="sng" dirty="0"/>
              <a:t>Heimatstaaten</a:t>
            </a:r>
            <a:r>
              <a:rPr lang="de-CH" altLang="de-DE" dirty="0"/>
              <a:t>. </a:t>
            </a:r>
          </a:p>
          <a:p>
            <a:pPr marL="0" indent="0">
              <a:buNone/>
            </a:pPr>
            <a:r>
              <a:rPr lang="de-CH" altLang="de-DE" dirty="0"/>
              <a:t>(GüVO 22 ff.)</a:t>
            </a:r>
          </a:p>
          <a:p>
            <a:endParaRPr lang="de-CH" dirty="0"/>
          </a:p>
        </p:txBody>
      </p:sp>
      <p:sp>
        <p:nvSpPr>
          <p:cNvPr id="4" name="Footer Placeholder 3"/>
          <p:cNvSpPr>
            <a:spLocks noGrp="1"/>
          </p:cNvSpPr>
          <p:nvPr>
            <p:ph type="ftr" sz="quarter" idx="11"/>
          </p:nvPr>
        </p:nvSpPr>
        <p:spPr/>
        <p:txBody>
          <a:bodyPr/>
          <a:lstStyle/>
          <a:p>
            <a:r>
              <a:rPr lang="de-CH"/>
              <a:t>Tobias Somary | 8. Mai 2025 | Universität Zürich</a:t>
            </a:r>
            <a:endParaRPr lang="de-CH" dirty="0"/>
          </a:p>
        </p:txBody>
      </p:sp>
      <p:sp>
        <p:nvSpPr>
          <p:cNvPr id="5" name="Slide Number Placeholder 4"/>
          <p:cNvSpPr>
            <a:spLocks noGrp="1"/>
          </p:cNvSpPr>
          <p:nvPr>
            <p:ph type="sldNum" sz="quarter" idx="12"/>
          </p:nvPr>
        </p:nvSpPr>
        <p:spPr/>
        <p:txBody>
          <a:bodyPr/>
          <a:lstStyle/>
          <a:p>
            <a:fld id="{3F3AD20A-1208-42E8-BF27-CEA8864FF2AE}" type="slidenum">
              <a:rPr lang="de-CH" smtClean="0"/>
              <a:t>5</a:t>
            </a:fld>
            <a:endParaRPr lang="de-CH"/>
          </a:p>
        </p:txBody>
      </p:sp>
      <p:pic>
        <p:nvPicPr>
          <p:cNvPr id="6"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51844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170" b="9651"/>
          <a:stretch/>
        </p:blipFill>
        <p:spPr>
          <a:xfrm>
            <a:off x="-175847" y="2670169"/>
            <a:ext cx="11051931" cy="3655375"/>
          </a:xfrm>
          <a:prstGeom prst="rect">
            <a:avLst/>
          </a:prstGeom>
        </p:spPr>
      </p:pic>
      <p:sp>
        <p:nvSpPr>
          <p:cNvPr id="7" name="Inhaltsplatzhalter 2"/>
          <p:cNvSpPr txBox="1">
            <a:spLocks/>
          </p:cNvSpPr>
          <p:nvPr>
            <p:custDataLst>
              <p:tags r:id="rId1"/>
            </p:custDataLst>
          </p:nvPr>
        </p:nvSpPr>
        <p:spPr>
          <a:xfrm>
            <a:off x="481618" y="1880872"/>
            <a:ext cx="9995004" cy="3614315"/>
          </a:xfrm>
          <a:prstGeom prst="rect">
            <a:avLst/>
          </a:prstGeom>
        </p:spPr>
        <p:txBody>
          <a:bodyPr vert="horz" lIns="121920" tIns="60960" rIns="121920" bIns="60960" rtlCol="0">
            <a:normAutofit/>
          </a:bodyPr>
          <a:lst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Symbol" panose="05050102010706020507" pitchFamily="18"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u="sng"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CH" sz="2400" dirty="0">
                <a:ea typeface="+mj-ea"/>
              </a:rPr>
              <a:t>Beide Rechtsbereiche verteilen im Erbfall das Vermögen zwischen dem erstversterbenden und dem länger lebenden Partner</a:t>
            </a:r>
          </a:p>
          <a:p>
            <a:pPr marL="0" indent="0">
              <a:buNone/>
            </a:pPr>
            <a:endParaRPr lang="de-CH" sz="2400" dirty="0"/>
          </a:p>
          <a:p>
            <a:pPr marL="0" indent="0">
              <a:buNone/>
            </a:pPr>
            <a:endParaRPr lang="de-CH" sz="2400" dirty="0"/>
          </a:p>
          <a:p>
            <a:endParaRPr lang="de-CH" sz="2400" dirty="0"/>
          </a:p>
        </p:txBody>
      </p:sp>
      <p:sp>
        <p:nvSpPr>
          <p:cNvPr id="2" name="Titel 1"/>
          <p:cNvSpPr>
            <a:spLocks noGrp="1"/>
          </p:cNvSpPr>
          <p:nvPr>
            <p:ph type="title"/>
          </p:nvPr>
        </p:nvSpPr>
        <p:spPr/>
        <p:txBody>
          <a:bodyPr>
            <a:normAutofit fontScale="90000"/>
          </a:bodyPr>
          <a:lstStyle/>
          <a:p>
            <a:r>
              <a:rPr lang="de-DE" dirty="0"/>
              <a:t>Zusammenspiel zwischen Güter- und Erbrecht stets beachten </a:t>
            </a:r>
            <a:br>
              <a:rPr lang="de-DE" dirty="0"/>
            </a:br>
            <a:r>
              <a:rPr lang="de-DE" dirty="0"/>
              <a:t>- international (IPRG, EU GüVO und EU ErbVO) </a:t>
            </a:r>
            <a:br>
              <a:rPr lang="de-DE" dirty="0"/>
            </a:br>
            <a:r>
              <a:rPr lang="de-DE" dirty="0"/>
              <a:t>- national (ZGB)</a:t>
            </a:r>
            <a:endParaRPr lang="de-CH" dirty="0"/>
          </a:p>
        </p:txBody>
      </p:sp>
      <p:sp>
        <p:nvSpPr>
          <p:cNvPr id="4" name="Fußzeilenplatzhalter 3"/>
          <p:cNvSpPr>
            <a:spLocks noGrp="1"/>
          </p:cNvSpPr>
          <p:nvPr>
            <p:ph type="ftr" sz="quarter" idx="11"/>
          </p:nvPr>
        </p:nvSpPr>
        <p:spPr/>
        <p:txBody>
          <a:bodyPr/>
          <a:lstStyle/>
          <a:p>
            <a:r>
              <a:rPr lang="de-CH"/>
              <a:t>Tobias Somary | 8. Mai 2025 | Universität Zürich</a:t>
            </a:r>
          </a:p>
        </p:txBody>
      </p:sp>
      <p:sp>
        <p:nvSpPr>
          <p:cNvPr id="5" name="Foliennummernplatzhalter 4"/>
          <p:cNvSpPr>
            <a:spLocks noGrp="1"/>
          </p:cNvSpPr>
          <p:nvPr>
            <p:ph type="sldNum" sz="quarter" idx="12"/>
          </p:nvPr>
        </p:nvSpPr>
        <p:spPr/>
        <p:txBody>
          <a:bodyPr/>
          <a:lstStyle/>
          <a:p>
            <a:fld id="{3F3AD20A-1208-42E8-BF27-CEA8864FF2AE}" type="slidenum">
              <a:rPr lang="de-CH" smtClean="0"/>
              <a:t>6</a:t>
            </a:fld>
            <a:endParaRPr lang="de-CH"/>
          </a:p>
        </p:txBody>
      </p:sp>
      <p:pic>
        <p:nvPicPr>
          <p:cNvPr id="9"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4119850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00" y="778637"/>
            <a:ext cx="11001600" cy="900000"/>
          </a:xfrm>
        </p:spPr>
        <p:txBody>
          <a:bodyPr/>
          <a:lstStyle/>
          <a:p>
            <a:r>
              <a:rPr lang="de-CH" b="1" dirty="0"/>
              <a:t>EU Verordnungen – Geltungsbereich</a:t>
            </a:r>
          </a:p>
        </p:txBody>
      </p:sp>
      <p:sp>
        <p:nvSpPr>
          <p:cNvPr id="4" name="Footer Placeholder 3"/>
          <p:cNvSpPr>
            <a:spLocks noGrp="1"/>
          </p:cNvSpPr>
          <p:nvPr>
            <p:ph type="ftr" sz="quarter" idx="11"/>
          </p:nvPr>
        </p:nvSpPr>
        <p:spPr/>
        <p:txBody>
          <a:bodyPr/>
          <a:lstStyle/>
          <a:p>
            <a:r>
              <a:rPr lang="de-CH"/>
              <a:t>Tobias Somary | 8. Mai 2025 | Universität Zürich</a:t>
            </a:r>
          </a:p>
        </p:txBody>
      </p:sp>
      <p:sp>
        <p:nvSpPr>
          <p:cNvPr id="5" name="Slide Number Placeholder 4"/>
          <p:cNvSpPr>
            <a:spLocks noGrp="1"/>
          </p:cNvSpPr>
          <p:nvPr>
            <p:ph type="sldNum" sz="quarter" idx="12"/>
          </p:nvPr>
        </p:nvSpPr>
        <p:spPr/>
        <p:txBody>
          <a:bodyPr/>
          <a:lstStyle/>
          <a:p>
            <a:fld id="{3F3AD20A-1208-42E8-BF27-CEA8864FF2AE}" type="slidenum">
              <a:rPr lang="de-CH" smtClean="0"/>
              <a:t>7</a:t>
            </a:fld>
            <a:endParaRPr lang="de-CH"/>
          </a:p>
        </p:txBody>
      </p:sp>
      <p:cxnSp>
        <p:nvCxnSpPr>
          <p:cNvPr id="7" name="Gerade Verbindung mit Pfeil 9"/>
          <p:cNvCxnSpPr/>
          <p:nvPr/>
        </p:nvCxnSpPr>
        <p:spPr>
          <a:xfrm>
            <a:off x="1938052" y="2988252"/>
            <a:ext cx="8620435" cy="0"/>
          </a:xfrm>
          <a:prstGeom prst="straightConnector1">
            <a:avLst/>
          </a:prstGeom>
          <a:ln w="28575">
            <a:tailEnd type="arrow"/>
          </a:ln>
        </p:spPr>
        <p:style>
          <a:lnRef idx="3">
            <a:schemeClr val="accent1"/>
          </a:lnRef>
          <a:fillRef idx="0">
            <a:schemeClr val="accent1"/>
          </a:fillRef>
          <a:effectRef idx="2">
            <a:schemeClr val="accent1"/>
          </a:effectRef>
          <a:fontRef idx="minor">
            <a:schemeClr val="tx1"/>
          </a:fontRef>
        </p:style>
      </p:cxnSp>
      <p:cxnSp>
        <p:nvCxnSpPr>
          <p:cNvPr id="8" name="Gerade Verbindung 10"/>
          <p:cNvCxnSpPr/>
          <p:nvPr/>
        </p:nvCxnSpPr>
        <p:spPr>
          <a:xfrm>
            <a:off x="5671521" y="2980413"/>
            <a:ext cx="0" cy="57600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9" name="Textfeld 12"/>
          <p:cNvSpPr txBox="1"/>
          <p:nvPr/>
        </p:nvSpPr>
        <p:spPr>
          <a:xfrm>
            <a:off x="6849876" y="3521213"/>
            <a:ext cx="5254360" cy="764369"/>
          </a:xfrm>
          <a:prstGeom prst="rect">
            <a:avLst/>
          </a:prstGeom>
          <a:noFill/>
        </p:spPr>
        <p:txBody>
          <a:bodyPr wrap="square" lIns="106863" tIns="53432" rIns="106863" bIns="53432" rtlCol="0">
            <a:spAutoFit/>
          </a:bodyPr>
          <a:lstStyle/>
          <a:p>
            <a:pPr algn="ctr"/>
            <a:r>
              <a:rPr lang="de-DE" sz="2133" b="1" dirty="0">
                <a:solidFill>
                  <a:schemeClr val="accent3">
                    <a:lumMod val="50000"/>
                  </a:schemeClr>
                </a:solidFill>
                <a:latin typeface="Arial" panose="020B0604020202020204" pitchFamily="34" charset="0"/>
                <a:cs typeface="Arial" panose="020B0604020202020204" pitchFamily="34" charset="0"/>
              </a:rPr>
              <a:t>Eheschliessung oder Rechtswahl </a:t>
            </a:r>
          </a:p>
          <a:p>
            <a:pPr algn="ctr"/>
            <a:r>
              <a:rPr lang="de-DE" sz="2133" b="1" dirty="0">
                <a:solidFill>
                  <a:schemeClr val="accent3">
                    <a:lumMod val="50000"/>
                  </a:schemeClr>
                </a:solidFill>
                <a:latin typeface="Arial" panose="020B0604020202020204" pitchFamily="34" charset="0"/>
                <a:cs typeface="Arial" panose="020B0604020202020204" pitchFamily="34" charset="0"/>
              </a:rPr>
              <a:t>am oder nach 29. Januar 2019</a:t>
            </a:r>
          </a:p>
        </p:txBody>
      </p:sp>
      <p:sp>
        <p:nvSpPr>
          <p:cNvPr id="10" name="Textfeld 13"/>
          <p:cNvSpPr txBox="1"/>
          <p:nvPr/>
        </p:nvSpPr>
        <p:spPr>
          <a:xfrm>
            <a:off x="4244481" y="3580415"/>
            <a:ext cx="2838559" cy="764369"/>
          </a:xfrm>
          <a:prstGeom prst="rect">
            <a:avLst/>
          </a:prstGeom>
          <a:noFill/>
        </p:spPr>
        <p:txBody>
          <a:bodyPr wrap="square" lIns="106863" tIns="53432" rIns="106863" bIns="53432" rtlCol="0">
            <a:spAutoFit/>
          </a:bodyPr>
          <a:lstStyle/>
          <a:p>
            <a:pPr algn="ctr"/>
            <a:r>
              <a:rPr lang="de-DE" sz="2133" dirty="0">
                <a:solidFill>
                  <a:schemeClr val="accent3">
                    <a:lumMod val="50000"/>
                  </a:schemeClr>
                </a:solidFill>
                <a:latin typeface="Arial" panose="020B0604020202020204" pitchFamily="34" charset="0"/>
                <a:cs typeface="Arial" panose="020B0604020202020204" pitchFamily="34" charset="0"/>
              </a:rPr>
              <a:t>In Kraft </a:t>
            </a:r>
            <a:br>
              <a:rPr lang="de-DE" sz="2133" dirty="0">
                <a:solidFill>
                  <a:schemeClr val="accent3">
                    <a:lumMod val="50000"/>
                  </a:schemeClr>
                </a:solidFill>
                <a:latin typeface="Arial" panose="020B0604020202020204" pitchFamily="34" charset="0"/>
                <a:cs typeface="Arial" panose="020B0604020202020204" pitchFamily="34" charset="0"/>
              </a:rPr>
            </a:br>
            <a:r>
              <a:rPr lang="de-DE" sz="2133" dirty="0">
                <a:solidFill>
                  <a:schemeClr val="accent3">
                    <a:lumMod val="50000"/>
                  </a:schemeClr>
                </a:solidFill>
                <a:latin typeface="Arial" panose="020B0604020202020204" pitchFamily="34" charset="0"/>
                <a:cs typeface="Arial" panose="020B0604020202020204" pitchFamily="34" charset="0"/>
              </a:rPr>
              <a:t>seit 2016</a:t>
            </a:r>
          </a:p>
        </p:txBody>
      </p:sp>
      <p:cxnSp>
        <p:nvCxnSpPr>
          <p:cNvPr id="13" name="Gerade Verbindung mit Pfeil 16"/>
          <p:cNvCxnSpPr/>
          <p:nvPr/>
        </p:nvCxnSpPr>
        <p:spPr>
          <a:xfrm>
            <a:off x="7600527" y="3217378"/>
            <a:ext cx="2955577" cy="0"/>
          </a:xfrm>
          <a:prstGeom prst="straightConnector1">
            <a:avLst/>
          </a:prstGeom>
          <a:ln w="28575">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14" name="Gerade Verbindung 11"/>
          <p:cNvCxnSpPr/>
          <p:nvPr/>
        </p:nvCxnSpPr>
        <p:spPr>
          <a:xfrm>
            <a:off x="7602909" y="2980413"/>
            <a:ext cx="0" cy="57600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15" name="Textfeld 13"/>
          <p:cNvSpPr txBox="1"/>
          <p:nvPr/>
        </p:nvSpPr>
        <p:spPr>
          <a:xfrm>
            <a:off x="-377151" y="3526461"/>
            <a:ext cx="2838559" cy="436139"/>
          </a:xfrm>
          <a:prstGeom prst="rect">
            <a:avLst/>
          </a:prstGeom>
          <a:noFill/>
        </p:spPr>
        <p:txBody>
          <a:bodyPr wrap="square" lIns="106863" tIns="53432" rIns="106863" bIns="53432" rtlCol="0">
            <a:spAutoFit/>
          </a:bodyPr>
          <a:lstStyle/>
          <a:p>
            <a:pPr algn="ctr"/>
            <a:r>
              <a:rPr lang="de-DE" sz="2133" dirty="0">
                <a:solidFill>
                  <a:schemeClr val="accent3">
                    <a:lumMod val="50000"/>
                  </a:schemeClr>
                </a:solidFill>
                <a:latin typeface="Arial" panose="020B0604020202020204" pitchFamily="34" charset="0"/>
                <a:cs typeface="Arial" panose="020B0604020202020204" pitchFamily="34" charset="0"/>
              </a:rPr>
              <a:t>GüVO</a:t>
            </a:r>
            <a:endParaRPr lang="de-DE" sz="2133" b="1" dirty="0">
              <a:solidFill>
                <a:schemeClr val="accent3">
                  <a:lumMod val="50000"/>
                </a:schemeClr>
              </a:solidFill>
              <a:latin typeface="Arial" panose="020B0604020202020204" pitchFamily="34" charset="0"/>
              <a:cs typeface="Arial" panose="020B0604020202020204" pitchFamily="34" charset="0"/>
            </a:endParaRPr>
          </a:p>
        </p:txBody>
      </p:sp>
      <p:sp>
        <p:nvSpPr>
          <p:cNvPr id="16" name="Textfeld 12"/>
          <p:cNvSpPr txBox="1"/>
          <p:nvPr/>
        </p:nvSpPr>
        <p:spPr>
          <a:xfrm>
            <a:off x="2119126" y="1697011"/>
            <a:ext cx="5254360" cy="764369"/>
          </a:xfrm>
          <a:prstGeom prst="rect">
            <a:avLst/>
          </a:prstGeom>
          <a:noFill/>
        </p:spPr>
        <p:txBody>
          <a:bodyPr wrap="square" lIns="106863" tIns="53432" rIns="106863" bIns="53432" rtlCol="0">
            <a:spAutoFit/>
          </a:bodyPr>
          <a:lstStyle/>
          <a:p>
            <a:pPr algn="ctr"/>
            <a:r>
              <a:rPr lang="de-DE" sz="2133" dirty="0">
                <a:solidFill>
                  <a:srgbClr val="C00000"/>
                </a:solidFill>
                <a:latin typeface="Arial" panose="020B0604020202020204" pitchFamily="34" charset="0"/>
                <a:cs typeface="Arial" panose="020B0604020202020204" pitchFamily="34" charset="0"/>
              </a:rPr>
              <a:t>Todesfälle </a:t>
            </a:r>
            <a:br>
              <a:rPr lang="de-DE" sz="2133" dirty="0">
                <a:solidFill>
                  <a:srgbClr val="C00000"/>
                </a:solidFill>
                <a:latin typeface="Arial" panose="020B0604020202020204" pitchFamily="34" charset="0"/>
                <a:cs typeface="Arial" panose="020B0604020202020204" pitchFamily="34" charset="0"/>
              </a:rPr>
            </a:br>
            <a:r>
              <a:rPr lang="de-DE" sz="2133" dirty="0">
                <a:solidFill>
                  <a:srgbClr val="C00000"/>
                </a:solidFill>
                <a:latin typeface="Arial" panose="020B0604020202020204" pitchFamily="34" charset="0"/>
                <a:cs typeface="Arial" panose="020B0604020202020204" pitchFamily="34" charset="0"/>
              </a:rPr>
              <a:t>ab </a:t>
            </a:r>
            <a:r>
              <a:rPr lang="de-DE" sz="2133" b="1" dirty="0">
                <a:solidFill>
                  <a:srgbClr val="C00000"/>
                </a:solidFill>
                <a:latin typeface="Arial" panose="020B0604020202020204" pitchFamily="34" charset="0"/>
                <a:cs typeface="Arial" panose="020B0604020202020204" pitchFamily="34" charset="0"/>
              </a:rPr>
              <a:t>17. August 2015</a:t>
            </a:r>
          </a:p>
        </p:txBody>
      </p:sp>
      <p:sp>
        <p:nvSpPr>
          <p:cNvPr id="17" name="Textfeld 13"/>
          <p:cNvSpPr txBox="1"/>
          <p:nvPr/>
        </p:nvSpPr>
        <p:spPr>
          <a:xfrm>
            <a:off x="966999" y="1697012"/>
            <a:ext cx="2838559" cy="764369"/>
          </a:xfrm>
          <a:prstGeom prst="rect">
            <a:avLst/>
          </a:prstGeom>
          <a:noFill/>
        </p:spPr>
        <p:txBody>
          <a:bodyPr wrap="square" lIns="106863" tIns="53432" rIns="106863" bIns="53432" rtlCol="0">
            <a:spAutoFit/>
          </a:bodyPr>
          <a:lstStyle/>
          <a:p>
            <a:pPr algn="ctr"/>
            <a:r>
              <a:rPr lang="de-DE" sz="2133" dirty="0">
                <a:solidFill>
                  <a:srgbClr val="C00000"/>
                </a:solidFill>
                <a:latin typeface="Arial" panose="020B0604020202020204" pitchFamily="34" charset="0"/>
                <a:cs typeface="Arial" panose="020B0604020202020204" pitchFamily="34" charset="0"/>
              </a:rPr>
              <a:t>In Kraft </a:t>
            </a:r>
            <a:br>
              <a:rPr lang="de-DE" sz="2133" dirty="0">
                <a:solidFill>
                  <a:srgbClr val="C00000"/>
                </a:solidFill>
                <a:latin typeface="Arial" panose="020B0604020202020204" pitchFamily="34" charset="0"/>
                <a:cs typeface="Arial" panose="020B0604020202020204" pitchFamily="34" charset="0"/>
              </a:rPr>
            </a:br>
            <a:r>
              <a:rPr lang="de-DE" sz="2133" dirty="0">
                <a:solidFill>
                  <a:srgbClr val="C00000"/>
                </a:solidFill>
                <a:latin typeface="Arial" panose="020B0604020202020204" pitchFamily="34" charset="0"/>
                <a:cs typeface="Arial" panose="020B0604020202020204" pitchFamily="34" charset="0"/>
              </a:rPr>
              <a:t>seit 2012</a:t>
            </a:r>
            <a:endParaRPr lang="de-DE" sz="2133" b="1" dirty="0">
              <a:solidFill>
                <a:srgbClr val="C00000"/>
              </a:solidFill>
              <a:latin typeface="Arial" panose="020B0604020202020204" pitchFamily="34" charset="0"/>
              <a:cs typeface="Arial" panose="020B0604020202020204" pitchFamily="34" charset="0"/>
            </a:endParaRPr>
          </a:p>
        </p:txBody>
      </p:sp>
      <p:sp>
        <p:nvSpPr>
          <p:cNvPr id="18" name="Textfeld 13"/>
          <p:cNvSpPr txBox="1"/>
          <p:nvPr/>
        </p:nvSpPr>
        <p:spPr>
          <a:xfrm>
            <a:off x="-377151" y="1702259"/>
            <a:ext cx="2838559" cy="436139"/>
          </a:xfrm>
          <a:prstGeom prst="rect">
            <a:avLst/>
          </a:prstGeom>
          <a:noFill/>
        </p:spPr>
        <p:txBody>
          <a:bodyPr wrap="square" lIns="106863" tIns="53432" rIns="106863" bIns="53432" rtlCol="0">
            <a:spAutoFit/>
          </a:bodyPr>
          <a:lstStyle/>
          <a:p>
            <a:pPr algn="ctr"/>
            <a:r>
              <a:rPr lang="de-DE" sz="2133" dirty="0">
                <a:solidFill>
                  <a:srgbClr val="C00000"/>
                </a:solidFill>
                <a:latin typeface="Arial" panose="020B0604020202020204" pitchFamily="34" charset="0"/>
                <a:cs typeface="Arial" panose="020B0604020202020204" pitchFamily="34" charset="0"/>
              </a:rPr>
              <a:t>ErbVO</a:t>
            </a:r>
            <a:endParaRPr lang="de-DE" sz="2133" b="1" dirty="0">
              <a:solidFill>
                <a:srgbClr val="C00000"/>
              </a:solidFill>
              <a:latin typeface="Arial" panose="020B0604020202020204" pitchFamily="34" charset="0"/>
              <a:cs typeface="Arial" panose="020B0604020202020204" pitchFamily="34" charset="0"/>
            </a:endParaRPr>
          </a:p>
        </p:txBody>
      </p:sp>
      <p:cxnSp>
        <p:nvCxnSpPr>
          <p:cNvPr id="19" name="Gerade Verbindung 10"/>
          <p:cNvCxnSpPr/>
          <p:nvPr/>
        </p:nvCxnSpPr>
        <p:spPr>
          <a:xfrm>
            <a:off x="2407158" y="2452418"/>
            <a:ext cx="0" cy="523636"/>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20" name="Gerade Verbindung 11"/>
          <p:cNvCxnSpPr/>
          <p:nvPr/>
        </p:nvCxnSpPr>
        <p:spPr>
          <a:xfrm>
            <a:off x="4632280" y="2452418"/>
            <a:ext cx="0" cy="523636"/>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21" name="Gerade Verbindung mit Pfeil 16"/>
          <p:cNvCxnSpPr/>
          <p:nvPr/>
        </p:nvCxnSpPr>
        <p:spPr>
          <a:xfrm>
            <a:off x="4615404" y="2777216"/>
            <a:ext cx="5931908" cy="0"/>
          </a:xfrm>
          <a:prstGeom prst="straightConnector1">
            <a:avLst/>
          </a:prstGeom>
          <a:ln w="28575">
            <a:solidFill>
              <a:srgbClr val="C00000"/>
            </a:solidFill>
            <a:tailEnd type="arrow"/>
          </a:ln>
        </p:spPr>
        <p:style>
          <a:lnRef idx="3">
            <a:schemeClr val="accent1"/>
          </a:lnRef>
          <a:fillRef idx="0">
            <a:schemeClr val="accent1"/>
          </a:fillRef>
          <a:effectRef idx="2">
            <a:schemeClr val="accent1"/>
          </a:effectRef>
          <a:fontRef idx="minor">
            <a:schemeClr val="tx1"/>
          </a:fontRef>
        </p:style>
      </p:cxnSp>
      <p:pic>
        <p:nvPicPr>
          <p:cNvPr id="22"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2186462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8</a:t>
            </a:fld>
            <a:endParaRPr lang="de-CH" dirty="0"/>
          </a:p>
        </p:txBody>
      </p:sp>
      <p:sp>
        <p:nvSpPr>
          <p:cNvPr id="11" name="Inhaltsplatzhalter 2"/>
          <p:cNvSpPr>
            <a:spLocks noGrp="1"/>
          </p:cNvSpPr>
          <p:nvPr>
            <p:ph idx="1"/>
          </p:nvPr>
        </p:nvSpPr>
        <p:spPr>
          <a:xfrm>
            <a:off x="594000" y="2087992"/>
            <a:ext cx="10924116" cy="5469467"/>
          </a:xfrm>
        </p:spPr>
        <p:txBody>
          <a:bodyPr/>
          <a:lstStyle/>
          <a:p>
            <a:pPr marL="0" indent="0">
              <a:buNone/>
            </a:pPr>
            <a:r>
              <a:rPr lang="de-DE" dirty="0"/>
              <a:t>Woran wurde in den meisten EU Staaten </a:t>
            </a:r>
            <a:r>
              <a:rPr lang="de-DE" b="1" dirty="0"/>
              <a:t>früher</a:t>
            </a:r>
            <a:r>
              <a:rPr lang="de-DE" dirty="0"/>
              <a:t> zur Feststellung des auf den Erbfall anwendbaren Erbrechts angeknüpft?</a:t>
            </a:r>
          </a:p>
          <a:p>
            <a:endParaRPr lang="de-CH" dirty="0"/>
          </a:p>
        </p:txBody>
      </p:sp>
      <p:sp>
        <p:nvSpPr>
          <p:cNvPr id="12" name="Flussdiagramm: Verbindungsstelle 11"/>
          <p:cNvSpPr/>
          <p:nvPr/>
        </p:nvSpPr>
        <p:spPr>
          <a:xfrm>
            <a:off x="658656" y="3429000"/>
            <a:ext cx="5376596" cy="2208245"/>
          </a:xfrm>
          <a:prstGeom prst="flowChartConnector">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3500000" scaled="1"/>
            <a:tileRect/>
          </a:gradFill>
          <a:ln>
            <a:solidFill>
              <a:srgbClr val="DC222D"/>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nchorCtr="0"/>
          <a:lstStyle/>
          <a:p>
            <a:pPr algn="ctr"/>
            <a:endParaRPr lang="de-DE" sz="2400" dirty="0">
              <a:latin typeface="Arial" panose="020B0604020202020204" pitchFamily="34" charset="0"/>
              <a:cs typeface="Arial" panose="020B0604020202020204" pitchFamily="34" charset="0"/>
            </a:endParaRPr>
          </a:p>
        </p:txBody>
      </p:sp>
      <p:sp>
        <p:nvSpPr>
          <p:cNvPr id="13" name="Textfeld 12"/>
          <p:cNvSpPr txBox="1"/>
          <p:nvPr/>
        </p:nvSpPr>
        <p:spPr>
          <a:xfrm>
            <a:off x="1236532" y="3917580"/>
            <a:ext cx="4220844" cy="1231084"/>
          </a:xfrm>
          <a:prstGeom prst="rect">
            <a:avLst/>
          </a:prstGeom>
          <a:ln/>
        </p:spPr>
        <p:style>
          <a:lnRef idx="1">
            <a:schemeClr val="accent1"/>
          </a:lnRef>
          <a:fillRef idx="3">
            <a:schemeClr val="accent1"/>
          </a:fillRef>
          <a:effectRef idx="2">
            <a:schemeClr val="accent1"/>
          </a:effectRef>
          <a:fontRef idx="minor">
            <a:schemeClr val="lt1"/>
          </a:fontRef>
        </p:style>
        <p:txBody>
          <a:bodyPr wrap="square" lIns="121899" tIns="60949" rIns="121899" bIns="60949" rtlCol="0" anchor="ctr" anchorCtr="0">
            <a:spAutoFit/>
          </a:bodyPr>
          <a:lstStyle/>
          <a:p>
            <a:pPr algn="ctr"/>
            <a:endParaRPr lang="de-DE" sz="2400" dirty="0">
              <a:solidFill>
                <a:schemeClr val="bg1"/>
              </a:solidFill>
              <a:latin typeface="Arial" panose="020B0604020202020204" pitchFamily="34" charset="0"/>
              <a:cs typeface="Arial" panose="020B0604020202020204" pitchFamily="34" charset="0"/>
            </a:endParaRPr>
          </a:p>
          <a:p>
            <a:pPr algn="ctr"/>
            <a:r>
              <a:rPr lang="de-DE" sz="2400" dirty="0">
                <a:solidFill>
                  <a:schemeClr val="bg1"/>
                </a:solidFill>
                <a:latin typeface="Arial" panose="020B0604020202020204" pitchFamily="34" charset="0"/>
                <a:cs typeface="Arial" panose="020B0604020202020204" pitchFamily="34" charset="0"/>
              </a:rPr>
              <a:t>Staatsangehörigkeit</a:t>
            </a:r>
          </a:p>
          <a:p>
            <a:pPr algn="ctr"/>
            <a:endParaRPr lang="de-DE" sz="2400" dirty="0">
              <a:solidFill>
                <a:schemeClr val="bg1"/>
              </a:solidFill>
              <a:latin typeface="Arial" panose="020B0604020202020204" pitchFamily="34" charset="0"/>
              <a:cs typeface="Arial" panose="020B0604020202020204" pitchFamily="34" charset="0"/>
            </a:endParaRPr>
          </a:p>
        </p:txBody>
      </p:sp>
      <p:sp>
        <p:nvSpPr>
          <p:cNvPr id="14" name="Rectangle 2"/>
          <p:cNvSpPr txBox="1">
            <a:spLocks noChangeArrowheads="1"/>
          </p:cNvSpPr>
          <p:nvPr/>
        </p:nvSpPr>
        <p:spPr bwMode="auto">
          <a:xfrm>
            <a:off x="445660" y="539553"/>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Erbrechtsverordnung</a:t>
            </a:r>
            <a:endParaRPr lang="de-DE" altLang="de-DE" sz="3200" b="1" kern="0" dirty="0">
              <a:solidFill>
                <a:schemeClr val="tx1"/>
              </a:solidFill>
              <a:latin typeface="Arial" panose="020B0604020202020204" pitchFamily="34" charset="0"/>
              <a:cs typeface="Arial" panose="020B0604020202020204" pitchFamily="34" charset="0"/>
            </a:endParaRPr>
          </a:p>
        </p:txBody>
      </p:sp>
      <p:sp>
        <p:nvSpPr>
          <p:cNvPr id="15" name="Rectangle 3"/>
          <p:cNvSpPr txBox="1">
            <a:spLocks noChangeArrowheads="1"/>
          </p:cNvSpPr>
          <p:nvPr/>
        </p:nvSpPr>
        <p:spPr bwMode="auto">
          <a:xfrm>
            <a:off x="474235" y="1124745"/>
            <a:ext cx="739282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t" anchorCtr="0" compatLnSpc="1">
            <a:prstTxWarp prst="textNoShape">
              <a:avLst/>
            </a:prstTxWarp>
          </a:bodyPr>
          <a:lstStyle>
            <a:lvl1pPr marL="266653" indent="-266653" algn="l" rtl="0" fontAlgn="base">
              <a:spcBef>
                <a:spcPts val="800"/>
              </a:spcBef>
              <a:spcAft>
                <a:spcPct val="0"/>
              </a:spcAft>
              <a:buClr>
                <a:srgbClr val="13294A"/>
              </a:buClr>
              <a:buFont typeface="Arial" charset="0"/>
              <a:buChar char="–"/>
              <a:defRPr sz="2000">
                <a:solidFill>
                  <a:srgbClr val="13294A"/>
                </a:solidFill>
                <a:latin typeface="+mn-lt"/>
                <a:ea typeface="+mn-ea"/>
                <a:cs typeface="+mn-cs"/>
              </a:defRPr>
            </a:lvl1pPr>
            <a:lvl2pPr marL="533306" indent="-265066" algn="l" rtl="0" fontAlgn="base">
              <a:spcBef>
                <a:spcPts val="800"/>
              </a:spcBef>
              <a:spcAft>
                <a:spcPct val="0"/>
              </a:spcAft>
              <a:buClr>
                <a:srgbClr val="13294A"/>
              </a:buClr>
              <a:buChar char="•"/>
              <a:defRPr>
                <a:solidFill>
                  <a:srgbClr val="13294A"/>
                </a:solidFill>
                <a:latin typeface="+mn-lt"/>
              </a:defRPr>
            </a:lvl2pPr>
            <a:lvl3pPr marL="812657" indent="-277764" algn="l" rtl="0" fontAlgn="base">
              <a:spcBef>
                <a:spcPts val="800"/>
              </a:spcBef>
              <a:spcAft>
                <a:spcPct val="0"/>
              </a:spcAft>
              <a:buClr>
                <a:srgbClr val="13294A"/>
              </a:buClr>
              <a:buFont typeface="Arial" charset="0"/>
              <a:buChar char="–"/>
              <a:defRPr sz="1600">
                <a:solidFill>
                  <a:srgbClr val="13294A"/>
                </a:solidFill>
                <a:latin typeface="+mn-lt"/>
              </a:defRPr>
            </a:lvl3pPr>
            <a:lvl4pPr marL="1079310" indent="-265066" algn="l" rtl="0" fontAlgn="base">
              <a:spcBef>
                <a:spcPts val="800"/>
              </a:spcBef>
              <a:spcAft>
                <a:spcPct val="0"/>
              </a:spcAft>
              <a:buClr>
                <a:srgbClr val="13294A"/>
              </a:buClr>
              <a:buChar char="•"/>
              <a:defRPr sz="1600">
                <a:solidFill>
                  <a:srgbClr val="13294A"/>
                </a:solidFill>
                <a:latin typeface="+mn-lt"/>
              </a:defRPr>
            </a:lvl4pPr>
            <a:lvl5pPr marL="1345962" indent="-265066" algn="l" rtl="0" fontAlgn="base">
              <a:spcBef>
                <a:spcPts val="800"/>
              </a:spcBef>
              <a:spcAft>
                <a:spcPct val="0"/>
              </a:spcAft>
              <a:buClr>
                <a:srgbClr val="13294A"/>
              </a:buClr>
              <a:buFont typeface="Arial" charset="0"/>
              <a:buChar char="–"/>
              <a:defRPr sz="1600">
                <a:solidFill>
                  <a:srgbClr val="13294A"/>
                </a:solidFill>
                <a:latin typeface="+mn-lt"/>
              </a:defRPr>
            </a:lvl5pPr>
            <a:lvl6pPr marL="1803081" indent="-265066" algn="l" rtl="0" fontAlgn="base">
              <a:spcBef>
                <a:spcPts val="800"/>
              </a:spcBef>
              <a:spcAft>
                <a:spcPct val="0"/>
              </a:spcAft>
              <a:buClr>
                <a:srgbClr val="13294A"/>
              </a:buClr>
              <a:buFont typeface="Arial" charset="0"/>
              <a:buChar char="–"/>
              <a:defRPr sz="1600">
                <a:solidFill>
                  <a:srgbClr val="13294A"/>
                </a:solidFill>
                <a:latin typeface="+mn-lt"/>
              </a:defRPr>
            </a:lvl6pPr>
            <a:lvl7pPr marL="2260201" indent="-265066" algn="l" rtl="0" fontAlgn="base">
              <a:spcBef>
                <a:spcPts val="800"/>
              </a:spcBef>
              <a:spcAft>
                <a:spcPct val="0"/>
              </a:spcAft>
              <a:buClr>
                <a:srgbClr val="13294A"/>
              </a:buClr>
              <a:buFont typeface="Arial" charset="0"/>
              <a:buChar char="–"/>
              <a:defRPr sz="1600">
                <a:solidFill>
                  <a:srgbClr val="13294A"/>
                </a:solidFill>
                <a:latin typeface="+mn-lt"/>
              </a:defRPr>
            </a:lvl7pPr>
            <a:lvl8pPr marL="2717320" indent="-265066" algn="l" rtl="0" fontAlgn="base">
              <a:spcBef>
                <a:spcPts val="800"/>
              </a:spcBef>
              <a:spcAft>
                <a:spcPct val="0"/>
              </a:spcAft>
              <a:buClr>
                <a:srgbClr val="13294A"/>
              </a:buClr>
              <a:buFont typeface="Arial" charset="0"/>
              <a:buChar char="–"/>
              <a:defRPr sz="1600">
                <a:solidFill>
                  <a:srgbClr val="13294A"/>
                </a:solidFill>
                <a:latin typeface="+mn-lt"/>
              </a:defRPr>
            </a:lvl8pPr>
            <a:lvl9pPr marL="3174440" indent="-265066" algn="l" rtl="0" fontAlgn="base">
              <a:spcBef>
                <a:spcPts val="800"/>
              </a:spcBef>
              <a:spcAft>
                <a:spcPct val="0"/>
              </a:spcAft>
              <a:buClr>
                <a:srgbClr val="13294A"/>
              </a:buClr>
              <a:buFont typeface="Arial" charset="0"/>
              <a:buChar char="–"/>
              <a:defRPr sz="1600">
                <a:solidFill>
                  <a:srgbClr val="13294A"/>
                </a:solidFill>
                <a:latin typeface="+mn-lt"/>
              </a:defRPr>
            </a:lvl9pPr>
          </a:lstStyle>
          <a:p>
            <a:pPr marL="0" indent="0">
              <a:buNone/>
              <a:tabLst>
                <a:tab pos="480472" algn="l"/>
              </a:tabLst>
            </a:pPr>
            <a:r>
              <a:rPr lang="de-DE" sz="2667" dirty="0">
                <a:solidFill>
                  <a:schemeClr val="tx1"/>
                </a:solidFill>
                <a:latin typeface="Arial" panose="020B0604020202020204" pitchFamily="34" charset="0"/>
                <a:cs typeface="Arial" panose="020B0604020202020204" pitchFamily="34" charset="0"/>
              </a:rPr>
              <a:t>Anwendbares Recht</a:t>
            </a:r>
            <a:endParaRPr lang="de-CH" sz="533" kern="0" dirty="0">
              <a:solidFill>
                <a:schemeClr val="tx1"/>
              </a:solidFill>
              <a:latin typeface="Arial" panose="020B0604020202020204" pitchFamily="34" charset="0"/>
              <a:cs typeface="Arial" panose="020B0604020202020204" pitchFamily="34" charset="0"/>
            </a:endParaRPr>
          </a:p>
        </p:txBody>
      </p:sp>
      <p:pic>
        <p:nvPicPr>
          <p:cNvPr id="9"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1936217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CH"/>
              <a:t>Tobias Somary | 8. Mai 2025 | Universität Zürich</a:t>
            </a:r>
            <a:endParaRPr lang="de-CH" dirty="0"/>
          </a:p>
        </p:txBody>
      </p:sp>
      <p:sp>
        <p:nvSpPr>
          <p:cNvPr id="5" name="Foliennummernplatzhalter 4"/>
          <p:cNvSpPr>
            <a:spLocks noGrp="1"/>
          </p:cNvSpPr>
          <p:nvPr>
            <p:ph type="sldNum" sz="quarter" idx="12"/>
          </p:nvPr>
        </p:nvSpPr>
        <p:spPr/>
        <p:txBody>
          <a:bodyPr/>
          <a:lstStyle/>
          <a:p>
            <a:fld id="{3F3AD20A-1208-42E8-BF27-CEA8864FF2AE}" type="slidenum">
              <a:rPr lang="de-CH" smtClean="0"/>
              <a:t>9</a:t>
            </a:fld>
            <a:endParaRPr lang="de-CH" dirty="0"/>
          </a:p>
        </p:txBody>
      </p:sp>
      <p:sp>
        <p:nvSpPr>
          <p:cNvPr id="11" name="Inhaltsplatzhalter 2"/>
          <p:cNvSpPr>
            <a:spLocks noGrp="1"/>
          </p:cNvSpPr>
          <p:nvPr>
            <p:ph idx="1"/>
          </p:nvPr>
        </p:nvSpPr>
        <p:spPr>
          <a:xfrm>
            <a:off x="602822" y="2087992"/>
            <a:ext cx="10924116" cy="5469467"/>
          </a:xfrm>
        </p:spPr>
        <p:txBody>
          <a:bodyPr/>
          <a:lstStyle/>
          <a:p>
            <a:pPr marL="0" indent="0">
              <a:buNone/>
            </a:pPr>
            <a:r>
              <a:rPr lang="de-DE" dirty="0"/>
              <a:t>Woran wird </a:t>
            </a:r>
            <a:r>
              <a:rPr lang="de-DE" b="1" dirty="0"/>
              <a:t>heute </a:t>
            </a:r>
            <a:r>
              <a:rPr lang="de-DE" dirty="0"/>
              <a:t>zur Feststellung des auf den Erbfall anwendbaren Erbrechts angeknüpft?</a:t>
            </a:r>
          </a:p>
          <a:p>
            <a:endParaRPr lang="de-CH" dirty="0"/>
          </a:p>
        </p:txBody>
      </p:sp>
      <p:sp>
        <p:nvSpPr>
          <p:cNvPr id="12" name="Flussdiagramm: Verbindungsstelle 11"/>
          <p:cNvSpPr/>
          <p:nvPr/>
        </p:nvSpPr>
        <p:spPr>
          <a:xfrm>
            <a:off x="665800" y="3429000"/>
            <a:ext cx="5376596" cy="2208245"/>
          </a:xfrm>
          <a:prstGeom prst="flowChartConnector">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3500000" scaled="1"/>
            <a:tileRect/>
          </a:gradFill>
          <a:ln>
            <a:solidFill>
              <a:srgbClr val="DC222D"/>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de-DE" sz="2400" dirty="0">
              <a:latin typeface="Arial" panose="020B0604020202020204" pitchFamily="34" charset="0"/>
              <a:cs typeface="Arial" panose="020B0604020202020204" pitchFamily="34" charset="0"/>
            </a:endParaRPr>
          </a:p>
        </p:txBody>
      </p:sp>
      <p:sp>
        <p:nvSpPr>
          <p:cNvPr id="13" name="Textfeld 12"/>
          <p:cNvSpPr txBox="1"/>
          <p:nvPr/>
        </p:nvSpPr>
        <p:spPr>
          <a:xfrm>
            <a:off x="1243676" y="3909053"/>
            <a:ext cx="4220844" cy="1231084"/>
          </a:xfrm>
          <a:prstGeom prst="rect">
            <a:avLst/>
          </a:prstGeom>
          <a:ln/>
        </p:spPr>
        <p:style>
          <a:lnRef idx="1">
            <a:schemeClr val="accent1"/>
          </a:lnRef>
          <a:fillRef idx="3">
            <a:schemeClr val="accent1"/>
          </a:fillRef>
          <a:effectRef idx="2">
            <a:schemeClr val="accent1"/>
          </a:effectRef>
          <a:fontRef idx="minor">
            <a:schemeClr val="lt1"/>
          </a:fontRef>
        </p:style>
        <p:txBody>
          <a:bodyPr wrap="square" lIns="121899" tIns="60949" rIns="121899" bIns="60949" rtlCol="0">
            <a:spAutoFit/>
          </a:bodyPr>
          <a:lstStyle/>
          <a:p>
            <a:pPr algn="ctr"/>
            <a:endParaRPr lang="de-DE" sz="2400" dirty="0">
              <a:solidFill>
                <a:schemeClr val="bg1"/>
              </a:solidFill>
              <a:latin typeface="Arial" panose="020B0604020202020204" pitchFamily="34" charset="0"/>
              <a:cs typeface="Arial" panose="020B0604020202020204" pitchFamily="34" charset="0"/>
            </a:endParaRPr>
          </a:p>
          <a:p>
            <a:pPr algn="ctr"/>
            <a:r>
              <a:rPr lang="de-DE" sz="2400" dirty="0">
                <a:solidFill>
                  <a:schemeClr val="bg1"/>
                </a:solidFill>
                <a:latin typeface="Arial" panose="020B0604020202020204" pitchFamily="34" charset="0"/>
                <a:cs typeface="Arial" panose="020B0604020202020204" pitchFamily="34" charset="0"/>
              </a:rPr>
              <a:t>Lebensmittelpunkt</a:t>
            </a:r>
          </a:p>
          <a:p>
            <a:pPr algn="ctr"/>
            <a:endParaRPr lang="de-DE" sz="2400" dirty="0">
              <a:solidFill>
                <a:schemeClr val="bg1"/>
              </a:solidFill>
              <a:latin typeface="Arial" panose="020B0604020202020204" pitchFamily="34" charset="0"/>
              <a:cs typeface="Arial" panose="020B0604020202020204" pitchFamily="34" charset="0"/>
            </a:endParaRPr>
          </a:p>
        </p:txBody>
      </p:sp>
      <p:sp>
        <p:nvSpPr>
          <p:cNvPr id="14" name="Rectangle 2"/>
          <p:cNvSpPr txBox="1">
            <a:spLocks noChangeArrowheads="1"/>
          </p:cNvSpPr>
          <p:nvPr/>
        </p:nvSpPr>
        <p:spPr bwMode="auto">
          <a:xfrm>
            <a:off x="445660" y="539553"/>
            <a:ext cx="11623329"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b" anchorCtr="0" compatLnSpc="1">
            <a:prstTxWarp prst="textNoShape">
              <a:avLst/>
            </a:prstTxWarp>
          </a:bodyPr>
          <a:lstStyle>
            <a:lvl1pPr algn="l" rtl="0" fontAlgn="base">
              <a:spcBef>
                <a:spcPct val="0"/>
              </a:spcBef>
              <a:spcAft>
                <a:spcPct val="0"/>
              </a:spcAft>
              <a:defRPr sz="2400">
                <a:solidFill>
                  <a:srgbClr val="13294A"/>
                </a:solidFill>
                <a:latin typeface="+mj-lt"/>
                <a:ea typeface="+mj-ea"/>
                <a:cs typeface="+mj-cs"/>
              </a:defRPr>
            </a:lvl1pPr>
            <a:lvl2pPr algn="l" rtl="0" fontAlgn="base">
              <a:spcBef>
                <a:spcPct val="0"/>
              </a:spcBef>
              <a:spcAft>
                <a:spcPct val="0"/>
              </a:spcAft>
              <a:defRPr sz="2400">
                <a:solidFill>
                  <a:srgbClr val="13294A"/>
                </a:solidFill>
                <a:latin typeface="Arial" charset="0"/>
              </a:defRPr>
            </a:lvl2pPr>
            <a:lvl3pPr algn="l" rtl="0" fontAlgn="base">
              <a:spcBef>
                <a:spcPct val="0"/>
              </a:spcBef>
              <a:spcAft>
                <a:spcPct val="0"/>
              </a:spcAft>
              <a:defRPr sz="2400">
                <a:solidFill>
                  <a:srgbClr val="13294A"/>
                </a:solidFill>
                <a:latin typeface="Arial" charset="0"/>
              </a:defRPr>
            </a:lvl3pPr>
            <a:lvl4pPr algn="l" rtl="0" fontAlgn="base">
              <a:spcBef>
                <a:spcPct val="0"/>
              </a:spcBef>
              <a:spcAft>
                <a:spcPct val="0"/>
              </a:spcAft>
              <a:defRPr sz="2400">
                <a:solidFill>
                  <a:srgbClr val="13294A"/>
                </a:solidFill>
                <a:latin typeface="Arial" charset="0"/>
              </a:defRPr>
            </a:lvl4pPr>
            <a:lvl5pPr algn="l" rtl="0" fontAlgn="base">
              <a:spcBef>
                <a:spcPct val="0"/>
              </a:spcBef>
              <a:spcAft>
                <a:spcPct val="0"/>
              </a:spcAft>
              <a:defRPr sz="2400">
                <a:solidFill>
                  <a:srgbClr val="13294A"/>
                </a:solidFill>
                <a:latin typeface="Arial" charset="0"/>
              </a:defRPr>
            </a:lvl5pPr>
            <a:lvl6pPr marL="457119" algn="l" rtl="0" fontAlgn="base">
              <a:spcBef>
                <a:spcPct val="0"/>
              </a:spcBef>
              <a:spcAft>
                <a:spcPct val="0"/>
              </a:spcAft>
              <a:defRPr sz="2400">
                <a:solidFill>
                  <a:srgbClr val="13294A"/>
                </a:solidFill>
                <a:latin typeface="Arial" charset="0"/>
              </a:defRPr>
            </a:lvl6pPr>
            <a:lvl7pPr marL="914239" algn="l" rtl="0" fontAlgn="base">
              <a:spcBef>
                <a:spcPct val="0"/>
              </a:spcBef>
              <a:spcAft>
                <a:spcPct val="0"/>
              </a:spcAft>
              <a:defRPr sz="2400">
                <a:solidFill>
                  <a:srgbClr val="13294A"/>
                </a:solidFill>
                <a:latin typeface="Arial" charset="0"/>
              </a:defRPr>
            </a:lvl7pPr>
            <a:lvl8pPr marL="1371358" algn="l" rtl="0" fontAlgn="base">
              <a:spcBef>
                <a:spcPct val="0"/>
              </a:spcBef>
              <a:spcAft>
                <a:spcPct val="0"/>
              </a:spcAft>
              <a:defRPr sz="2400">
                <a:solidFill>
                  <a:srgbClr val="13294A"/>
                </a:solidFill>
                <a:latin typeface="Arial" charset="0"/>
              </a:defRPr>
            </a:lvl8pPr>
            <a:lvl9pPr marL="1828477" algn="l" rtl="0" fontAlgn="base">
              <a:spcBef>
                <a:spcPct val="0"/>
              </a:spcBef>
              <a:spcAft>
                <a:spcPct val="0"/>
              </a:spcAft>
              <a:defRPr sz="2400">
                <a:solidFill>
                  <a:srgbClr val="13294A"/>
                </a:solidFill>
                <a:latin typeface="Arial" charset="0"/>
              </a:defRPr>
            </a:lvl9pPr>
          </a:lstStyle>
          <a:p>
            <a:r>
              <a:rPr lang="de-DE" sz="3200" b="1" dirty="0">
                <a:solidFill>
                  <a:schemeClr val="tx1"/>
                </a:solidFill>
                <a:latin typeface="Arial" panose="020B0604020202020204" pitchFamily="34" charset="0"/>
                <a:cs typeface="Arial" panose="020B0604020202020204" pitchFamily="34" charset="0"/>
              </a:rPr>
              <a:t>Erbrechtsverordnung</a:t>
            </a:r>
            <a:endParaRPr lang="de-DE" altLang="de-DE" sz="3200" b="1" kern="0" dirty="0">
              <a:solidFill>
                <a:schemeClr val="tx1"/>
              </a:solidFill>
              <a:latin typeface="Arial" panose="020B0604020202020204" pitchFamily="34" charset="0"/>
              <a:cs typeface="Arial" panose="020B0604020202020204" pitchFamily="34" charset="0"/>
            </a:endParaRPr>
          </a:p>
        </p:txBody>
      </p:sp>
      <p:sp>
        <p:nvSpPr>
          <p:cNvPr id="15" name="Rectangle 3"/>
          <p:cNvSpPr txBox="1">
            <a:spLocks noChangeArrowheads="1"/>
          </p:cNvSpPr>
          <p:nvPr/>
        </p:nvSpPr>
        <p:spPr bwMode="auto">
          <a:xfrm>
            <a:off x="474235" y="1124745"/>
            <a:ext cx="739282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t" anchorCtr="0" compatLnSpc="1">
            <a:prstTxWarp prst="textNoShape">
              <a:avLst/>
            </a:prstTxWarp>
          </a:bodyPr>
          <a:lstStyle>
            <a:lvl1pPr marL="266653" indent="-266653" algn="l" rtl="0" fontAlgn="base">
              <a:spcBef>
                <a:spcPts val="800"/>
              </a:spcBef>
              <a:spcAft>
                <a:spcPct val="0"/>
              </a:spcAft>
              <a:buClr>
                <a:srgbClr val="13294A"/>
              </a:buClr>
              <a:buFont typeface="Arial" charset="0"/>
              <a:buChar char="–"/>
              <a:defRPr sz="2000">
                <a:solidFill>
                  <a:srgbClr val="13294A"/>
                </a:solidFill>
                <a:latin typeface="+mn-lt"/>
                <a:ea typeface="+mn-ea"/>
                <a:cs typeface="+mn-cs"/>
              </a:defRPr>
            </a:lvl1pPr>
            <a:lvl2pPr marL="533306" indent="-265066" algn="l" rtl="0" fontAlgn="base">
              <a:spcBef>
                <a:spcPts val="800"/>
              </a:spcBef>
              <a:spcAft>
                <a:spcPct val="0"/>
              </a:spcAft>
              <a:buClr>
                <a:srgbClr val="13294A"/>
              </a:buClr>
              <a:buChar char="•"/>
              <a:defRPr>
                <a:solidFill>
                  <a:srgbClr val="13294A"/>
                </a:solidFill>
                <a:latin typeface="+mn-lt"/>
              </a:defRPr>
            </a:lvl2pPr>
            <a:lvl3pPr marL="812657" indent="-277764" algn="l" rtl="0" fontAlgn="base">
              <a:spcBef>
                <a:spcPts val="800"/>
              </a:spcBef>
              <a:spcAft>
                <a:spcPct val="0"/>
              </a:spcAft>
              <a:buClr>
                <a:srgbClr val="13294A"/>
              </a:buClr>
              <a:buFont typeface="Arial" charset="0"/>
              <a:buChar char="–"/>
              <a:defRPr sz="1600">
                <a:solidFill>
                  <a:srgbClr val="13294A"/>
                </a:solidFill>
                <a:latin typeface="+mn-lt"/>
              </a:defRPr>
            </a:lvl3pPr>
            <a:lvl4pPr marL="1079310" indent="-265066" algn="l" rtl="0" fontAlgn="base">
              <a:spcBef>
                <a:spcPts val="800"/>
              </a:spcBef>
              <a:spcAft>
                <a:spcPct val="0"/>
              </a:spcAft>
              <a:buClr>
                <a:srgbClr val="13294A"/>
              </a:buClr>
              <a:buChar char="•"/>
              <a:defRPr sz="1600">
                <a:solidFill>
                  <a:srgbClr val="13294A"/>
                </a:solidFill>
                <a:latin typeface="+mn-lt"/>
              </a:defRPr>
            </a:lvl4pPr>
            <a:lvl5pPr marL="1345962" indent="-265066" algn="l" rtl="0" fontAlgn="base">
              <a:spcBef>
                <a:spcPts val="800"/>
              </a:spcBef>
              <a:spcAft>
                <a:spcPct val="0"/>
              </a:spcAft>
              <a:buClr>
                <a:srgbClr val="13294A"/>
              </a:buClr>
              <a:buFont typeface="Arial" charset="0"/>
              <a:buChar char="–"/>
              <a:defRPr sz="1600">
                <a:solidFill>
                  <a:srgbClr val="13294A"/>
                </a:solidFill>
                <a:latin typeface="+mn-lt"/>
              </a:defRPr>
            </a:lvl5pPr>
            <a:lvl6pPr marL="1803081" indent="-265066" algn="l" rtl="0" fontAlgn="base">
              <a:spcBef>
                <a:spcPts val="800"/>
              </a:spcBef>
              <a:spcAft>
                <a:spcPct val="0"/>
              </a:spcAft>
              <a:buClr>
                <a:srgbClr val="13294A"/>
              </a:buClr>
              <a:buFont typeface="Arial" charset="0"/>
              <a:buChar char="–"/>
              <a:defRPr sz="1600">
                <a:solidFill>
                  <a:srgbClr val="13294A"/>
                </a:solidFill>
                <a:latin typeface="+mn-lt"/>
              </a:defRPr>
            </a:lvl6pPr>
            <a:lvl7pPr marL="2260201" indent="-265066" algn="l" rtl="0" fontAlgn="base">
              <a:spcBef>
                <a:spcPts val="800"/>
              </a:spcBef>
              <a:spcAft>
                <a:spcPct val="0"/>
              </a:spcAft>
              <a:buClr>
                <a:srgbClr val="13294A"/>
              </a:buClr>
              <a:buFont typeface="Arial" charset="0"/>
              <a:buChar char="–"/>
              <a:defRPr sz="1600">
                <a:solidFill>
                  <a:srgbClr val="13294A"/>
                </a:solidFill>
                <a:latin typeface="+mn-lt"/>
              </a:defRPr>
            </a:lvl7pPr>
            <a:lvl8pPr marL="2717320" indent="-265066" algn="l" rtl="0" fontAlgn="base">
              <a:spcBef>
                <a:spcPts val="800"/>
              </a:spcBef>
              <a:spcAft>
                <a:spcPct val="0"/>
              </a:spcAft>
              <a:buClr>
                <a:srgbClr val="13294A"/>
              </a:buClr>
              <a:buFont typeface="Arial" charset="0"/>
              <a:buChar char="–"/>
              <a:defRPr sz="1600">
                <a:solidFill>
                  <a:srgbClr val="13294A"/>
                </a:solidFill>
                <a:latin typeface="+mn-lt"/>
              </a:defRPr>
            </a:lvl8pPr>
            <a:lvl9pPr marL="3174440" indent="-265066" algn="l" rtl="0" fontAlgn="base">
              <a:spcBef>
                <a:spcPts val="800"/>
              </a:spcBef>
              <a:spcAft>
                <a:spcPct val="0"/>
              </a:spcAft>
              <a:buClr>
                <a:srgbClr val="13294A"/>
              </a:buClr>
              <a:buFont typeface="Arial" charset="0"/>
              <a:buChar char="–"/>
              <a:defRPr sz="1600">
                <a:solidFill>
                  <a:srgbClr val="13294A"/>
                </a:solidFill>
                <a:latin typeface="+mn-lt"/>
              </a:defRPr>
            </a:lvl9pPr>
          </a:lstStyle>
          <a:p>
            <a:pPr marL="0" indent="0">
              <a:buNone/>
              <a:tabLst>
                <a:tab pos="480472" algn="l"/>
              </a:tabLst>
            </a:pPr>
            <a:r>
              <a:rPr lang="de-DE" sz="2667" dirty="0">
                <a:solidFill>
                  <a:schemeClr val="tx1"/>
                </a:solidFill>
                <a:latin typeface="Arial" panose="020B0604020202020204" pitchFamily="34" charset="0"/>
                <a:cs typeface="Arial" panose="020B0604020202020204" pitchFamily="34" charset="0"/>
              </a:rPr>
              <a:t>Anwendbares Recht</a:t>
            </a:r>
            <a:endParaRPr lang="de-CH" sz="533" kern="0" dirty="0">
              <a:solidFill>
                <a:schemeClr val="tx1"/>
              </a:solidFill>
              <a:latin typeface="Arial" panose="020B0604020202020204" pitchFamily="34" charset="0"/>
              <a:cs typeface="Arial" panose="020B0604020202020204" pitchFamily="34" charset="0"/>
            </a:endParaRPr>
          </a:p>
        </p:txBody>
      </p:sp>
      <p:sp>
        <p:nvSpPr>
          <p:cNvPr id="9" name="Textfeld 8"/>
          <p:cNvSpPr txBox="1"/>
          <p:nvPr/>
        </p:nvSpPr>
        <p:spPr>
          <a:xfrm>
            <a:off x="6867711" y="3909053"/>
            <a:ext cx="4220844" cy="1231084"/>
          </a:xfrm>
          <a:prstGeom prst="rect">
            <a:avLst/>
          </a:prstGeom>
          <a:ln/>
        </p:spPr>
        <p:style>
          <a:lnRef idx="1">
            <a:schemeClr val="accent1"/>
          </a:lnRef>
          <a:fillRef idx="3">
            <a:schemeClr val="accent1"/>
          </a:fillRef>
          <a:effectRef idx="2">
            <a:schemeClr val="accent1"/>
          </a:effectRef>
          <a:fontRef idx="minor">
            <a:schemeClr val="lt1"/>
          </a:fontRef>
        </p:style>
        <p:txBody>
          <a:bodyPr wrap="square" lIns="121899" tIns="60949" rIns="121899" bIns="60949" rtlCol="0">
            <a:spAutoFit/>
          </a:bodyPr>
          <a:lstStyle/>
          <a:p>
            <a:pPr algn="ctr"/>
            <a:endParaRPr lang="de-DE" sz="2400" dirty="0">
              <a:solidFill>
                <a:schemeClr val="bg1"/>
              </a:solidFill>
              <a:latin typeface="Arial" panose="020B0604020202020204" pitchFamily="34" charset="0"/>
              <a:cs typeface="Arial" panose="020B0604020202020204" pitchFamily="34" charset="0"/>
            </a:endParaRPr>
          </a:p>
          <a:p>
            <a:pPr algn="ctr"/>
            <a:r>
              <a:rPr lang="de-DE" sz="2400" dirty="0">
                <a:solidFill>
                  <a:schemeClr val="bg1"/>
                </a:solidFill>
                <a:latin typeface="Arial" panose="020B0604020202020204" pitchFamily="34" charset="0"/>
                <a:cs typeface="Arial" panose="020B0604020202020204" pitchFamily="34" charset="0"/>
              </a:rPr>
              <a:t>Rechtswahl Heimatrechte</a:t>
            </a:r>
          </a:p>
          <a:p>
            <a:pPr algn="ctr"/>
            <a:endParaRPr lang="de-DE" sz="2400" dirty="0">
              <a:solidFill>
                <a:schemeClr val="bg1"/>
              </a:solidFill>
              <a:latin typeface="Arial" panose="020B0604020202020204" pitchFamily="34" charset="0"/>
              <a:cs typeface="Arial" panose="020B0604020202020204" pitchFamily="34" charset="0"/>
            </a:endParaRPr>
          </a:p>
        </p:txBody>
      </p:sp>
      <p:pic>
        <p:nvPicPr>
          <p:cNvPr id="10"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534" y="451119"/>
            <a:ext cx="754594" cy="383334"/>
          </a:xfrm>
          <a:prstGeom prst="rect">
            <a:avLst/>
          </a:prstGeom>
        </p:spPr>
      </p:pic>
    </p:spTree>
    <p:extLst>
      <p:ext uri="{BB962C8B-B14F-4D97-AF65-F5344CB8AC3E}">
        <p14:creationId xmlns:p14="http://schemas.microsoft.com/office/powerpoint/2010/main" val="39851411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LINEID" val="C5EBD86AF0B44BF0A8383A2B7ED424AD"/>
</p:tagLst>
</file>

<file path=ppt/tags/tag10.xml><?xml version="1.0" encoding="utf-8"?>
<p:tagLst xmlns:a="http://schemas.openxmlformats.org/drawingml/2006/main" xmlns:r="http://schemas.openxmlformats.org/officeDocument/2006/relationships" xmlns:p="http://schemas.openxmlformats.org/presentationml/2006/main">
  <p:tag name="OUTLINEID" val="16C6CBBD61F1411FAB7E29F0ABB2E563"/>
</p:tagLst>
</file>

<file path=ppt/tags/tag11.xml><?xml version="1.0" encoding="utf-8"?>
<p:tagLst xmlns:a="http://schemas.openxmlformats.org/drawingml/2006/main" xmlns:r="http://schemas.openxmlformats.org/officeDocument/2006/relationships" xmlns:p="http://schemas.openxmlformats.org/presentationml/2006/main">
  <p:tag name="OUTLINEID" val="E78B5B442510428FA70A73A99F0845E7"/>
</p:tagLst>
</file>

<file path=ppt/tags/tag12.xml><?xml version="1.0" encoding="utf-8"?>
<p:tagLst xmlns:a="http://schemas.openxmlformats.org/drawingml/2006/main" xmlns:r="http://schemas.openxmlformats.org/officeDocument/2006/relationships" xmlns:p="http://schemas.openxmlformats.org/presentationml/2006/main">
  <p:tag name="OUTLINEFRAGMENTID" val="3AD6D142BFD945868B9756E4761C76A4"/>
</p:tagLst>
</file>

<file path=ppt/tags/tag13.xml><?xml version="1.0" encoding="utf-8"?>
<p:tagLst xmlns:a="http://schemas.openxmlformats.org/drawingml/2006/main" xmlns:r="http://schemas.openxmlformats.org/officeDocument/2006/relationships" xmlns:p="http://schemas.openxmlformats.org/presentationml/2006/main">
  <p:tag name="OUTLINEID" val="80287F26AE9043778246D8D216B04818"/>
</p:tagLst>
</file>

<file path=ppt/tags/tag14.xml><?xml version="1.0" encoding="utf-8"?>
<p:tagLst xmlns:a="http://schemas.openxmlformats.org/drawingml/2006/main" xmlns:r="http://schemas.openxmlformats.org/officeDocument/2006/relationships" xmlns:p="http://schemas.openxmlformats.org/presentationml/2006/main">
  <p:tag name="OFFICEATWORKSHAPETHEMENAME" val="Walder Wyss.thmx"/>
</p:tagLst>
</file>

<file path=ppt/tags/tag15.xml><?xml version="1.0" encoding="utf-8"?>
<p:tagLst xmlns:a="http://schemas.openxmlformats.org/drawingml/2006/main" xmlns:r="http://schemas.openxmlformats.org/officeDocument/2006/relationships" xmlns:p="http://schemas.openxmlformats.org/presentationml/2006/main">
  <p:tag name="OUTLINEFRAGMENTID" val="3AD6D142BFD945868B9756E4761C76A4"/>
</p:tagLst>
</file>

<file path=ppt/tags/tag16.xml><?xml version="1.0" encoding="utf-8"?>
<p:tagLst xmlns:a="http://schemas.openxmlformats.org/drawingml/2006/main" xmlns:r="http://schemas.openxmlformats.org/officeDocument/2006/relationships" xmlns:p="http://schemas.openxmlformats.org/presentationml/2006/main">
  <p:tag name="OUTLINEID" val="C530551FA2DB496EA29A11DC5CC4A9E1"/>
</p:tagLst>
</file>

<file path=ppt/tags/tag2.xml><?xml version="1.0" encoding="utf-8"?>
<p:tagLst xmlns:a="http://schemas.openxmlformats.org/drawingml/2006/main" xmlns:r="http://schemas.openxmlformats.org/officeDocument/2006/relationships" xmlns:p="http://schemas.openxmlformats.org/presentationml/2006/main">
  <p:tag name="OUTLINEID" val="C530551FA2DB496EA29A11DC5CC4A9E1"/>
</p:tagLst>
</file>

<file path=ppt/tags/tag3.xml><?xml version="1.0" encoding="utf-8"?>
<p:tagLst xmlns:a="http://schemas.openxmlformats.org/drawingml/2006/main" xmlns:r="http://schemas.openxmlformats.org/officeDocument/2006/relationships" xmlns:p="http://schemas.openxmlformats.org/presentationml/2006/main">
  <p:tag name="OUTLINEID" val="7A43E3C4E1FD4D6F9A3D6AE49DD66C63"/>
</p:tagLst>
</file>

<file path=ppt/tags/tag4.xml><?xml version="1.0" encoding="utf-8"?>
<p:tagLst xmlns:a="http://schemas.openxmlformats.org/drawingml/2006/main" xmlns:r="http://schemas.openxmlformats.org/officeDocument/2006/relationships" xmlns:p="http://schemas.openxmlformats.org/presentationml/2006/main">
  <p:tag name="OUTLINEID" val="80287F26AE9043778246D8D216B04818"/>
</p:tagLst>
</file>

<file path=ppt/tags/tag5.xml><?xml version="1.0" encoding="utf-8"?>
<p:tagLst xmlns:a="http://schemas.openxmlformats.org/drawingml/2006/main" xmlns:r="http://schemas.openxmlformats.org/officeDocument/2006/relationships" xmlns:p="http://schemas.openxmlformats.org/presentationml/2006/main">
  <p:tag name="OUTLINEID" val="E78B5B442510428FA70A73A99F0845E7"/>
</p:tagLst>
</file>

<file path=ppt/tags/tag6.xml><?xml version="1.0" encoding="utf-8"?>
<p:tagLst xmlns:a="http://schemas.openxmlformats.org/drawingml/2006/main" xmlns:r="http://schemas.openxmlformats.org/officeDocument/2006/relationships" xmlns:p="http://schemas.openxmlformats.org/presentationml/2006/main">
  <p:tag name="OUTLINEID" val="C5EBD86AF0B44BF0A8383A2B7ED424AD"/>
</p:tagLst>
</file>

<file path=ppt/tags/tag7.xml><?xml version="1.0" encoding="utf-8"?>
<p:tagLst xmlns:a="http://schemas.openxmlformats.org/drawingml/2006/main" xmlns:r="http://schemas.openxmlformats.org/officeDocument/2006/relationships" xmlns:p="http://schemas.openxmlformats.org/presentationml/2006/main">
  <p:tag name="OUTLINEID" val="C530551FA2DB496EA29A11DC5CC4A9E1"/>
</p:tagLst>
</file>

<file path=ppt/tags/tag8.xml><?xml version="1.0" encoding="utf-8"?>
<p:tagLst xmlns:a="http://schemas.openxmlformats.org/drawingml/2006/main" xmlns:r="http://schemas.openxmlformats.org/officeDocument/2006/relationships" xmlns:p="http://schemas.openxmlformats.org/presentationml/2006/main">
  <p:tag name="OUTLINEID" val="7A43E3C4E1FD4D6F9A3D6AE49DD66C63"/>
</p:tagLst>
</file>

<file path=ppt/tags/tag9.xml><?xml version="1.0" encoding="utf-8"?>
<p:tagLst xmlns:a="http://schemas.openxmlformats.org/drawingml/2006/main" xmlns:r="http://schemas.openxmlformats.org/officeDocument/2006/relationships" xmlns:p="http://schemas.openxmlformats.org/presentationml/2006/main">
  <p:tag name="OUTLINEID" val="80287F26AE9043778246D8D216B04818"/>
</p:tagLst>
</file>

<file path=ppt/theme/theme1.xml><?xml version="1.0" encoding="utf-8"?>
<a:theme xmlns:a="http://schemas.openxmlformats.org/drawingml/2006/main" name="Cover pattern">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3FD19512-9F3C-4947-B681-B55EA290E9D0}"/>
    </a:ext>
  </a:extLst>
</a:theme>
</file>

<file path=ppt/theme/theme10.xml><?xml version="1.0" encoding="utf-8"?>
<a:theme xmlns:a="http://schemas.openxmlformats.org/drawingml/2006/main" name="Master content">
  <a:themeElements>
    <a:clrScheme name="Custom 1">
      <a:dk1>
        <a:sysClr val="windowText" lastClr="000000"/>
      </a:dk1>
      <a:lt1>
        <a:sysClr val="window" lastClr="FFFFFF"/>
      </a:lt1>
      <a:dk2>
        <a:srgbClr val="0D535F"/>
      </a:dk2>
      <a:lt2>
        <a:srgbClr val="E7E6E6"/>
      </a:lt2>
      <a:accent1>
        <a:srgbClr val="195F73"/>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alpha val="20000"/>
          </a:schemeClr>
        </a:solidFill>
        <a:ln>
          <a:noFill/>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FF_Pattern_Template-2021.potx" id="{6135809C-A55C-4014-8301-E5DDCC7D6F23}" vid="{87BAC223-FDA9-41A5-A4F9-FCF5252E22AD}"/>
    </a:ext>
  </a:extLst>
</a:theme>
</file>

<file path=ppt/theme/theme11.xml><?xml version="1.0" encoding="utf-8"?>
<a:theme xmlns:a="http://schemas.openxmlformats.org/drawingml/2006/main" name="Disclaimer">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0FB51AF1-FA93-45F4-88E2-3F6E559F92A7}"/>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rmediary pattern">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DCF14459-E652-40C4-BC36-7A6A6F67F024}"/>
    </a:ext>
  </a:extLst>
</a:theme>
</file>

<file path=ppt/theme/theme3.xml><?xml version="1.0" encoding="utf-8"?>
<a:theme xmlns:a="http://schemas.openxmlformats.org/drawingml/2006/main" name="Intermediary pattern white logo">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6FE02259-47A9-438B-B74D-DFC8B23FF7E8}"/>
    </a:ext>
  </a:extLst>
</a:theme>
</file>

<file path=ppt/theme/theme4.xml><?xml version="1.0" encoding="utf-8"?>
<a:theme xmlns:a="http://schemas.openxmlformats.org/drawingml/2006/main" name="Cover full-bleed">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45E7136D-02B8-4E9A-AE65-348391D742D7}"/>
    </a:ext>
  </a:extLst>
</a:theme>
</file>

<file path=ppt/theme/theme5.xml><?xml version="1.0" encoding="utf-8"?>
<a:theme xmlns:a="http://schemas.openxmlformats.org/drawingml/2006/main" name="Intermediary full-bleed">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5EC3A8EB-66D3-4396-9852-386BC07EDEB7}"/>
    </a:ext>
  </a:extLst>
</a:theme>
</file>

<file path=ppt/theme/theme6.xml><?xml version="1.0" encoding="utf-8"?>
<a:theme xmlns:a="http://schemas.openxmlformats.org/drawingml/2006/main" name="2_Intermediary full-bleed">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AAAE2D5C-8CF7-4534-8E23-378DB37D0C44}"/>
    </a:ext>
  </a:extLst>
</a:theme>
</file>

<file path=ppt/theme/theme7.xml><?xml version="1.0" encoding="utf-8"?>
<a:theme xmlns:a="http://schemas.openxmlformats.org/drawingml/2006/main" name="1_Intermediary full-bleed">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0F23082B-C60D-412F-ABE2-A2C3C525A1DB}"/>
    </a:ext>
  </a:extLst>
</a:theme>
</file>

<file path=ppt/theme/theme8.xml><?xml version="1.0" encoding="utf-8"?>
<a:theme xmlns:a="http://schemas.openxmlformats.org/drawingml/2006/main" name="Cover cut-out">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8B30454D-880B-4266-A523-6677D5C0948D}"/>
    </a:ext>
  </a:extLst>
</a:theme>
</file>

<file path=ppt/theme/theme9.xml><?xml version="1.0" encoding="utf-8"?>
<a:theme xmlns:a="http://schemas.openxmlformats.org/drawingml/2006/main" name="Intermediary cut-out">
  <a:themeElements>
    <a:clrScheme name="Future Facing">
      <a:dk1>
        <a:sysClr val="windowText" lastClr="000000"/>
      </a:dk1>
      <a:lt1>
        <a:sysClr val="window" lastClr="FFFFFF"/>
      </a:lt1>
      <a:dk2>
        <a:srgbClr val="0D535F"/>
      </a:dk2>
      <a:lt2>
        <a:srgbClr val="E7E6E6"/>
      </a:lt2>
      <a:accent1>
        <a:srgbClr val="0D535F"/>
      </a:accent1>
      <a:accent2>
        <a:srgbClr val="FBBA00"/>
      </a:accent2>
      <a:accent3>
        <a:srgbClr val="EC6602"/>
      </a:accent3>
      <a:accent4>
        <a:srgbClr val="E50071"/>
      </a:accent4>
      <a:accent5>
        <a:srgbClr val="004D90"/>
      </a:accent5>
      <a:accent6>
        <a:srgbClr val="422373"/>
      </a:accent6>
      <a:hlink>
        <a:srgbClr val="004D90"/>
      </a:hlink>
      <a:folHlink>
        <a:srgbClr val="421A79"/>
      </a:folHlink>
    </a:clrScheme>
    <a:fontScheme name="CMS_Legal_Fonts">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F_Pattern_Template-2021.potx" id="{6135809C-A55C-4014-8301-E5DDCC7D6F23}" vid="{8AB65AF9-FEDC-40A7-A9A6-EF732E197AD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885727B9F59224783C5599943CEEB02" ma:contentTypeVersion="4" ma:contentTypeDescription="Ein neues Dokument erstellen." ma:contentTypeScope="" ma:versionID="f2851459050bb91de8dcd62c1104846b">
  <xsd:schema xmlns:xsd="http://www.w3.org/2001/XMLSchema" xmlns:xs="http://www.w3.org/2001/XMLSchema" xmlns:p="http://schemas.microsoft.com/office/2006/metadata/properties" xmlns:ns3="0f1859af-c350-4382-a525-6cc8fa42f69f" targetNamespace="http://schemas.microsoft.com/office/2006/metadata/properties" ma:root="true" ma:fieldsID="79a246a8db2c0fc0423216db36bb8ba9" ns3:_="">
    <xsd:import namespace="0f1859af-c350-4382-a525-6cc8fa42f69f"/>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1859af-c350-4382-a525-6cc8fa42f6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DE535F-A817-4F94-8340-EBB1844A8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1859af-c350-4382-a525-6cc8fa42f6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133746-6B23-4C03-B183-6E5DE54D6F3F}">
  <ds:schemaRefs>
    <ds:schemaRef ds:uri="http://schemas.microsoft.com/office/infopath/2007/PartnerControls"/>
    <ds:schemaRef ds:uri="http://www.w3.org/XML/1998/namespace"/>
    <ds:schemaRef ds:uri="0f1859af-c350-4382-a525-6cc8fa42f69f"/>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38E0EDA8-BA04-4065-9894-57B94211467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FF_Pattern_Template-2021</Template>
  <TotalTime>0</TotalTime>
  <Words>4400</Words>
  <Application>Microsoft Office PowerPoint</Application>
  <PresentationFormat>Widescreen</PresentationFormat>
  <Paragraphs>483</Paragraphs>
  <Slides>46</Slides>
  <Notes>3</Notes>
  <HiddenSlides>0</HiddenSlides>
  <MMClips>0</MMClips>
  <ScaleCrop>false</ScaleCrop>
  <HeadingPairs>
    <vt:vector size="6" baseType="variant">
      <vt:variant>
        <vt:lpstr>Fonts Used</vt:lpstr>
      </vt:variant>
      <vt:variant>
        <vt:i4>4</vt:i4>
      </vt:variant>
      <vt:variant>
        <vt:lpstr>Theme</vt:lpstr>
      </vt:variant>
      <vt:variant>
        <vt:i4>11</vt:i4>
      </vt:variant>
      <vt:variant>
        <vt:lpstr>Slide Titles</vt:lpstr>
      </vt:variant>
      <vt:variant>
        <vt:i4>46</vt:i4>
      </vt:variant>
    </vt:vector>
  </HeadingPairs>
  <TitlesOfParts>
    <vt:vector size="61" baseType="lpstr">
      <vt:lpstr>Arial</vt:lpstr>
      <vt:lpstr>Calibri</vt:lpstr>
      <vt:lpstr>Symbol</vt:lpstr>
      <vt:lpstr>Wingdings</vt:lpstr>
      <vt:lpstr>Cover pattern</vt:lpstr>
      <vt:lpstr>Intermediary pattern</vt:lpstr>
      <vt:lpstr>Intermediary pattern white logo</vt:lpstr>
      <vt:lpstr>Cover full-bleed</vt:lpstr>
      <vt:lpstr>Intermediary full-bleed</vt:lpstr>
      <vt:lpstr>2_Intermediary full-bleed</vt:lpstr>
      <vt:lpstr>1_Intermediary full-bleed</vt:lpstr>
      <vt:lpstr>Cover cut-out</vt:lpstr>
      <vt:lpstr>Intermediary cut-out</vt:lpstr>
      <vt:lpstr>Master content</vt:lpstr>
      <vt:lpstr>Disclaimer</vt:lpstr>
      <vt:lpstr>PowerPoint Presentation</vt:lpstr>
      <vt:lpstr>Auswirkungen der internationalen Reformen (GüVO und ErbVO)</vt:lpstr>
      <vt:lpstr>PowerPoint Presentation</vt:lpstr>
      <vt:lpstr>Recap: EU Erbrechts- und Güterrechtsverordnungen</vt:lpstr>
      <vt:lpstr>Recap: Euro-international anwendbares Recht</vt:lpstr>
      <vt:lpstr>Zusammenspiel zwischen Güter- und Erbrecht stets beachten  - international (IPRG, EU GüVO und EU ErbVO)  - national (ZGB)</vt:lpstr>
      <vt:lpstr>EU Verordnungen – Geltungsbereich</vt:lpstr>
      <vt:lpstr>PowerPoint Presentation</vt:lpstr>
      <vt:lpstr>PowerPoint Presentation</vt:lpstr>
      <vt:lpstr>PowerPoint Presentation</vt:lpstr>
      <vt:lpstr>PowerPoint Presentation</vt:lpstr>
      <vt:lpstr>PowerPoint Presentation</vt:lpstr>
      <vt:lpstr>PowerPoint Presentation</vt:lpstr>
      <vt:lpstr>Praxiserfahrungen mit den EU Erbrechts- und Güterrechtsverordnungen </vt:lpstr>
      <vt:lpstr>PowerPoint Presentation</vt:lpstr>
      <vt:lpstr>PowerPoint Presentation</vt:lpstr>
      <vt:lpstr>Übersicht Gesetzesentwicklungen:  Erbrechtsrevision I</vt:lpstr>
      <vt:lpstr>Erbrechtsrevision I:  Wichtigste Themen</vt:lpstr>
      <vt:lpstr>Reduktion der Pflichtteile</vt:lpstr>
      <vt:lpstr>Klärung der Herabsetzungsreihenfolge  (Art. 532 revZGB)</vt:lpstr>
      <vt:lpstr>Verlust des Pflichtteilsschutzes im  Scheidungsverfahren (1): Übersicht</vt:lpstr>
      <vt:lpstr>Verlust des Pflichtteilsschutzes im Scheidungsverfahren (2): Art. 472 revZGB</vt:lpstr>
      <vt:lpstr>Verlust des Pflichtteilsschutzes im Scheidungsverfahren (3): Art. 120 Abs. 3 revZGB</vt:lpstr>
      <vt:lpstr>Verlust des Pflichtteilsschutzes im Scheidungsverfahren (4): Auswirkungen auf die Praxis</vt:lpstr>
      <vt:lpstr>Behandlung der überhälftigen Vorschlagszuweisung  Art. 216 ZGB: Ausgangslage</vt:lpstr>
      <vt:lpstr>Behandlung der überhälftigen  Vorschlagszuweisung (1): Art. 216 ZGB</vt:lpstr>
      <vt:lpstr>Behandlung der überhälftigen  Vorschlagszuweisung (2): Lehrstreit zu Art. 216 ZGB</vt:lpstr>
      <vt:lpstr>Behandlung der überhälftigen  Vorschlagszuweisung (3): Lehrstreit zu Art. 216 ZGB</vt:lpstr>
      <vt:lpstr>Behandlung der überhälftigen  Vorschlagszuweisung (4): Lehrstreit zu Art. 216 ZGB</vt:lpstr>
      <vt:lpstr>Behandlung der überhälftigen  Vorschlagszuweisung (5): Lehrstreit zu Art. 216 ZGB</vt:lpstr>
      <vt:lpstr>Intervention Praxis und Differenzbereinigung</vt:lpstr>
      <vt:lpstr>PowerPoint Presentation</vt:lpstr>
      <vt:lpstr>PowerPoint Presentation</vt:lpstr>
      <vt:lpstr>PowerPoint Presentation</vt:lpstr>
      <vt:lpstr>PowerPoint Presentation</vt:lpstr>
      <vt:lpstr>PowerPoint Presentation</vt:lpstr>
      <vt:lpstr>PowerPoint Presentation</vt:lpstr>
      <vt:lpstr>Behandlung der überhälftigen  Vorschlagszuweisung (6): Art. 216 revZGB</vt:lpstr>
      <vt:lpstr>Klage aus Erbvertrag (1): Art. 494 revZGB</vt:lpstr>
      <vt:lpstr>Klage aus Erbvertrag (2): Art. 494 revZGB</vt:lpstr>
      <vt:lpstr>Übergangsrecht / Art. 15 und Art. 16 SchlT ZGB</vt:lpstr>
      <vt:lpstr>Übergangsrecht / Art. 15 und Art. 16 SchlT ZGB</vt:lpstr>
      <vt:lpstr>Fazit der Erbrechtsrevisionen für die Praxis </vt:lpstr>
      <vt:lpstr>PowerPoint Presentation</vt:lpstr>
      <vt:lpstr>PowerPoint Presentation</vt:lpstr>
      <vt:lpstr>PowerPoint Presentation</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Wyss, Sandra</dc:creator>
  <cp:lastModifiedBy>CMS von Erlach Partners Ltd</cp:lastModifiedBy>
  <cp:revision>288</cp:revision>
  <cp:lastPrinted>2023-05-09T07:08:38Z</cp:lastPrinted>
  <dcterms:created xsi:type="dcterms:W3CDTF">2021-06-15T15:38:48Z</dcterms:created>
  <dcterms:modified xsi:type="dcterms:W3CDTF">2025-04-24T15:02:03Z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0x0101002885727B9F59224783C5599943CEEB02</vt:lpwstr>
  </property>
</Properties>
</file>