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3.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4.xml" ContentType="application/vnd.openxmlformats-officedocument.theme+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slideLayouts/slideLayout70.xml" ContentType="application/vnd.openxmlformats-officedocument.presentationml.slideLayout+xml"/>
  <Override PartName="/ppt/theme/theme5.xml" ContentType="application/vnd.openxmlformats-officedocument.theme+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comments/modernComment_160_152DD7C3.xml" ContentType="application/vnd.ms-powerpoint.comments+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9" r:id="rId2"/>
    <p:sldMasterId id="2147483681" r:id="rId3"/>
    <p:sldMasterId id="2147483717" r:id="rId4"/>
    <p:sldMasterId id="2147483730" r:id="rId5"/>
    <p:sldMasterId id="2147483742" r:id="rId6"/>
  </p:sldMasterIdLst>
  <p:notesMasterIdLst>
    <p:notesMasterId r:id="rId60"/>
  </p:notesMasterIdLst>
  <p:sldIdLst>
    <p:sldId id="257" r:id="rId7"/>
    <p:sldId id="258" r:id="rId8"/>
    <p:sldId id="259" r:id="rId9"/>
    <p:sldId id="260" r:id="rId10"/>
    <p:sldId id="261" r:id="rId11"/>
    <p:sldId id="262" r:id="rId12"/>
    <p:sldId id="263" r:id="rId13"/>
    <p:sldId id="264" r:id="rId14"/>
    <p:sldId id="602" r:id="rId15"/>
    <p:sldId id="603" r:id="rId16"/>
    <p:sldId id="604" r:id="rId17"/>
    <p:sldId id="605" r:id="rId18"/>
    <p:sldId id="285" r:id="rId19"/>
    <p:sldId id="281" r:id="rId20"/>
    <p:sldId id="277" r:id="rId21"/>
    <p:sldId id="256" r:id="rId22"/>
    <p:sldId id="286" r:id="rId23"/>
    <p:sldId id="287" r:id="rId24"/>
    <p:sldId id="288" r:id="rId25"/>
    <p:sldId id="289" r:id="rId26"/>
    <p:sldId id="290" r:id="rId27"/>
    <p:sldId id="291" r:id="rId28"/>
    <p:sldId id="346" r:id="rId29"/>
    <p:sldId id="335" r:id="rId30"/>
    <p:sldId id="347" r:id="rId31"/>
    <p:sldId id="351" r:id="rId32"/>
    <p:sldId id="352" r:id="rId33"/>
    <p:sldId id="353" r:id="rId34"/>
    <p:sldId id="348" r:id="rId35"/>
    <p:sldId id="354" r:id="rId36"/>
    <p:sldId id="355" r:id="rId37"/>
    <p:sldId id="356" r:id="rId38"/>
    <p:sldId id="357" r:id="rId39"/>
    <p:sldId id="358" r:id="rId40"/>
    <p:sldId id="359" r:id="rId41"/>
    <p:sldId id="360" r:id="rId42"/>
    <p:sldId id="361" r:id="rId43"/>
    <p:sldId id="362" r:id="rId44"/>
    <p:sldId id="591" r:id="rId45"/>
    <p:sldId id="590" r:id="rId46"/>
    <p:sldId id="586" r:id="rId47"/>
    <p:sldId id="587" r:id="rId48"/>
    <p:sldId id="592" r:id="rId49"/>
    <p:sldId id="593" r:id="rId50"/>
    <p:sldId id="589" r:id="rId51"/>
    <p:sldId id="594" r:id="rId52"/>
    <p:sldId id="595" r:id="rId53"/>
    <p:sldId id="596" r:id="rId54"/>
    <p:sldId id="597" r:id="rId55"/>
    <p:sldId id="598" r:id="rId56"/>
    <p:sldId id="599" r:id="rId57"/>
    <p:sldId id="600" r:id="rId58"/>
    <p:sldId id="601" r:id="rId59"/>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3FD982B6-45E5-1D2D-2C64-BF9B7008BD59}" name="Youssra Fnighri" initials="YF" userId="S::youssra.fnighri@uzh.ch::64ba50c3-71fe-4d98-a24c-8ee632784fe4" providerId="AD"/>
</p188: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6E61484E-FCD2-42E1-A66A-C6D9085D530E}" v="16" dt="2026-05-20T07:51:41.28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016" autoAdjust="0"/>
    <p:restoredTop sz="94660"/>
  </p:normalViewPr>
  <p:slideViewPr>
    <p:cSldViewPr snapToGrid="0">
      <p:cViewPr varScale="1">
        <p:scale>
          <a:sx n="73" d="100"/>
          <a:sy n="73" d="100"/>
        </p:scale>
        <p:origin x="72" y="71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34" Type="http://schemas.openxmlformats.org/officeDocument/2006/relationships/slide" Target="slides/slide28.xml"/><Relationship Id="rId42" Type="http://schemas.openxmlformats.org/officeDocument/2006/relationships/slide" Target="slides/slide36.xml"/><Relationship Id="rId47" Type="http://schemas.openxmlformats.org/officeDocument/2006/relationships/slide" Target="slides/slide41.xml"/><Relationship Id="rId50" Type="http://schemas.openxmlformats.org/officeDocument/2006/relationships/slide" Target="slides/slide44.xml"/><Relationship Id="rId55" Type="http://schemas.openxmlformats.org/officeDocument/2006/relationships/slide" Target="slides/slide49.xml"/><Relationship Id="rId63" Type="http://schemas.openxmlformats.org/officeDocument/2006/relationships/theme" Target="theme/theme1.xml"/><Relationship Id="rId7" Type="http://schemas.openxmlformats.org/officeDocument/2006/relationships/slide" Target="slides/slide1.xml"/><Relationship Id="rId2" Type="http://schemas.openxmlformats.org/officeDocument/2006/relationships/slideMaster" Target="slideMasters/slideMaster2.xml"/><Relationship Id="rId16" Type="http://schemas.openxmlformats.org/officeDocument/2006/relationships/slide" Target="slides/slide10.xml"/><Relationship Id="rId29" Type="http://schemas.openxmlformats.org/officeDocument/2006/relationships/slide" Target="slides/slide23.xml"/><Relationship Id="rId11" Type="http://schemas.openxmlformats.org/officeDocument/2006/relationships/slide" Target="slides/slide5.xml"/><Relationship Id="rId24" Type="http://schemas.openxmlformats.org/officeDocument/2006/relationships/slide" Target="slides/slide18.xml"/><Relationship Id="rId32" Type="http://schemas.openxmlformats.org/officeDocument/2006/relationships/slide" Target="slides/slide26.xml"/><Relationship Id="rId37" Type="http://schemas.openxmlformats.org/officeDocument/2006/relationships/slide" Target="slides/slide31.xml"/><Relationship Id="rId40" Type="http://schemas.openxmlformats.org/officeDocument/2006/relationships/slide" Target="slides/slide34.xml"/><Relationship Id="rId45" Type="http://schemas.openxmlformats.org/officeDocument/2006/relationships/slide" Target="slides/slide39.xml"/><Relationship Id="rId53" Type="http://schemas.openxmlformats.org/officeDocument/2006/relationships/slide" Target="slides/slide47.xml"/><Relationship Id="rId58" Type="http://schemas.openxmlformats.org/officeDocument/2006/relationships/slide" Target="slides/slide52.xml"/><Relationship Id="rId66" Type="http://schemas.microsoft.com/office/2015/10/relationships/revisionInfo" Target="revisionInfo.xml"/><Relationship Id="rId5" Type="http://schemas.openxmlformats.org/officeDocument/2006/relationships/slideMaster" Target="slideMasters/slideMaster5.xml"/><Relationship Id="rId61" Type="http://schemas.openxmlformats.org/officeDocument/2006/relationships/presProps" Target="presProps.xml"/><Relationship Id="rId19" Type="http://schemas.openxmlformats.org/officeDocument/2006/relationships/slide" Target="slides/slide13.xml"/><Relationship Id="rId14" Type="http://schemas.openxmlformats.org/officeDocument/2006/relationships/slide" Target="slides/slide8.xml"/><Relationship Id="rId22" Type="http://schemas.openxmlformats.org/officeDocument/2006/relationships/slide" Target="slides/slide16.xml"/><Relationship Id="rId27" Type="http://schemas.openxmlformats.org/officeDocument/2006/relationships/slide" Target="slides/slide21.xml"/><Relationship Id="rId30" Type="http://schemas.openxmlformats.org/officeDocument/2006/relationships/slide" Target="slides/slide24.xml"/><Relationship Id="rId35" Type="http://schemas.openxmlformats.org/officeDocument/2006/relationships/slide" Target="slides/slide29.xml"/><Relationship Id="rId43" Type="http://schemas.openxmlformats.org/officeDocument/2006/relationships/slide" Target="slides/slide37.xml"/><Relationship Id="rId48" Type="http://schemas.openxmlformats.org/officeDocument/2006/relationships/slide" Target="slides/slide42.xml"/><Relationship Id="rId56" Type="http://schemas.openxmlformats.org/officeDocument/2006/relationships/slide" Target="slides/slide50.xml"/><Relationship Id="rId64" Type="http://schemas.openxmlformats.org/officeDocument/2006/relationships/tableStyles" Target="tableStyles.xml"/><Relationship Id="rId8" Type="http://schemas.openxmlformats.org/officeDocument/2006/relationships/slide" Target="slides/slide2.xml"/><Relationship Id="rId51" Type="http://schemas.openxmlformats.org/officeDocument/2006/relationships/slide" Target="slides/slide45.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microsoft.com/office/2018/10/relationships/authors" Target="authors.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notesMaster" Target="notesMasters/notesMaster1.xml"/><Relationship Id="rId65" Type="http://schemas.microsoft.com/office/2016/11/relationships/changesInfo" Target="changesInfos/changesInfo1.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isa Lattmann" userId="3b4ca39a-ea57-4208-aa04-be0358ae3d37" providerId="ADAL" clId="{B8252C45-CFC4-4241-9193-B1868A938071}"/>
    <pc:docChg chg="undo custSel addSld delSld modSld">
      <pc:chgData name="Lisa Lattmann" userId="3b4ca39a-ea57-4208-aa04-be0358ae3d37" providerId="ADAL" clId="{B8252C45-CFC4-4241-9193-B1868A938071}" dt="2026-05-20T07:51:41.274" v="23"/>
      <pc:docMkLst>
        <pc:docMk/>
      </pc:docMkLst>
      <pc:sldChg chg="add del setBg">
        <pc:chgData name="Lisa Lattmann" userId="3b4ca39a-ea57-4208-aa04-be0358ae3d37" providerId="ADAL" clId="{B8252C45-CFC4-4241-9193-B1868A938071}" dt="2026-05-20T07:12:51.434" v="5"/>
        <pc:sldMkLst>
          <pc:docMk/>
          <pc:sldMk cId="0" sldId="256"/>
        </pc:sldMkLst>
      </pc:sldChg>
      <pc:sldChg chg="add setBg">
        <pc:chgData name="Lisa Lattmann" userId="3b4ca39a-ea57-4208-aa04-be0358ae3d37" providerId="ADAL" clId="{B8252C45-CFC4-4241-9193-B1868A938071}" dt="2026-05-20T07:12:19.821" v="0"/>
        <pc:sldMkLst>
          <pc:docMk/>
          <pc:sldMk cId="3658128150" sldId="265"/>
        </pc:sldMkLst>
      </pc:sldChg>
      <pc:sldChg chg="modSp add mod setBg">
        <pc:chgData name="Lisa Lattmann" userId="3b4ca39a-ea57-4208-aa04-be0358ae3d37" providerId="ADAL" clId="{B8252C45-CFC4-4241-9193-B1868A938071}" dt="2026-05-20T07:12:19.995" v="1" actId="27636"/>
        <pc:sldMkLst>
          <pc:docMk/>
          <pc:sldMk cId="1325608595" sldId="266"/>
        </pc:sldMkLst>
        <pc:spChg chg="mod">
          <ac:chgData name="Lisa Lattmann" userId="3b4ca39a-ea57-4208-aa04-be0358ae3d37" providerId="ADAL" clId="{B8252C45-CFC4-4241-9193-B1868A938071}" dt="2026-05-20T07:12:19.995" v="1" actId="27636"/>
          <ac:spMkLst>
            <pc:docMk/>
            <pc:sldMk cId="1325608595" sldId="266"/>
            <ac:spMk id="3" creationId="{22788C46-D0BC-4307-AE55-7601A139E7CB}"/>
          </ac:spMkLst>
        </pc:spChg>
      </pc:sldChg>
      <pc:sldChg chg="modSp add mod">
        <pc:chgData name="Lisa Lattmann" userId="3b4ca39a-ea57-4208-aa04-be0358ae3d37" providerId="ADAL" clId="{B8252C45-CFC4-4241-9193-B1868A938071}" dt="2026-05-20T07:12:19.995" v="2" actId="27636"/>
        <pc:sldMkLst>
          <pc:docMk/>
          <pc:sldMk cId="3388139804" sldId="267"/>
        </pc:sldMkLst>
        <pc:spChg chg="mod">
          <ac:chgData name="Lisa Lattmann" userId="3b4ca39a-ea57-4208-aa04-be0358ae3d37" providerId="ADAL" clId="{B8252C45-CFC4-4241-9193-B1868A938071}" dt="2026-05-20T07:12:19.995" v="2" actId="27636"/>
          <ac:spMkLst>
            <pc:docMk/>
            <pc:sldMk cId="3388139804" sldId="267"/>
            <ac:spMk id="2" creationId="{00000000-0000-0000-0000-000000000000}"/>
          </ac:spMkLst>
        </pc:spChg>
      </pc:sldChg>
      <pc:sldChg chg="add setBg">
        <pc:chgData name="Lisa Lattmann" userId="3b4ca39a-ea57-4208-aa04-be0358ae3d37" providerId="ADAL" clId="{B8252C45-CFC4-4241-9193-B1868A938071}" dt="2026-05-20T07:12:19.821" v="0"/>
        <pc:sldMkLst>
          <pc:docMk/>
          <pc:sldMk cId="1637310646" sldId="268"/>
        </pc:sldMkLst>
      </pc:sldChg>
      <pc:sldChg chg="add">
        <pc:chgData name="Lisa Lattmann" userId="3b4ca39a-ea57-4208-aa04-be0358ae3d37" providerId="ADAL" clId="{B8252C45-CFC4-4241-9193-B1868A938071}" dt="2026-05-20T07:12:19.821" v="0"/>
        <pc:sldMkLst>
          <pc:docMk/>
          <pc:sldMk cId="3103683689" sldId="277"/>
        </pc:sldMkLst>
      </pc:sldChg>
      <pc:sldChg chg="add">
        <pc:chgData name="Lisa Lattmann" userId="3b4ca39a-ea57-4208-aa04-be0358ae3d37" providerId="ADAL" clId="{B8252C45-CFC4-4241-9193-B1868A938071}" dt="2026-05-20T07:12:19.821" v="0"/>
        <pc:sldMkLst>
          <pc:docMk/>
          <pc:sldMk cId="3566262167" sldId="281"/>
        </pc:sldMkLst>
      </pc:sldChg>
      <pc:sldChg chg="add">
        <pc:chgData name="Lisa Lattmann" userId="3b4ca39a-ea57-4208-aa04-be0358ae3d37" providerId="ADAL" clId="{B8252C45-CFC4-4241-9193-B1868A938071}" dt="2026-05-20T07:12:19.821" v="0"/>
        <pc:sldMkLst>
          <pc:docMk/>
          <pc:sldMk cId="516895472" sldId="285"/>
        </pc:sldMkLst>
      </pc:sldChg>
      <pc:sldChg chg="add del setBg">
        <pc:chgData name="Lisa Lattmann" userId="3b4ca39a-ea57-4208-aa04-be0358ae3d37" providerId="ADAL" clId="{B8252C45-CFC4-4241-9193-B1868A938071}" dt="2026-05-20T07:12:51.434" v="5"/>
        <pc:sldMkLst>
          <pc:docMk/>
          <pc:sldMk cId="0" sldId="286"/>
        </pc:sldMkLst>
      </pc:sldChg>
      <pc:sldChg chg="add del setBg">
        <pc:chgData name="Lisa Lattmann" userId="3b4ca39a-ea57-4208-aa04-be0358ae3d37" providerId="ADAL" clId="{B8252C45-CFC4-4241-9193-B1868A938071}" dt="2026-05-20T07:12:51.434" v="5"/>
        <pc:sldMkLst>
          <pc:docMk/>
          <pc:sldMk cId="0" sldId="287"/>
        </pc:sldMkLst>
      </pc:sldChg>
      <pc:sldChg chg="add del setBg">
        <pc:chgData name="Lisa Lattmann" userId="3b4ca39a-ea57-4208-aa04-be0358ae3d37" providerId="ADAL" clId="{B8252C45-CFC4-4241-9193-B1868A938071}" dt="2026-05-20T07:12:51.434" v="5"/>
        <pc:sldMkLst>
          <pc:docMk/>
          <pc:sldMk cId="0" sldId="288"/>
        </pc:sldMkLst>
      </pc:sldChg>
      <pc:sldChg chg="add del setBg">
        <pc:chgData name="Lisa Lattmann" userId="3b4ca39a-ea57-4208-aa04-be0358ae3d37" providerId="ADAL" clId="{B8252C45-CFC4-4241-9193-B1868A938071}" dt="2026-05-20T07:12:51.434" v="5"/>
        <pc:sldMkLst>
          <pc:docMk/>
          <pc:sldMk cId="0" sldId="289"/>
        </pc:sldMkLst>
      </pc:sldChg>
      <pc:sldChg chg="add del setBg">
        <pc:chgData name="Lisa Lattmann" userId="3b4ca39a-ea57-4208-aa04-be0358ae3d37" providerId="ADAL" clId="{B8252C45-CFC4-4241-9193-B1868A938071}" dt="2026-05-20T07:12:51.434" v="5"/>
        <pc:sldMkLst>
          <pc:docMk/>
          <pc:sldMk cId="0" sldId="290"/>
        </pc:sldMkLst>
      </pc:sldChg>
      <pc:sldChg chg="add del setBg">
        <pc:chgData name="Lisa Lattmann" userId="3b4ca39a-ea57-4208-aa04-be0358ae3d37" providerId="ADAL" clId="{B8252C45-CFC4-4241-9193-B1868A938071}" dt="2026-05-20T07:12:51.434" v="5"/>
        <pc:sldMkLst>
          <pc:docMk/>
          <pc:sldMk cId="0" sldId="291"/>
        </pc:sldMkLst>
      </pc:sldChg>
      <pc:sldChg chg="add del">
        <pc:chgData name="Lisa Lattmann" userId="3b4ca39a-ea57-4208-aa04-be0358ae3d37" providerId="ADAL" clId="{B8252C45-CFC4-4241-9193-B1868A938071}" dt="2026-05-20T07:13:15.461" v="14"/>
        <pc:sldMkLst>
          <pc:docMk/>
          <pc:sldMk cId="3090098816" sldId="335"/>
        </pc:sldMkLst>
      </pc:sldChg>
      <pc:sldChg chg="add del">
        <pc:chgData name="Lisa Lattmann" userId="3b4ca39a-ea57-4208-aa04-be0358ae3d37" providerId="ADAL" clId="{B8252C45-CFC4-4241-9193-B1868A938071}" dt="2026-05-20T07:13:15.461" v="14"/>
        <pc:sldMkLst>
          <pc:docMk/>
          <pc:sldMk cId="3702509969" sldId="346"/>
        </pc:sldMkLst>
      </pc:sldChg>
      <pc:sldChg chg="modSp add del mod">
        <pc:chgData name="Lisa Lattmann" userId="3b4ca39a-ea57-4208-aa04-be0358ae3d37" providerId="ADAL" clId="{B8252C45-CFC4-4241-9193-B1868A938071}" dt="2026-05-20T07:13:15.461" v="14"/>
        <pc:sldMkLst>
          <pc:docMk/>
          <pc:sldMk cId="3967224830" sldId="347"/>
        </pc:sldMkLst>
        <pc:spChg chg="mod">
          <ac:chgData name="Lisa Lattmann" userId="3b4ca39a-ea57-4208-aa04-be0358ae3d37" providerId="ADAL" clId="{B8252C45-CFC4-4241-9193-B1868A938071}" dt="2026-05-20T07:13:15.409" v="13"/>
          <ac:spMkLst>
            <pc:docMk/>
            <pc:sldMk cId="3967224830" sldId="347"/>
            <ac:spMk id="2" creationId="{26ED8586-A048-DF64-CBE2-ABF87C3D7B10}"/>
          </ac:spMkLst>
        </pc:spChg>
        <pc:spChg chg="mod">
          <ac:chgData name="Lisa Lattmann" userId="3b4ca39a-ea57-4208-aa04-be0358ae3d37" providerId="ADAL" clId="{B8252C45-CFC4-4241-9193-B1868A938071}" dt="2026-05-20T07:13:15.409" v="13"/>
          <ac:spMkLst>
            <pc:docMk/>
            <pc:sldMk cId="3967224830" sldId="347"/>
            <ac:spMk id="3" creationId="{81251D0E-B65F-53B4-138A-80F7C75C74A6}"/>
          </ac:spMkLst>
        </pc:spChg>
        <pc:spChg chg="mod">
          <ac:chgData name="Lisa Lattmann" userId="3b4ca39a-ea57-4208-aa04-be0358ae3d37" providerId="ADAL" clId="{B8252C45-CFC4-4241-9193-B1868A938071}" dt="2026-05-20T07:13:15.409" v="13"/>
          <ac:spMkLst>
            <pc:docMk/>
            <pc:sldMk cId="3967224830" sldId="347"/>
            <ac:spMk id="4" creationId="{D447227C-4607-B1CE-D6E2-166974D2E119}"/>
          </ac:spMkLst>
        </pc:spChg>
        <pc:spChg chg="mod">
          <ac:chgData name="Lisa Lattmann" userId="3b4ca39a-ea57-4208-aa04-be0358ae3d37" providerId="ADAL" clId="{B8252C45-CFC4-4241-9193-B1868A938071}" dt="2026-05-20T07:13:15.409" v="13"/>
          <ac:spMkLst>
            <pc:docMk/>
            <pc:sldMk cId="3967224830" sldId="347"/>
            <ac:spMk id="5" creationId="{8297C86C-CAEF-E9A4-EDCC-FAC81058E6EB}"/>
          </ac:spMkLst>
        </pc:spChg>
        <pc:spChg chg="mod">
          <ac:chgData name="Lisa Lattmann" userId="3b4ca39a-ea57-4208-aa04-be0358ae3d37" providerId="ADAL" clId="{B8252C45-CFC4-4241-9193-B1868A938071}" dt="2026-05-20T07:13:15.409" v="13"/>
          <ac:spMkLst>
            <pc:docMk/>
            <pc:sldMk cId="3967224830" sldId="347"/>
            <ac:spMk id="6" creationId="{5523505E-C6EB-DD6A-DE02-BA418DA94286}"/>
          </ac:spMkLst>
        </pc:spChg>
      </pc:sldChg>
      <pc:sldChg chg="add del">
        <pc:chgData name="Lisa Lattmann" userId="3b4ca39a-ea57-4208-aa04-be0358ae3d37" providerId="ADAL" clId="{B8252C45-CFC4-4241-9193-B1868A938071}" dt="2026-05-20T07:13:15.461" v="14"/>
        <pc:sldMkLst>
          <pc:docMk/>
          <pc:sldMk cId="2974961831" sldId="348"/>
        </pc:sldMkLst>
      </pc:sldChg>
      <pc:sldChg chg="add del">
        <pc:chgData name="Lisa Lattmann" userId="3b4ca39a-ea57-4208-aa04-be0358ae3d37" providerId="ADAL" clId="{B8252C45-CFC4-4241-9193-B1868A938071}" dt="2026-05-20T07:13:15.461" v="14"/>
        <pc:sldMkLst>
          <pc:docMk/>
          <pc:sldMk cId="1448214687" sldId="351"/>
        </pc:sldMkLst>
      </pc:sldChg>
      <pc:sldChg chg="add del">
        <pc:chgData name="Lisa Lattmann" userId="3b4ca39a-ea57-4208-aa04-be0358ae3d37" providerId="ADAL" clId="{B8252C45-CFC4-4241-9193-B1868A938071}" dt="2026-05-20T07:13:15.461" v="14"/>
        <pc:sldMkLst>
          <pc:docMk/>
          <pc:sldMk cId="355325891" sldId="352"/>
        </pc:sldMkLst>
      </pc:sldChg>
      <pc:sldChg chg="add del">
        <pc:chgData name="Lisa Lattmann" userId="3b4ca39a-ea57-4208-aa04-be0358ae3d37" providerId="ADAL" clId="{B8252C45-CFC4-4241-9193-B1868A938071}" dt="2026-05-20T07:13:15.461" v="14"/>
        <pc:sldMkLst>
          <pc:docMk/>
          <pc:sldMk cId="4010220153" sldId="353"/>
        </pc:sldMkLst>
      </pc:sldChg>
      <pc:sldChg chg="add del setBg">
        <pc:chgData name="Lisa Lattmann" userId="3b4ca39a-ea57-4208-aa04-be0358ae3d37" providerId="ADAL" clId="{B8252C45-CFC4-4241-9193-B1868A938071}" dt="2026-05-20T07:50:55.409" v="17"/>
        <pc:sldMkLst>
          <pc:docMk/>
          <pc:sldMk cId="0" sldId="354"/>
        </pc:sldMkLst>
      </pc:sldChg>
      <pc:sldChg chg="add del setBg">
        <pc:chgData name="Lisa Lattmann" userId="3b4ca39a-ea57-4208-aa04-be0358ae3d37" providerId="ADAL" clId="{B8252C45-CFC4-4241-9193-B1868A938071}" dt="2026-05-20T07:50:55.409" v="17"/>
        <pc:sldMkLst>
          <pc:docMk/>
          <pc:sldMk cId="0" sldId="355"/>
        </pc:sldMkLst>
      </pc:sldChg>
      <pc:sldChg chg="add del setBg">
        <pc:chgData name="Lisa Lattmann" userId="3b4ca39a-ea57-4208-aa04-be0358ae3d37" providerId="ADAL" clId="{B8252C45-CFC4-4241-9193-B1868A938071}" dt="2026-05-20T07:50:55.409" v="17"/>
        <pc:sldMkLst>
          <pc:docMk/>
          <pc:sldMk cId="0" sldId="356"/>
        </pc:sldMkLst>
      </pc:sldChg>
      <pc:sldChg chg="add del setBg">
        <pc:chgData name="Lisa Lattmann" userId="3b4ca39a-ea57-4208-aa04-be0358ae3d37" providerId="ADAL" clId="{B8252C45-CFC4-4241-9193-B1868A938071}" dt="2026-05-20T07:50:55.409" v="17"/>
        <pc:sldMkLst>
          <pc:docMk/>
          <pc:sldMk cId="0" sldId="357"/>
        </pc:sldMkLst>
      </pc:sldChg>
      <pc:sldChg chg="add del setBg">
        <pc:chgData name="Lisa Lattmann" userId="3b4ca39a-ea57-4208-aa04-be0358ae3d37" providerId="ADAL" clId="{B8252C45-CFC4-4241-9193-B1868A938071}" dt="2026-05-20T07:50:55.409" v="17"/>
        <pc:sldMkLst>
          <pc:docMk/>
          <pc:sldMk cId="0" sldId="358"/>
        </pc:sldMkLst>
      </pc:sldChg>
      <pc:sldChg chg="add del setBg">
        <pc:chgData name="Lisa Lattmann" userId="3b4ca39a-ea57-4208-aa04-be0358ae3d37" providerId="ADAL" clId="{B8252C45-CFC4-4241-9193-B1868A938071}" dt="2026-05-20T07:50:55.409" v="17"/>
        <pc:sldMkLst>
          <pc:docMk/>
          <pc:sldMk cId="0" sldId="359"/>
        </pc:sldMkLst>
      </pc:sldChg>
      <pc:sldChg chg="add del setBg">
        <pc:chgData name="Lisa Lattmann" userId="3b4ca39a-ea57-4208-aa04-be0358ae3d37" providerId="ADAL" clId="{B8252C45-CFC4-4241-9193-B1868A938071}" dt="2026-05-20T07:50:55.409" v="17"/>
        <pc:sldMkLst>
          <pc:docMk/>
          <pc:sldMk cId="0" sldId="360"/>
        </pc:sldMkLst>
      </pc:sldChg>
      <pc:sldChg chg="add del">
        <pc:chgData name="Lisa Lattmann" userId="3b4ca39a-ea57-4208-aa04-be0358ae3d37" providerId="ADAL" clId="{B8252C45-CFC4-4241-9193-B1868A938071}" dt="2026-05-20T07:51:16.751" v="20"/>
        <pc:sldMkLst>
          <pc:docMk/>
          <pc:sldMk cId="0" sldId="361"/>
        </pc:sldMkLst>
      </pc:sldChg>
      <pc:sldChg chg="add del">
        <pc:chgData name="Lisa Lattmann" userId="3b4ca39a-ea57-4208-aa04-be0358ae3d37" providerId="ADAL" clId="{B8252C45-CFC4-4241-9193-B1868A938071}" dt="2026-05-20T07:51:16.751" v="20"/>
        <pc:sldMkLst>
          <pc:docMk/>
          <pc:sldMk cId="0" sldId="362"/>
        </pc:sldMkLst>
      </pc:sldChg>
      <pc:sldChg chg="add del">
        <pc:chgData name="Lisa Lattmann" userId="3b4ca39a-ea57-4208-aa04-be0358ae3d37" providerId="ADAL" clId="{B8252C45-CFC4-4241-9193-B1868A938071}" dt="2026-05-20T07:51:16.751" v="20"/>
        <pc:sldMkLst>
          <pc:docMk/>
          <pc:sldMk cId="3238616555" sldId="586"/>
        </pc:sldMkLst>
      </pc:sldChg>
      <pc:sldChg chg="add del">
        <pc:chgData name="Lisa Lattmann" userId="3b4ca39a-ea57-4208-aa04-be0358ae3d37" providerId="ADAL" clId="{B8252C45-CFC4-4241-9193-B1868A938071}" dt="2026-05-20T07:51:16.751" v="20"/>
        <pc:sldMkLst>
          <pc:docMk/>
          <pc:sldMk cId="1457149023" sldId="587"/>
        </pc:sldMkLst>
      </pc:sldChg>
      <pc:sldChg chg="add del">
        <pc:chgData name="Lisa Lattmann" userId="3b4ca39a-ea57-4208-aa04-be0358ae3d37" providerId="ADAL" clId="{B8252C45-CFC4-4241-9193-B1868A938071}" dt="2026-05-20T07:51:16.751" v="20"/>
        <pc:sldMkLst>
          <pc:docMk/>
          <pc:sldMk cId="1175904903" sldId="589"/>
        </pc:sldMkLst>
      </pc:sldChg>
      <pc:sldChg chg="add del">
        <pc:chgData name="Lisa Lattmann" userId="3b4ca39a-ea57-4208-aa04-be0358ae3d37" providerId="ADAL" clId="{B8252C45-CFC4-4241-9193-B1868A938071}" dt="2026-05-20T07:51:16.751" v="20"/>
        <pc:sldMkLst>
          <pc:docMk/>
          <pc:sldMk cId="2652756076" sldId="590"/>
        </pc:sldMkLst>
      </pc:sldChg>
      <pc:sldChg chg="add del">
        <pc:chgData name="Lisa Lattmann" userId="3b4ca39a-ea57-4208-aa04-be0358ae3d37" providerId="ADAL" clId="{B8252C45-CFC4-4241-9193-B1868A938071}" dt="2026-05-20T07:51:16.751" v="20"/>
        <pc:sldMkLst>
          <pc:docMk/>
          <pc:sldMk cId="3837046207" sldId="591"/>
        </pc:sldMkLst>
      </pc:sldChg>
      <pc:sldChg chg="add del">
        <pc:chgData name="Lisa Lattmann" userId="3b4ca39a-ea57-4208-aa04-be0358ae3d37" providerId="ADAL" clId="{B8252C45-CFC4-4241-9193-B1868A938071}" dt="2026-05-20T07:51:16.751" v="20"/>
        <pc:sldMkLst>
          <pc:docMk/>
          <pc:sldMk cId="1969325355" sldId="592"/>
        </pc:sldMkLst>
      </pc:sldChg>
      <pc:sldChg chg="add del setBg">
        <pc:chgData name="Lisa Lattmann" userId="3b4ca39a-ea57-4208-aa04-be0358ae3d37" providerId="ADAL" clId="{B8252C45-CFC4-4241-9193-B1868A938071}" dt="2026-05-20T07:51:16.751" v="20"/>
        <pc:sldMkLst>
          <pc:docMk/>
          <pc:sldMk cId="0" sldId="593"/>
        </pc:sldMkLst>
      </pc:sldChg>
      <pc:sldChg chg="add del">
        <pc:chgData name="Lisa Lattmann" userId="3b4ca39a-ea57-4208-aa04-be0358ae3d37" providerId="ADAL" clId="{B8252C45-CFC4-4241-9193-B1868A938071}" dt="2026-05-20T07:51:41.274" v="23"/>
        <pc:sldMkLst>
          <pc:docMk/>
          <pc:sldMk cId="0" sldId="594"/>
        </pc:sldMkLst>
      </pc:sldChg>
      <pc:sldChg chg="add del">
        <pc:chgData name="Lisa Lattmann" userId="3b4ca39a-ea57-4208-aa04-be0358ae3d37" providerId="ADAL" clId="{B8252C45-CFC4-4241-9193-B1868A938071}" dt="2026-05-20T07:51:41.274" v="23"/>
        <pc:sldMkLst>
          <pc:docMk/>
          <pc:sldMk cId="0" sldId="595"/>
        </pc:sldMkLst>
      </pc:sldChg>
      <pc:sldChg chg="add del">
        <pc:chgData name="Lisa Lattmann" userId="3b4ca39a-ea57-4208-aa04-be0358ae3d37" providerId="ADAL" clId="{B8252C45-CFC4-4241-9193-B1868A938071}" dt="2026-05-20T07:51:41.274" v="23"/>
        <pc:sldMkLst>
          <pc:docMk/>
          <pc:sldMk cId="0" sldId="596"/>
        </pc:sldMkLst>
      </pc:sldChg>
      <pc:sldChg chg="add del">
        <pc:chgData name="Lisa Lattmann" userId="3b4ca39a-ea57-4208-aa04-be0358ae3d37" providerId="ADAL" clId="{B8252C45-CFC4-4241-9193-B1868A938071}" dt="2026-05-20T07:51:41.274" v="23"/>
        <pc:sldMkLst>
          <pc:docMk/>
          <pc:sldMk cId="0" sldId="597"/>
        </pc:sldMkLst>
      </pc:sldChg>
      <pc:sldChg chg="add del">
        <pc:chgData name="Lisa Lattmann" userId="3b4ca39a-ea57-4208-aa04-be0358ae3d37" providerId="ADAL" clId="{B8252C45-CFC4-4241-9193-B1868A938071}" dt="2026-05-20T07:51:41.274" v="23"/>
        <pc:sldMkLst>
          <pc:docMk/>
          <pc:sldMk cId="0" sldId="598"/>
        </pc:sldMkLst>
      </pc:sldChg>
      <pc:sldChg chg="add del">
        <pc:chgData name="Lisa Lattmann" userId="3b4ca39a-ea57-4208-aa04-be0358ae3d37" providerId="ADAL" clId="{B8252C45-CFC4-4241-9193-B1868A938071}" dt="2026-05-20T07:51:41.274" v="23"/>
        <pc:sldMkLst>
          <pc:docMk/>
          <pc:sldMk cId="0" sldId="599"/>
        </pc:sldMkLst>
      </pc:sldChg>
      <pc:sldChg chg="add del">
        <pc:chgData name="Lisa Lattmann" userId="3b4ca39a-ea57-4208-aa04-be0358ae3d37" providerId="ADAL" clId="{B8252C45-CFC4-4241-9193-B1868A938071}" dt="2026-05-20T07:51:41.274" v="23"/>
        <pc:sldMkLst>
          <pc:docMk/>
          <pc:sldMk cId="0" sldId="600"/>
        </pc:sldMkLst>
      </pc:sldChg>
      <pc:sldChg chg="add del">
        <pc:chgData name="Lisa Lattmann" userId="3b4ca39a-ea57-4208-aa04-be0358ae3d37" providerId="ADAL" clId="{B8252C45-CFC4-4241-9193-B1868A938071}" dt="2026-05-20T07:51:41.274" v="23"/>
        <pc:sldMkLst>
          <pc:docMk/>
          <pc:sldMk cId="0" sldId="601"/>
        </pc:sldMkLst>
      </pc:sldChg>
    </pc:docChg>
  </pc:docChgLst>
</pc:chgInfo>
</file>

<file path=ppt/comments/modernComment_160_152DD7C3.xml><?xml version="1.0" encoding="utf-8"?>
<p188:cmLst xmlns:a="http://schemas.openxmlformats.org/drawingml/2006/main" xmlns:r="http://schemas.openxmlformats.org/officeDocument/2006/relationships" xmlns:p188="http://schemas.microsoft.com/office/powerpoint/2018/8/main">
  <p188:cm id="{705EF18D-D8BD-445D-A26F-6B55807DD7BD}" authorId="{3FD982B6-45E5-1D2D-2C64-BF9B7008BD59}" created="2026-05-06T13:09:11.033">
    <pc:sldMkLst xmlns:pc="http://schemas.microsoft.com/office/powerpoint/2013/main/command">
      <pc:docMk/>
      <pc:sldMk cId="355325891" sldId="352"/>
    </pc:sldMkLst>
    <p188:txBody>
      <a:bodyPr/>
      <a:lstStyle/>
      <a:p>
        <a:r>
          <a:rPr lang="en-US"/>
          <a:t>LCR is short term safety rule for banks. The requirement is that a bank must always hold enough liquid assets to cover its net cash outflows over 30 days of stress. so in other words, if customers withdraw money, if investors stop lending and if markets freeze the bank should still have enough ready to use cash like assets to operate for 30 days. However, not all asset count in LCR, only HQLA. Because in 2008 financial crisis many assets could not be sold at all or could only be sold at huge losses. 
then, we need to distinguish between HQLA levels, level 1 concerns cash, government bonds,.. easy to sell. Level 2: are less liquid as the covered bonds...</a:t>
        </a:r>
      </a:p>
    </p188:txBody>
  </p188:cm>
  <p188:cm id="{D576E4F8-A579-42D5-8B69-708FF5D73C6A}" authorId="{3FD982B6-45E5-1D2D-2C64-BF9B7008BD59}" created="2026-05-06T13:39:32.747">
    <pc:sldMkLst xmlns:pc="http://schemas.microsoft.com/office/powerpoint/2013/main/command">
      <pc:docMk/>
      <pc:sldMk cId="355325891" sldId="352"/>
    </pc:sldMkLst>
    <p188:txBody>
      <a:bodyPr/>
      <a:lstStyle/>
      <a:p>
        <a:r>
          <a:rPr lang="en-US"/>
          <a:t>For the NSFR. Before 2008 global financial crisis, many banks followed a fragile model: Borrowing short term, lending long term. this mismatch worked in normal times but when markets froze. The short term stuff disappeared and they will be stuck with long term illiquid assets. which will results to severe liquidity crises even without insolvency. </a:t>
        </a:r>
      </a:p>
    </p188:txBody>
  </p188:cm>
</p188:cmLst>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1">
  <dgm:title val=""/>
  <dgm:desc val=""/>
  <dgm:catLst>
    <dgm:cat type="accent1" pri="11100"/>
  </dgm:catLst>
  <dgm:styleLbl name="node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1">
        <a:shade val="80000"/>
      </a:schemeClr>
    </dgm:linClrLst>
    <dgm:effectClrLst/>
    <dgm:txLinClrLst/>
    <dgm:txFillClrLst/>
    <dgm:txEffectClrLst/>
  </dgm:styleLbl>
  <dgm:styleLbl name="node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f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align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bgImgPlace1">
    <dgm:fillClrLst meth="repeat">
      <a:schemeClr val="accent1">
        <a:tint val="40000"/>
      </a:schemeClr>
    </dgm:fillClrLst>
    <dgm:linClrLst meth="repeat">
      <a:schemeClr val="accent1">
        <a:shade val="80000"/>
      </a:schemeClr>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meth="repeat">
      <a:schemeClr val="dk1"/>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1">
        <a:shade val="80000"/>
      </a:schemeClr>
    </dgm:linClrLst>
    <dgm:effectClrLst/>
    <dgm:txLinClrLst/>
    <dgm:txFillClrLst meth="repeat">
      <a:schemeClr val="dk1"/>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dgm:txEffectClrLst/>
  </dgm:styleLbl>
  <dgm:styleLbl name="parChTrans2D2">
    <dgm:fillClrLst meth="repeat">
      <a:schemeClr val="accent1"/>
    </dgm:fillClrLst>
    <dgm:linClrLst meth="repeat">
      <a:schemeClr val="accent1"/>
    </dgm:linClrLst>
    <dgm:effectClrLst/>
    <dgm:txLinClrLst/>
    <dgm:txFillClrLst/>
    <dgm:txEffectClrLst/>
  </dgm:styleLbl>
  <dgm:styleLbl name="parChTrans2D3">
    <dgm:fillClrLst meth="repeat">
      <a:schemeClr val="accent1"/>
    </dgm:fillClrLst>
    <dgm:linClrLst meth="repeat">
      <a:schemeClr val="accent1"/>
    </dgm:linClrLst>
    <dgm:effectClrLst/>
    <dgm:txLinClrLst/>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conF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align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trAlignAcc1">
    <dgm:fillClrLst meth="repeat">
      <a:schemeClr val="accent1">
        <a:alpha val="40000"/>
        <a:tint val="40000"/>
      </a:schemeClr>
    </dgm:fillClrLst>
    <dgm:linClrLst meth="repeat">
      <a:schemeClr val="accent1"/>
    </dgm:linClrLst>
    <dgm:effectClrLst/>
    <dgm:txLinClrLst/>
    <dgm:txFillClrLst meth="repeat">
      <a:schemeClr val="dk1"/>
    </dgm:txFillClrLst>
    <dgm:txEffectClrLst/>
  </dgm:styleLbl>
  <dgm:styleLbl name="bgAcc1">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1">
        <a:alpha val="90000"/>
      </a:schemeClr>
    </dgm:linClrLst>
    <dgm:effectClrLst/>
    <dgm:txLinClrLst/>
    <dgm:txFillClrLst meth="repeat">
      <a:schemeClr val="dk1"/>
    </dgm:txFillClrLst>
    <dgm:txEffectClrLst/>
  </dgm:styleLbl>
  <dgm:styleLbl name="fgAcc0">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2">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3">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fgAcc4">
    <dgm:fillClrLst meth="repeat">
      <a:schemeClr val="accent1">
        <a:alpha val="90000"/>
        <a:tint val="4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B1CA0C7-C53D-431C-811D-5EC3C611010D}" type="doc">
      <dgm:prSet loTypeId="urn:microsoft.com/office/officeart/2005/8/layout/arrow1" loCatId="relationship" qsTypeId="urn:microsoft.com/office/officeart/2005/8/quickstyle/simple1" qsCatId="simple" csTypeId="urn:microsoft.com/office/officeart/2005/8/colors/accent1_2" csCatId="accent1" phldr="1"/>
      <dgm:spPr/>
      <dgm:t>
        <a:bodyPr/>
        <a:lstStyle/>
        <a:p>
          <a:endParaRPr lang="en-US"/>
        </a:p>
      </dgm:t>
    </dgm:pt>
    <dgm:pt modelId="{FC45580E-C53F-4F13-8ADA-5EE9A3B4D6E2}">
      <dgm:prSet phldrT="[Text]" phldr="0"/>
      <dgm:spPr/>
      <dgm:t>
        <a:bodyPr/>
        <a:lstStyle/>
        <a:p>
          <a:pPr rtl="0"/>
          <a:r>
            <a:rPr lang="en-US">
              <a:latin typeface="Source Sans Pro"/>
            </a:rPr>
            <a:t> Funding liquidity risk</a:t>
          </a:r>
          <a:endParaRPr lang="en-US"/>
        </a:p>
      </dgm:t>
    </dgm:pt>
    <dgm:pt modelId="{0310E018-B5D7-4A62-B1CD-E98A21C55FEB}" type="parTrans" cxnId="{AD521672-2D5B-4075-B7F1-9BEC827D92D5}">
      <dgm:prSet/>
      <dgm:spPr/>
      <dgm:t>
        <a:bodyPr/>
        <a:lstStyle/>
        <a:p>
          <a:endParaRPr lang="en-US"/>
        </a:p>
      </dgm:t>
    </dgm:pt>
    <dgm:pt modelId="{6648FA21-1A1E-440E-906B-D1973E7C5731}" type="sibTrans" cxnId="{AD521672-2D5B-4075-B7F1-9BEC827D92D5}">
      <dgm:prSet/>
      <dgm:spPr/>
      <dgm:t>
        <a:bodyPr/>
        <a:lstStyle/>
        <a:p>
          <a:endParaRPr lang="en-US"/>
        </a:p>
      </dgm:t>
    </dgm:pt>
    <dgm:pt modelId="{F43F0F28-846D-4536-BEB1-99E45C54129D}">
      <dgm:prSet phldrT="[Text]" phldr="0"/>
      <dgm:spPr/>
      <dgm:t>
        <a:bodyPr/>
        <a:lstStyle/>
        <a:p>
          <a:pPr rtl="0"/>
          <a:r>
            <a:rPr lang="en-US">
              <a:latin typeface="Source Sans Pro"/>
            </a:rPr>
            <a:t> Market liquidity risk</a:t>
          </a:r>
          <a:endParaRPr lang="en-US"/>
        </a:p>
      </dgm:t>
    </dgm:pt>
    <dgm:pt modelId="{606D387D-55B0-4A66-93DF-E580B0229A29}" type="parTrans" cxnId="{7CAC4D53-9C7E-47AF-B31E-8E50F89BDE07}">
      <dgm:prSet/>
      <dgm:spPr/>
      <dgm:t>
        <a:bodyPr/>
        <a:lstStyle/>
        <a:p>
          <a:endParaRPr lang="en-US"/>
        </a:p>
      </dgm:t>
    </dgm:pt>
    <dgm:pt modelId="{20D2F5CD-682F-463A-AA3C-35592D27BFB4}" type="sibTrans" cxnId="{7CAC4D53-9C7E-47AF-B31E-8E50F89BDE07}">
      <dgm:prSet/>
      <dgm:spPr/>
      <dgm:t>
        <a:bodyPr/>
        <a:lstStyle/>
        <a:p>
          <a:endParaRPr lang="en-US"/>
        </a:p>
      </dgm:t>
    </dgm:pt>
    <dgm:pt modelId="{2F986A12-C16D-4CB2-865E-39D756F72BC3}" type="pres">
      <dgm:prSet presAssocID="{5B1CA0C7-C53D-431C-811D-5EC3C611010D}" presName="cycle" presStyleCnt="0">
        <dgm:presLayoutVars>
          <dgm:dir/>
          <dgm:resizeHandles val="exact"/>
        </dgm:presLayoutVars>
      </dgm:prSet>
      <dgm:spPr/>
    </dgm:pt>
    <dgm:pt modelId="{8FE4AE69-5A88-456E-AF8F-4535892505B9}" type="pres">
      <dgm:prSet presAssocID="{FC45580E-C53F-4F13-8ADA-5EE9A3B4D6E2}" presName="arrow" presStyleLbl="node1" presStyleIdx="0" presStyleCnt="2">
        <dgm:presLayoutVars>
          <dgm:bulletEnabled val="1"/>
        </dgm:presLayoutVars>
      </dgm:prSet>
      <dgm:spPr/>
    </dgm:pt>
    <dgm:pt modelId="{463100DD-2D3F-4A2A-A727-20A6F1C7F5FD}" type="pres">
      <dgm:prSet presAssocID="{F43F0F28-846D-4536-BEB1-99E45C54129D}" presName="arrow" presStyleLbl="node1" presStyleIdx="1" presStyleCnt="2">
        <dgm:presLayoutVars>
          <dgm:bulletEnabled val="1"/>
        </dgm:presLayoutVars>
      </dgm:prSet>
      <dgm:spPr/>
    </dgm:pt>
  </dgm:ptLst>
  <dgm:cxnLst>
    <dgm:cxn modelId="{AD521672-2D5B-4075-B7F1-9BEC827D92D5}" srcId="{5B1CA0C7-C53D-431C-811D-5EC3C611010D}" destId="{FC45580E-C53F-4F13-8ADA-5EE9A3B4D6E2}" srcOrd="0" destOrd="0" parTransId="{0310E018-B5D7-4A62-B1CD-E98A21C55FEB}" sibTransId="{6648FA21-1A1E-440E-906B-D1973E7C5731}"/>
    <dgm:cxn modelId="{7CAC4D53-9C7E-47AF-B31E-8E50F89BDE07}" srcId="{5B1CA0C7-C53D-431C-811D-5EC3C611010D}" destId="{F43F0F28-846D-4536-BEB1-99E45C54129D}" srcOrd="1" destOrd="0" parTransId="{606D387D-55B0-4A66-93DF-E580B0229A29}" sibTransId="{20D2F5CD-682F-463A-AA3C-35592D27BFB4}"/>
    <dgm:cxn modelId="{56A73C55-D89E-4472-B0AB-7B86D18D18A2}" type="presOf" srcId="{FC45580E-C53F-4F13-8ADA-5EE9A3B4D6E2}" destId="{8FE4AE69-5A88-456E-AF8F-4535892505B9}" srcOrd="0" destOrd="0" presId="urn:microsoft.com/office/officeart/2005/8/layout/arrow1"/>
    <dgm:cxn modelId="{99969090-B431-4686-A320-040E4015136A}" type="presOf" srcId="{5B1CA0C7-C53D-431C-811D-5EC3C611010D}" destId="{2F986A12-C16D-4CB2-865E-39D756F72BC3}" srcOrd="0" destOrd="0" presId="urn:microsoft.com/office/officeart/2005/8/layout/arrow1"/>
    <dgm:cxn modelId="{A90239FC-0CB8-431E-9DF5-E0D68C8C8BF3}" type="presOf" srcId="{F43F0F28-846D-4536-BEB1-99E45C54129D}" destId="{463100DD-2D3F-4A2A-A727-20A6F1C7F5FD}" srcOrd="0" destOrd="0" presId="urn:microsoft.com/office/officeart/2005/8/layout/arrow1"/>
    <dgm:cxn modelId="{EB646530-4F98-4152-A69C-DA586F5234ED}" type="presParOf" srcId="{2F986A12-C16D-4CB2-865E-39D756F72BC3}" destId="{8FE4AE69-5A88-456E-AF8F-4535892505B9}" srcOrd="0" destOrd="0" presId="urn:microsoft.com/office/officeart/2005/8/layout/arrow1"/>
    <dgm:cxn modelId="{DC2685C2-19D3-473F-B4E6-C866E7588152}" type="presParOf" srcId="{2F986A12-C16D-4CB2-865E-39D756F72BC3}" destId="{463100DD-2D3F-4A2A-A727-20A6F1C7F5FD}" srcOrd="1" destOrd="0" presId="urn:microsoft.com/office/officeart/2005/8/layout/arrow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3ACD253-1E4E-4221-A9EE-FCFFD5ADCE91}" type="doc">
      <dgm:prSet loTypeId="urn:microsoft.com/office/officeart/2005/8/layout/pyramid2" loCatId="pyramid" qsTypeId="urn:microsoft.com/office/officeart/2005/8/quickstyle/simple1" qsCatId="simple" csTypeId="urn:microsoft.com/office/officeart/2005/8/colors/accent1_2" csCatId="accent1" phldr="1"/>
      <dgm:spPr/>
    </dgm:pt>
    <dgm:pt modelId="{A4F15080-24F2-4163-979A-5716C899BA0D}">
      <dgm:prSet phldrT="[Text]" phldr="0"/>
      <dgm:spPr/>
      <dgm:t>
        <a:bodyPr/>
        <a:lstStyle/>
        <a:p>
          <a:pPr rtl="0"/>
          <a:r>
            <a:rPr lang="en-US">
              <a:latin typeface="Source Sans Pro"/>
            </a:rPr>
            <a:t> Basel III : LCR + NSFR </a:t>
          </a:r>
          <a:endParaRPr lang="en-US"/>
        </a:p>
      </dgm:t>
    </dgm:pt>
    <dgm:pt modelId="{D7EE52ED-0409-4861-A535-66D950E46E45}" type="parTrans" cxnId="{6627098E-C368-474C-888B-1A3DE69B8E3A}">
      <dgm:prSet/>
      <dgm:spPr/>
    </dgm:pt>
    <dgm:pt modelId="{1B504014-0266-4A87-A260-118507D2F218}" type="sibTrans" cxnId="{6627098E-C368-474C-888B-1A3DE69B8E3A}">
      <dgm:prSet/>
      <dgm:spPr/>
    </dgm:pt>
    <dgm:pt modelId="{2361B663-CF5E-49AC-B80B-0E26007AAA1D}">
      <dgm:prSet phldrT="[Text]" phldr="0"/>
      <dgm:spPr/>
      <dgm:t>
        <a:bodyPr/>
        <a:lstStyle/>
        <a:p>
          <a:pPr rtl="0"/>
          <a:r>
            <a:rPr lang="en-US">
              <a:latin typeface="Source Sans Pro"/>
            </a:rPr>
            <a:t> Quantitative ratios + Qualitative Supervision </a:t>
          </a:r>
          <a:endParaRPr lang="en-US"/>
        </a:p>
      </dgm:t>
    </dgm:pt>
    <dgm:pt modelId="{A97E9745-616B-4975-AD5F-575A181B3E07}" type="parTrans" cxnId="{D7C4AE50-978F-41A2-A96E-567F9C03CE6A}">
      <dgm:prSet/>
      <dgm:spPr/>
    </dgm:pt>
    <dgm:pt modelId="{9BE5BB02-9E0F-479E-BCEE-9A97CAD5D8FF}" type="sibTrans" cxnId="{D7C4AE50-978F-41A2-A96E-567F9C03CE6A}">
      <dgm:prSet/>
      <dgm:spPr/>
    </dgm:pt>
    <dgm:pt modelId="{DC0F08D6-A160-46E1-BE18-42BF3B385B79}">
      <dgm:prSet phldrT="[Text]" phldr="0"/>
      <dgm:spPr/>
      <dgm:t>
        <a:bodyPr/>
        <a:lstStyle/>
        <a:p>
          <a:pPr rtl="0"/>
          <a:r>
            <a:rPr lang="en-US">
              <a:latin typeface="Source Sans Pro"/>
            </a:rPr>
            <a:t> Bank resilience and systemic stability </a:t>
          </a:r>
          <a:endParaRPr lang="en-US"/>
        </a:p>
      </dgm:t>
    </dgm:pt>
    <dgm:pt modelId="{C49D3ABE-4902-4457-80DF-71C5BE49B0B7}" type="parTrans" cxnId="{968E3922-694F-4084-B7CE-28A8D1D5977B}">
      <dgm:prSet/>
      <dgm:spPr/>
    </dgm:pt>
    <dgm:pt modelId="{EDE641CD-C0DD-4619-821D-7A0A957E0D49}" type="sibTrans" cxnId="{968E3922-694F-4084-B7CE-28A8D1D5977B}">
      <dgm:prSet/>
      <dgm:spPr/>
    </dgm:pt>
    <dgm:pt modelId="{14D69FAC-7084-4B2B-8426-B388BBCB5585}">
      <dgm:prSet phldrT="[Text]" phldr="0"/>
      <dgm:spPr/>
      <dgm:t>
        <a:bodyPr/>
        <a:lstStyle/>
        <a:p>
          <a:pPr rtl="0"/>
          <a:r>
            <a:rPr lang="en-US">
              <a:latin typeface="Source Sans Pro"/>
            </a:rPr>
            <a:t>EU Enforcement via CRR and CDR </a:t>
          </a:r>
        </a:p>
      </dgm:t>
    </dgm:pt>
    <dgm:pt modelId="{7BD52B5C-934B-4E31-B480-4050C5E763B0}" type="parTrans" cxnId="{303D5B67-540F-4C72-AA42-8A691B5A2C2B}">
      <dgm:prSet/>
      <dgm:spPr/>
    </dgm:pt>
    <dgm:pt modelId="{4E41BD03-8F85-46E9-BE74-401F6B3F59BC}" type="sibTrans" cxnId="{303D5B67-540F-4C72-AA42-8A691B5A2C2B}">
      <dgm:prSet/>
      <dgm:spPr/>
    </dgm:pt>
    <dgm:pt modelId="{0613B75A-FE89-4D4E-86BB-4D88FF8F806A}">
      <dgm:prSet phldrT="[Text]" phldr="0"/>
      <dgm:spPr/>
      <dgm:t>
        <a:bodyPr/>
        <a:lstStyle/>
        <a:p>
          <a:pPr rtl="0"/>
          <a:r>
            <a:rPr lang="en-US">
              <a:latin typeface="Source Sans Pro"/>
            </a:rPr>
            <a:t>Limits ?</a:t>
          </a:r>
        </a:p>
      </dgm:t>
    </dgm:pt>
    <dgm:pt modelId="{7B22EBA8-41CA-43DB-BF76-9437C90388A3}" type="parTrans" cxnId="{E9B22057-3558-4909-A6EC-8BF1023EE525}">
      <dgm:prSet/>
      <dgm:spPr/>
    </dgm:pt>
    <dgm:pt modelId="{532E7231-C93F-47E8-BA47-CA8BA5AE0F44}" type="sibTrans" cxnId="{E9B22057-3558-4909-A6EC-8BF1023EE525}">
      <dgm:prSet/>
      <dgm:spPr/>
    </dgm:pt>
    <dgm:pt modelId="{FE9C3B9C-8609-4A22-A87E-BADBECECBBCC}" type="pres">
      <dgm:prSet presAssocID="{43ACD253-1E4E-4221-A9EE-FCFFD5ADCE91}" presName="compositeShape" presStyleCnt="0">
        <dgm:presLayoutVars>
          <dgm:dir/>
          <dgm:resizeHandles/>
        </dgm:presLayoutVars>
      </dgm:prSet>
      <dgm:spPr/>
    </dgm:pt>
    <dgm:pt modelId="{ED40699E-79A6-44DD-BBE7-6FD20D4D5D10}" type="pres">
      <dgm:prSet presAssocID="{43ACD253-1E4E-4221-A9EE-FCFFD5ADCE91}" presName="pyramid" presStyleLbl="node1" presStyleIdx="0" presStyleCnt="1"/>
      <dgm:spPr/>
    </dgm:pt>
    <dgm:pt modelId="{AC72B17C-B41C-460B-882F-D2BE5368C023}" type="pres">
      <dgm:prSet presAssocID="{43ACD253-1E4E-4221-A9EE-FCFFD5ADCE91}" presName="theList" presStyleCnt="0"/>
      <dgm:spPr/>
    </dgm:pt>
    <dgm:pt modelId="{86FF9D6C-5313-404E-8DB8-7A270F898378}" type="pres">
      <dgm:prSet presAssocID="{A4F15080-24F2-4163-979A-5716C899BA0D}" presName="aNode" presStyleLbl="fgAcc1" presStyleIdx="0" presStyleCnt="5">
        <dgm:presLayoutVars>
          <dgm:bulletEnabled val="1"/>
        </dgm:presLayoutVars>
      </dgm:prSet>
      <dgm:spPr/>
    </dgm:pt>
    <dgm:pt modelId="{002F0A54-F7E4-42BE-AF51-610F84ED8C56}" type="pres">
      <dgm:prSet presAssocID="{A4F15080-24F2-4163-979A-5716C899BA0D}" presName="aSpace" presStyleCnt="0"/>
      <dgm:spPr/>
    </dgm:pt>
    <dgm:pt modelId="{BD23E7CC-B212-4405-817E-3BC60BC1B3F8}" type="pres">
      <dgm:prSet presAssocID="{2361B663-CF5E-49AC-B80B-0E26007AAA1D}" presName="aNode" presStyleLbl="fgAcc1" presStyleIdx="1" presStyleCnt="5">
        <dgm:presLayoutVars>
          <dgm:bulletEnabled val="1"/>
        </dgm:presLayoutVars>
      </dgm:prSet>
      <dgm:spPr/>
    </dgm:pt>
    <dgm:pt modelId="{F4AC4688-36AC-470C-83FB-07DFEBAAD749}" type="pres">
      <dgm:prSet presAssocID="{2361B663-CF5E-49AC-B80B-0E26007AAA1D}" presName="aSpace" presStyleCnt="0"/>
      <dgm:spPr/>
    </dgm:pt>
    <dgm:pt modelId="{9C7D6195-F23E-44F8-809D-B5AF36DC680B}" type="pres">
      <dgm:prSet presAssocID="{DC0F08D6-A160-46E1-BE18-42BF3B385B79}" presName="aNode" presStyleLbl="fgAcc1" presStyleIdx="2" presStyleCnt="5">
        <dgm:presLayoutVars>
          <dgm:bulletEnabled val="1"/>
        </dgm:presLayoutVars>
      </dgm:prSet>
      <dgm:spPr/>
    </dgm:pt>
    <dgm:pt modelId="{664ACDF0-4B66-4D7C-9F1E-E77139E3EA9B}" type="pres">
      <dgm:prSet presAssocID="{DC0F08D6-A160-46E1-BE18-42BF3B385B79}" presName="aSpace" presStyleCnt="0"/>
      <dgm:spPr/>
    </dgm:pt>
    <dgm:pt modelId="{6552EF3D-C1B2-4AF0-AE3E-EA8294BB5647}" type="pres">
      <dgm:prSet presAssocID="{14D69FAC-7084-4B2B-8426-B388BBCB5585}" presName="aNode" presStyleLbl="fgAcc1" presStyleIdx="3" presStyleCnt="5">
        <dgm:presLayoutVars>
          <dgm:bulletEnabled val="1"/>
        </dgm:presLayoutVars>
      </dgm:prSet>
      <dgm:spPr/>
    </dgm:pt>
    <dgm:pt modelId="{B5B737ED-1A06-46B5-BFD0-C546FF90344F}" type="pres">
      <dgm:prSet presAssocID="{14D69FAC-7084-4B2B-8426-B388BBCB5585}" presName="aSpace" presStyleCnt="0"/>
      <dgm:spPr/>
    </dgm:pt>
    <dgm:pt modelId="{6DF03977-F42F-44B0-A902-5BDAAB48238C}" type="pres">
      <dgm:prSet presAssocID="{0613B75A-FE89-4D4E-86BB-4D88FF8F806A}" presName="aNode" presStyleLbl="fgAcc1" presStyleIdx="4" presStyleCnt="5">
        <dgm:presLayoutVars>
          <dgm:bulletEnabled val="1"/>
        </dgm:presLayoutVars>
      </dgm:prSet>
      <dgm:spPr/>
    </dgm:pt>
    <dgm:pt modelId="{D76792D3-70E6-48BF-AB85-62D4EF68B1CC}" type="pres">
      <dgm:prSet presAssocID="{0613B75A-FE89-4D4E-86BB-4D88FF8F806A}" presName="aSpace" presStyleCnt="0"/>
      <dgm:spPr/>
    </dgm:pt>
  </dgm:ptLst>
  <dgm:cxnLst>
    <dgm:cxn modelId="{968E3922-694F-4084-B7CE-28A8D1D5977B}" srcId="{43ACD253-1E4E-4221-A9EE-FCFFD5ADCE91}" destId="{DC0F08D6-A160-46E1-BE18-42BF3B385B79}" srcOrd="2" destOrd="0" parTransId="{C49D3ABE-4902-4457-80DF-71C5BE49B0B7}" sibTransId="{EDE641CD-C0DD-4619-821D-7A0A957E0D49}"/>
    <dgm:cxn modelId="{E3825D3C-E725-4767-B727-FA18E0BC5AB9}" type="presOf" srcId="{0613B75A-FE89-4D4E-86BB-4D88FF8F806A}" destId="{6DF03977-F42F-44B0-A902-5BDAAB48238C}" srcOrd="0" destOrd="0" presId="urn:microsoft.com/office/officeart/2005/8/layout/pyramid2"/>
    <dgm:cxn modelId="{303D5B67-540F-4C72-AA42-8A691B5A2C2B}" srcId="{43ACD253-1E4E-4221-A9EE-FCFFD5ADCE91}" destId="{14D69FAC-7084-4B2B-8426-B388BBCB5585}" srcOrd="3" destOrd="0" parTransId="{7BD52B5C-934B-4E31-B480-4050C5E763B0}" sibTransId="{4E41BD03-8F85-46E9-BE74-401F6B3F59BC}"/>
    <dgm:cxn modelId="{7F5E7949-3BCC-461C-AF61-94ACFB1BF921}" type="presOf" srcId="{DC0F08D6-A160-46E1-BE18-42BF3B385B79}" destId="{9C7D6195-F23E-44F8-809D-B5AF36DC680B}" srcOrd="0" destOrd="0" presId="urn:microsoft.com/office/officeart/2005/8/layout/pyramid2"/>
    <dgm:cxn modelId="{BA5EA36F-C2FB-41AE-AAA4-D52C24E0D645}" type="presOf" srcId="{43ACD253-1E4E-4221-A9EE-FCFFD5ADCE91}" destId="{FE9C3B9C-8609-4A22-A87E-BADBECECBBCC}" srcOrd="0" destOrd="0" presId="urn:microsoft.com/office/officeart/2005/8/layout/pyramid2"/>
    <dgm:cxn modelId="{D7C4AE50-978F-41A2-A96E-567F9C03CE6A}" srcId="{43ACD253-1E4E-4221-A9EE-FCFFD5ADCE91}" destId="{2361B663-CF5E-49AC-B80B-0E26007AAA1D}" srcOrd="1" destOrd="0" parTransId="{A97E9745-616B-4975-AD5F-575A181B3E07}" sibTransId="{9BE5BB02-9E0F-479E-BCEE-9A97CAD5D8FF}"/>
    <dgm:cxn modelId="{E9B22057-3558-4909-A6EC-8BF1023EE525}" srcId="{43ACD253-1E4E-4221-A9EE-FCFFD5ADCE91}" destId="{0613B75A-FE89-4D4E-86BB-4D88FF8F806A}" srcOrd="4" destOrd="0" parTransId="{7B22EBA8-41CA-43DB-BF76-9437C90388A3}" sibTransId="{532E7231-C93F-47E8-BA47-CA8BA5AE0F44}"/>
    <dgm:cxn modelId="{6627098E-C368-474C-888B-1A3DE69B8E3A}" srcId="{43ACD253-1E4E-4221-A9EE-FCFFD5ADCE91}" destId="{A4F15080-24F2-4163-979A-5716C899BA0D}" srcOrd="0" destOrd="0" parTransId="{D7EE52ED-0409-4861-A535-66D950E46E45}" sibTransId="{1B504014-0266-4A87-A260-118507D2F218}"/>
    <dgm:cxn modelId="{BFF4D3BA-D24F-408E-993B-B3E86A384DD2}" type="presOf" srcId="{A4F15080-24F2-4163-979A-5716C899BA0D}" destId="{86FF9D6C-5313-404E-8DB8-7A270F898378}" srcOrd="0" destOrd="0" presId="urn:microsoft.com/office/officeart/2005/8/layout/pyramid2"/>
    <dgm:cxn modelId="{B82818CF-5AD7-46E2-B459-5C0489FB479F}" type="presOf" srcId="{2361B663-CF5E-49AC-B80B-0E26007AAA1D}" destId="{BD23E7CC-B212-4405-817E-3BC60BC1B3F8}" srcOrd="0" destOrd="0" presId="urn:microsoft.com/office/officeart/2005/8/layout/pyramid2"/>
    <dgm:cxn modelId="{24634FDF-4D01-4B62-BFE9-C2117083C183}" type="presOf" srcId="{14D69FAC-7084-4B2B-8426-B388BBCB5585}" destId="{6552EF3D-C1B2-4AF0-AE3E-EA8294BB5647}" srcOrd="0" destOrd="0" presId="urn:microsoft.com/office/officeart/2005/8/layout/pyramid2"/>
    <dgm:cxn modelId="{78BE3DFD-A529-46A2-865F-B2EB76C9B72D}" type="presParOf" srcId="{FE9C3B9C-8609-4A22-A87E-BADBECECBBCC}" destId="{ED40699E-79A6-44DD-BBE7-6FD20D4D5D10}" srcOrd="0" destOrd="0" presId="urn:microsoft.com/office/officeart/2005/8/layout/pyramid2"/>
    <dgm:cxn modelId="{D8B9319E-E517-409C-ADAA-4790E135AED1}" type="presParOf" srcId="{FE9C3B9C-8609-4A22-A87E-BADBECECBBCC}" destId="{AC72B17C-B41C-460B-882F-D2BE5368C023}" srcOrd="1" destOrd="0" presId="urn:microsoft.com/office/officeart/2005/8/layout/pyramid2"/>
    <dgm:cxn modelId="{05F77BC9-6C8A-44F7-991A-CB90A2C4ED0D}" type="presParOf" srcId="{AC72B17C-B41C-460B-882F-D2BE5368C023}" destId="{86FF9D6C-5313-404E-8DB8-7A270F898378}" srcOrd="0" destOrd="0" presId="urn:microsoft.com/office/officeart/2005/8/layout/pyramid2"/>
    <dgm:cxn modelId="{2648B718-9FE6-4E41-AC1D-FCE53B6D94EA}" type="presParOf" srcId="{AC72B17C-B41C-460B-882F-D2BE5368C023}" destId="{002F0A54-F7E4-42BE-AF51-610F84ED8C56}" srcOrd="1" destOrd="0" presId="urn:microsoft.com/office/officeart/2005/8/layout/pyramid2"/>
    <dgm:cxn modelId="{F37C5D24-F99B-44A1-9C98-47A7D7706F8B}" type="presParOf" srcId="{AC72B17C-B41C-460B-882F-D2BE5368C023}" destId="{BD23E7CC-B212-4405-817E-3BC60BC1B3F8}" srcOrd="2" destOrd="0" presId="urn:microsoft.com/office/officeart/2005/8/layout/pyramid2"/>
    <dgm:cxn modelId="{CB31DB2C-551E-4DC2-B5E2-ABF71ABA0506}" type="presParOf" srcId="{AC72B17C-B41C-460B-882F-D2BE5368C023}" destId="{F4AC4688-36AC-470C-83FB-07DFEBAAD749}" srcOrd="3" destOrd="0" presId="urn:microsoft.com/office/officeart/2005/8/layout/pyramid2"/>
    <dgm:cxn modelId="{CFF28AEC-ED97-408B-9F38-30EFC604C68B}" type="presParOf" srcId="{AC72B17C-B41C-460B-882F-D2BE5368C023}" destId="{9C7D6195-F23E-44F8-809D-B5AF36DC680B}" srcOrd="4" destOrd="0" presId="urn:microsoft.com/office/officeart/2005/8/layout/pyramid2"/>
    <dgm:cxn modelId="{4FA32B5B-B2B1-4C52-963D-9CBA9CA52BE3}" type="presParOf" srcId="{AC72B17C-B41C-460B-882F-D2BE5368C023}" destId="{664ACDF0-4B66-4D7C-9F1E-E77139E3EA9B}" srcOrd="5" destOrd="0" presId="urn:microsoft.com/office/officeart/2005/8/layout/pyramid2"/>
    <dgm:cxn modelId="{48C84E00-DF4C-41C5-AB7A-DDDF358C610C}" type="presParOf" srcId="{AC72B17C-B41C-460B-882F-D2BE5368C023}" destId="{6552EF3D-C1B2-4AF0-AE3E-EA8294BB5647}" srcOrd="6" destOrd="0" presId="urn:microsoft.com/office/officeart/2005/8/layout/pyramid2"/>
    <dgm:cxn modelId="{4A4F028C-40FA-455E-BC6D-A35142B2342F}" type="presParOf" srcId="{AC72B17C-B41C-460B-882F-D2BE5368C023}" destId="{B5B737ED-1A06-46B5-BFD0-C546FF90344F}" srcOrd="7" destOrd="0" presId="urn:microsoft.com/office/officeart/2005/8/layout/pyramid2"/>
    <dgm:cxn modelId="{687CA39C-9CA3-4DBD-BD59-589168F91354}" type="presParOf" srcId="{AC72B17C-B41C-460B-882F-D2BE5368C023}" destId="{6DF03977-F42F-44B0-A902-5BDAAB48238C}" srcOrd="8" destOrd="0" presId="urn:microsoft.com/office/officeart/2005/8/layout/pyramid2"/>
    <dgm:cxn modelId="{CF28A0BD-791D-41F1-A58B-83DCC0F6A121}" type="presParOf" srcId="{AC72B17C-B41C-460B-882F-D2BE5368C023}" destId="{D76792D3-70E6-48BF-AB85-62D4EF68B1CC}" srcOrd="9"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01C67014-A28E-40F2-965E-C1EC4365DCDD}" type="doc">
      <dgm:prSet loTypeId="urn:microsoft.com/office/officeart/2005/8/layout/cycle1" loCatId="cycle" qsTypeId="urn:microsoft.com/office/officeart/2005/8/quickstyle/simple1" qsCatId="simple" csTypeId="urn:microsoft.com/office/officeart/2005/8/colors/accent1_1" csCatId="accent1" phldr="1"/>
      <dgm:spPr/>
      <dgm:t>
        <a:bodyPr/>
        <a:lstStyle/>
        <a:p>
          <a:endParaRPr lang="ru-RU"/>
        </a:p>
      </dgm:t>
    </dgm:pt>
    <dgm:pt modelId="{91D2D052-9AED-4058-89D5-2460AA6FB418}">
      <dgm:prSet phldrT="[Текст]"/>
      <dgm:spPr/>
      <dgm:t>
        <a:bodyPr/>
        <a:lstStyle/>
        <a:p>
          <a:r>
            <a:rPr lang="en-US" dirty="0"/>
            <a:t>Effective supervision</a:t>
          </a:r>
          <a:endParaRPr lang="ru-RU" dirty="0"/>
        </a:p>
      </dgm:t>
    </dgm:pt>
    <dgm:pt modelId="{B89B01A8-6413-4FFE-9520-92616CD4B4C7}" type="parTrans" cxnId="{BA37B494-114E-4621-BAAB-67A31D3A99C3}">
      <dgm:prSet/>
      <dgm:spPr/>
      <dgm:t>
        <a:bodyPr/>
        <a:lstStyle/>
        <a:p>
          <a:endParaRPr lang="ru-RU"/>
        </a:p>
      </dgm:t>
    </dgm:pt>
    <dgm:pt modelId="{72A04DB1-DD17-4595-8B4B-FFA1FDC19229}" type="sibTrans" cxnId="{BA37B494-114E-4621-BAAB-67A31D3A99C3}">
      <dgm:prSet/>
      <dgm:spPr/>
      <dgm:t>
        <a:bodyPr/>
        <a:lstStyle/>
        <a:p>
          <a:endParaRPr lang="ru-RU"/>
        </a:p>
      </dgm:t>
    </dgm:pt>
    <dgm:pt modelId="{ABFA8FE6-3E35-46DF-A1DC-6573B0CB0768}">
      <dgm:prSet phldrT="[Текст]"/>
      <dgm:spPr/>
      <dgm:t>
        <a:bodyPr/>
        <a:lstStyle/>
        <a:p>
          <a:r>
            <a:rPr lang="en-US" dirty="0"/>
            <a:t>Risk culture</a:t>
          </a:r>
          <a:endParaRPr lang="ru-RU" dirty="0"/>
        </a:p>
      </dgm:t>
    </dgm:pt>
    <dgm:pt modelId="{7DF8A7DD-27D5-4E63-84AA-BC3279F607D1}" type="parTrans" cxnId="{A3A249EA-866F-465E-B964-2B33A66FBC8F}">
      <dgm:prSet/>
      <dgm:spPr/>
      <dgm:t>
        <a:bodyPr/>
        <a:lstStyle/>
        <a:p>
          <a:endParaRPr lang="ru-RU"/>
        </a:p>
      </dgm:t>
    </dgm:pt>
    <dgm:pt modelId="{3E7FDF9E-2118-403D-A349-44F2917BFC7D}" type="sibTrans" cxnId="{A3A249EA-866F-465E-B964-2B33A66FBC8F}">
      <dgm:prSet/>
      <dgm:spPr/>
      <dgm:t>
        <a:bodyPr/>
        <a:lstStyle/>
        <a:p>
          <a:endParaRPr lang="ru-RU"/>
        </a:p>
      </dgm:t>
    </dgm:pt>
    <dgm:pt modelId="{FA1F2956-8BA6-4B0A-9A74-9050409248CD}">
      <dgm:prSet phldrT="[Текст]"/>
      <dgm:spPr/>
      <dgm:t>
        <a:bodyPr/>
        <a:lstStyle/>
        <a:p>
          <a:r>
            <a:rPr lang="en-US" dirty="0"/>
            <a:t>Internal controls</a:t>
          </a:r>
          <a:endParaRPr lang="ru-RU" dirty="0"/>
        </a:p>
      </dgm:t>
    </dgm:pt>
    <dgm:pt modelId="{29BE9218-38EF-4DC6-9F91-5557531DB939}" type="parTrans" cxnId="{B9D28EB2-D16E-40F3-B06B-928D16547BDF}">
      <dgm:prSet/>
      <dgm:spPr/>
      <dgm:t>
        <a:bodyPr/>
        <a:lstStyle/>
        <a:p>
          <a:endParaRPr lang="ru-RU"/>
        </a:p>
      </dgm:t>
    </dgm:pt>
    <dgm:pt modelId="{F86CD684-61C1-4D4E-B698-853E871C02CF}" type="sibTrans" cxnId="{B9D28EB2-D16E-40F3-B06B-928D16547BDF}">
      <dgm:prSet/>
      <dgm:spPr/>
      <dgm:t>
        <a:bodyPr/>
        <a:lstStyle/>
        <a:p>
          <a:endParaRPr lang="ru-RU"/>
        </a:p>
      </dgm:t>
    </dgm:pt>
    <dgm:pt modelId="{6AB0D6FA-5B75-4E15-B1F3-97EAE5F8E081}">
      <dgm:prSet phldrT="[Текст]"/>
      <dgm:spPr/>
      <dgm:t>
        <a:bodyPr/>
        <a:lstStyle/>
        <a:p>
          <a:r>
            <a:rPr lang="en-US" dirty="0"/>
            <a:t>Governance</a:t>
          </a:r>
          <a:endParaRPr lang="ru-RU" dirty="0"/>
        </a:p>
      </dgm:t>
    </dgm:pt>
    <dgm:pt modelId="{472EA74A-2BCF-4418-84E0-6E2174A48AAF}" type="parTrans" cxnId="{BD7CFFEA-5FF9-42D5-BD81-7564BB8E1CAE}">
      <dgm:prSet/>
      <dgm:spPr/>
      <dgm:t>
        <a:bodyPr/>
        <a:lstStyle/>
        <a:p>
          <a:endParaRPr lang="ru-RU"/>
        </a:p>
      </dgm:t>
    </dgm:pt>
    <dgm:pt modelId="{EC2AC35B-18C3-47EE-B3A3-103477DEB9D7}" type="sibTrans" cxnId="{BD7CFFEA-5FF9-42D5-BD81-7564BB8E1CAE}">
      <dgm:prSet/>
      <dgm:spPr/>
      <dgm:t>
        <a:bodyPr/>
        <a:lstStyle/>
        <a:p>
          <a:endParaRPr lang="ru-RU"/>
        </a:p>
      </dgm:t>
    </dgm:pt>
    <dgm:pt modelId="{9FDAF23C-3C25-44E4-8099-3E7C9867A77D}">
      <dgm:prSet phldrT="[Текст]"/>
      <dgm:spPr/>
      <dgm:t>
        <a:bodyPr/>
        <a:lstStyle/>
        <a:p>
          <a:r>
            <a:rPr lang="en-US" dirty="0"/>
            <a:t>Capital requirements</a:t>
          </a:r>
          <a:endParaRPr lang="ru-RU" dirty="0"/>
        </a:p>
      </dgm:t>
    </dgm:pt>
    <dgm:pt modelId="{ACEB9C22-9F72-42C5-9E2E-EF32B4347198}" type="sibTrans" cxnId="{1599DF7C-FBE3-4A09-A3DA-4A05127DB9D6}">
      <dgm:prSet/>
      <dgm:spPr/>
      <dgm:t>
        <a:bodyPr/>
        <a:lstStyle/>
        <a:p>
          <a:endParaRPr lang="ru-RU"/>
        </a:p>
      </dgm:t>
    </dgm:pt>
    <dgm:pt modelId="{17E561EB-C63B-4F3A-9A16-1A5B76B9FDF6}" type="parTrans" cxnId="{1599DF7C-FBE3-4A09-A3DA-4A05127DB9D6}">
      <dgm:prSet/>
      <dgm:spPr/>
      <dgm:t>
        <a:bodyPr/>
        <a:lstStyle/>
        <a:p>
          <a:endParaRPr lang="ru-RU"/>
        </a:p>
      </dgm:t>
    </dgm:pt>
    <dgm:pt modelId="{5CAD06C8-9340-4BCB-9523-2CB543F7C4C2}" type="pres">
      <dgm:prSet presAssocID="{01C67014-A28E-40F2-965E-C1EC4365DCDD}" presName="cycle" presStyleCnt="0">
        <dgm:presLayoutVars>
          <dgm:dir/>
          <dgm:resizeHandles val="exact"/>
        </dgm:presLayoutVars>
      </dgm:prSet>
      <dgm:spPr/>
    </dgm:pt>
    <dgm:pt modelId="{7763223D-E50B-46EF-ABEE-B2A40DD6F453}" type="pres">
      <dgm:prSet presAssocID="{91D2D052-9AED-4058-89D5-2460AA6FB418}" presName="dummy" presStyleCnt="0"/>
      <dgm:spPr/>
    </dgm:pt>
    <dgm:pt modelId="{10CCA9ED-D0B8-49A8-9A70-FC6B49AC1311}" type="pres">
      <dgm:prSet presAssocID="{91D2D052-9AED-4058-89D5-2460AA6FB418}" presName="node" presStyleLbl="revTx" presStyleIdx="0" presStyleCnt="5">
        <dgm:presLayoutVars>
          <dgm:bulletEnabled val="1"/>
        </dgm:presLayoutVars>
      </dgm:prSet>
      <dgm:spPr/>
    </dgm:pt>
    <dgm:pt modelId="{757E69E3-741C-48A9-988C-3974DD0FBEB5}" type="pres">
      <dgm:prSet presAssocID="{72A04DB1-DD17-4595-8B4B-FFA1FDC19229}" presName="sibTrans" presStyleLbl="node1" presStyleIdx="0" presStyleCnt="5"/>
      <dgm:spPr/>
    </dgm:pt>
    <dgm:pt modelId="{83F59B63-6D2A-429F-9649-15A279BE224D}" type="pres">
      <dgm:prSet presAssocID="{ABFA8FE6-3E35-46DF-A1DC-6573B0CB0768}" presName="dummy" presStyleCnt="0"/>
      <dgm:spPr/>
    </dgm:pt>
    <dgm:pt modelId="{9B20C483-6DF4-4F31-BC84-8A1CD8E32B06}" type="pres">
      <dgm:prSet presAssocID="{ABFA8FE6-3E35-46DF-A1DC-6573B0CB0768}" presName="node" presStyleLbl="revTx" presStyleIdx="1" presStyleCnt="5">
        <dgm:presLayoutVars>
          <dgm:bulletEnabled val="1"/>
        </dgm:presLayoutVars>
      </dgm:prSet>
      <dgm:spPr/>
    </dgm:pt>
    <dgm:pt modelId="{B4AB63A3-57DE-4129-82B1-85B5EB984C6C}" type="pres">
      <dgm:prSet presAssocID="{3E7FDF9E-2118-403D-A349-44F2917BFC7D}" presName="sibTrans" presStyleLbl="node1" presStyleIdx="1" presStyleCnt="5"/>
      <dgm:spPr/>
    </dgm:pt>
    <dgm:pt modelId="{29A7BD92-FB22-40C1-9504-D7B209766339}" type="pres">
      <dgm:prSet presAssocID="{FA1F2956-8BA6-4B0A-9A74-9050409248CD}" presName="dummy" presStyleCnt="0"/>
      <dgm:spPr/>
    </dgm:pt>
    <dgm:pt modelId="{6EF79EFA-EBF9-4AE0-8679-E0D88407DED7}" type="pres">
      <dgm:prSet presAssocID="{FA1F2956-8BA6-4B0A-9A74-9050409248CD}" presName="node" presStyleLbl="revTx" presStyleIdx="2" presStyleCnt="5">
        <dgm:presLayoutVars>
          <dgm:bulletEnabled val="1"/>
        </dgm:presLayoutVars>
      </dgm:prSet>
      <dgm:spPr/>
    </dgm:pt>
    <dgm:pt modelId="{009602AA-91BE-4917-975E-211E5CDC9BA7}" type="pres">
      <dgm:prSet presAssocID="{F86CD684-61C1-4D4E-B698-853E871C02CF}" presName="sibTrans" presStyleLbl="node1" presStyleIdx="2" presStyleCnt="5"/>
      <dgm:spPr/>
    </dgm:pt>
    <dgm:pt modelId="{346666A3-90B0-44CF-8895-6A9D7DEC232D}" type="pres">
      <dgm:prSet presAssocID="{6AB0D6FA-5B75-4E15-B1F3-97EAE5F8E081}" presName="dummy" presStyleCnt="0"/>
      <dgm:spPr/>
    </dgm:pt>
    <dgm:pt modelId="{B1D8B2FB-DF4E-493C-A185-C08BFD4772BD}" type="pres">
      <dgm:prSet presAssocID="{6AB0D6FA-5B75-4E15-B1F3-97EAE5F8E081}" presName="node" presStyleLbl="revTx" presStyleIdx="3" presStyleCnt="5">
        <dgm:presLayoutVars>
          <dgm:bulletEnabled val="1"/>
        </dgm:presLayoutVars>
      </dgm:prSet>
      <dgm:spPr/>
    </dgm:pt>
    <dgm:pt modelId="{8CBD412E-AB07-468E-97B9-83E65D6B7D31}" type="pres">
      <dgm:prSet presAssocID="{EC2AC35B-18C3-47EE-B3A3-103477DEB9D7}" presName="sibTrans" presStyleLbl="node1" presStyleIdx="3" presStyleCnt="5"/>
      <dgm:spPr/>
    </dgm:pt>
    <dgm:pt modelId="{AC81F844-0BE1-4041-ACB7-31942D10304E}" type="pres">
      <dgm:prSet presAssocID="{9FDAF23C-3C25-44E4-8099-3E7C9867A77D}" presName="dummy" presStyleCnt="0"/>
      <dgm:spPr/>
    </dgm:pt>
    <dgm:pt modelId="{85CC054D-DFB8-41A5-BDC0-6482F0E5FA43}" type="pres">
      <dgm:prSet presAssocID="{9FDAF23C-3C25-44E4-8099-3E7C9867A77D}" presName="node" presStyleLbl="revTx" presStyleIdx="4" presStyleCnt="5">
        <dgm:presLayoutVars>
          <dgm:bulletEnabled val="1"/>
        </dgm:presLayoutVars>
      </dgm:prSet>
      <dgm:spPr/>
    </dgm:pt>
    <dgm:pt modelId="{04C0A9E0-8995-4C33-9DB8-0364DFE9066D}" type="pres">
      <dgm:prSet presAssocID="{ACEB9C22-9F72-42C5-9E2E-EF32B4347198}" presName="sibTrans" presStyleLbl="node1" presStyleIdx="4" presStyleCnt="5"/>
      <dgm:spPr/>
    </dgm:pt>
  </dgm:ptLst>
  <dgm:cxnLst>
    <dgm:cxn modelId="{896A1719-1428-482C-A120-D7A0643D276B}" type="presOf" srcId="{91D2D052-9AED-4058-89D5-2460AA6FB418}" destId="{10CCA9ED-D0B8-49A8-9A70-FC6B49AC1311}" srcOrd="0" destOrd="0" presId="urn:microsoft.com/office/officeart/2005/8/layout/cycle1"/>
    <dgm:cxn modelId="{FCACE81E-8FEA-4627-B7EF-40F3C4A59CD3}" type="presOf" srcId="{9FDAF23C-3C25-44E4-8099-3E7C9867A77D}" destId="{85CC054D-DFB8-41A5-BDC0-6482F0E5FA43}" srcOrd="0" destOrd="0" presId="urn:microsoft.com/office/officeart/2005/8/layout/cycle1"/>
    <dgm:cxn modelId="{8C530422-42E5-4835-93E8-DE920B3EF6CA}" type="presOf" srcId="{F86CD684-61C1-4D4E-B698-853E871C02CF}" destId="{009602AA-91BE-4917-975E-211E5CDC9BA7}" srcOrd="0" destOrd="0" presId="urn:microsoft.com/office/officeart/2005/8/layout/cycle1"/>
    <dgm:cxn modelId="{F1A4422D-ED78-4037-83CD-A2F51F7BF3EB}" type="presOf" srcId="{6AB0D6FA-5B75-4E15-B1F3-97EAE5F8E081}" destId="{B1D8B2FB-DF4E-493C-A185-C08BFD4772BD}" srcOrd="0" destOrd="0" presId="urn:microsoft.com/office/officeart/2005/8/layout/cycle1"/>
    <dgm:cxn modelId="{9431FA33-D7AB-44BD-AB00-A7364D3F62EE}" type="presOf" srcId="{EC2AC35B-18C3-47EE-B3A3-103477DEB9D7}" destId="{8CBD412E-AB07-468E-97B9-83E65D6B7D31}" srcOrd="0" destOrd="0" presId="urn:microsoft.com/office/officeart/2005/8/layout/cycle1"/>
    <dgm:cxn modelId="{0201F836-5498-403F-B270-219CA416A658}" type="presOf" srcId="{ABFA8FE6-3E35-46DF-A1DC-6573B0CB0768}" destId="{9B20C483-6DF4-4F31-BC84-8A1CD8E32B06}" srcOrd="0" destOrd="0" presId="urn:microsoft.com/office/officeart/2005/8/layout/cycle1"/>
    <dgm:cxn modelId="{53868162-F574-4442-AF83-35BB2701638F}" type="presOf" srcId="{3E7FDF9E-2118-403D-A349-44F2917BFC7D}" destId="{B4AB63A3-57DE-4129-82B1-85B5EB984C6C}" srcOrd="0" destOrd="0" presId="urn:microsoft.com/office/officeart/2005/8/layout/cycle1"/>
    <dgm:cxn modelId="{D1EB9A44-4645-4A6B-8C5A-F05D253EEE22}" type="presOf" srcId="{01C67014-A28E-40F2-965E-C1EC4365DCDD}" destId="{5CAD06C8-9340-4BCB-9523-2CB543F7C4C2}" srcOrd="0" destOrd="0" presId="urn:microsoft.com/office/officeart/2005/8/layout/cycle1"/>
    <dgm:cxn modelId="{1599DF7C-FBE3-4A09-A3DA-4A05127DB9D6}" srcId="{01C67014-A28E-40F2-965E-C1EC4365DCDD}" destId="{9FDAF23C-3C25-44E4-8099-3E7C9867A77D}" srcOrd="4" destOrd="0" parTransId="{17E561EB-C63B-4F3A-9A16-1A5B76B9FDF6}" sibTransId="{ACEB9C22-9F72-42C5-9E2E-EF32B4347198}"/>
    <dgm:cxn modelId="{BA37B494-114E-4621-BAAB-67A31D3A99C3}" srcId="{01C67014-A28E-40F2-965E-C1EC4365DCDD}" destId="{91D2D052-9AED-4058-89D5-2460AA6FB418}" srcOrd="0" destOrd="0" parTransId="{B89B01A8-6413-4FFE-9520-92616CD4B4C7}" sibTransId="{72A04DB1-DD17-4595-8B4B-FFA1FDC19229}"/>
    <dgm:cxn modelId="{B9D28EB2-D16E-40F3-B06B-928D16547BDF}" srcId="{01C67014-A28E-40F2-965E-C1EC4365DCDD}" destId="{FA1F2956-8BA6-4B0A-9A74-9050409248CD}" srcOrd="2" destOrd="0" parTransId="{29BE9218-38EF-4DC6-9F91-5557531DB939}" sibTransId="{F86CD684-61C1-4D4E-B698-853E871C02CF}"/>
    <dgm:cxn modelId="{F8B468C8-B911-4129-94B0-79D66E4B59AD}" type="presOf" srcId="{ACEB9C22-9F72-42C5-9E2E-EF32B4347198}" destId="{04C0A9E0-8995-4C33-9DB8-0364DFE9066D}" srcOrd="0" destOrd="0" presId="urn:microsoft.com/office/officeart/2005/8/layout/cycle1"/>
    <dgm:cxn modelId="{A0A733DF-9CC1-4140-B79F-252E3F7D6328}" type="presOf" srcId="{FA1F2956-8BA6-4B0A-9A74-9050409248CD}" destId="{6EF79EFA-EBF9-4AE0-8679-E0D88407DED7}" srcOrd="0" destOrd="0" presId="urn:microsoft.com/office/officeart/2005/8/layout/cycle1"/>
    <dgm:cxn modelId="{A3A249EA-866F-465E-B964-2B33A66FBC8F}" srcId="{01C67014-A28E-40F2-965E-C1EC4365DCDD}" destId="{ABFA8FE6-3E35-46DF-A1DC-6573B0CB0768}" srcOrd="1" destOrd="0" parTransId="{7DF8A7DD-27D5-4E63-84AA-BC3279F607D1}" sibTransId="{3E7FDF9E-2118-403D-A349-44F2917BFC7D}"/>
    <dgm:cxn modelId="{BD7CFFEA-5FF9-42D5-BD81-7564BB8E1CAE}" srcId="{01C67014-A28E-40F2-965E-C1EC4365DCDD}" destId="{6AB0D6FA-5B75-4E15-B1F3-97EAE5F8E081}" srcOrd="3" destOrd="0" parTransId="{472EA74A-2BCF-4418-84E0-6E2174A48AAF}" sibTransId="{EC2AC35B-18C3-47EE-B3A3-103477DEB9D7}"/>
    <dgm:cxn modelId="{6F303DF6-7797-4B8B-9A71-18BE7EBD8964}" type="presOf" srcId="{72A04DB1-DD17-4595-8B4B-FFA1FDC19229}" destId="{757E69E3-741C-48A9-988C-3974DD0FBEB5}" srcOrd="0" destOrd="0" presId="urn:microsoft.com/office/officeart/2005/8/layout/cycle1"/>
    <dgm:cxn modelId="{020A5D63-52D4-4478-9B2F-1ED09274C847}" type="presParOf" srcId="{5CAD06C8-9340-4BCB-9523-2CB543F7C4C2}" destId="{7763223D-E50B-46EF-ABEE-B2A40DD6F453}" srcOrd="0" destOrd="0" presId="urn:microsoft.com/office/officeart/2005/8/layout/cycle1"/>
    <dgm:cxn modelId="{34BD5089-FEC7-4420-A84C-A42D3B9E8861}" type="presParOf" srcId="{5CAD06C8-9340-4BCB-9523-2CB543F7C4C2}" destId="{10CCA9ED-D0B8-49A8-9A70-FC6B49AC1311}" srcOrd="1" destOrd="0" presId="urn:microsoft.com/office/officeart/2005/8/layout/cycle1"/>
    <dgm:cxn modelId="{BEC46074-D937-400F-B08E-A81B870C637D}" type="presParOf" srcId="{5CAD06C8-9340-4BCB-9523-2CB543F7C4C2}" destId="{757E69E3-741C-48A9-988C-3974DD0FBEB5}" srcOrd="2" destOrd="0" presId="urn:microsoft.com/office/officeart/2005/8/layout/cycle1"/>
    <dgm:cxn modelId="{AB619040-4449-4263-B495-02C38F65FD46}" type="presParOf" srcId="{5CAD06C8-9340-4BCB-9523-2CB543F7C4C2}" destId="{83F59B63-6D2A-429F-9649-15A279BE224D}" srcOrd="3" destOrd="0" presId="urn:microsoft.com/office/officeart/2005/8/layout/cycle1"/>
    <dgm:cxn modelId="{0AE14D02-0DD1-4601-A330-0628FBE1DD0C}" type="presParOf" srcId="{5CAD06C8-9340-4BCB-9523-2CB543F7C4C2}" destId="{9B20C483-6DF4-4F31-BC84-8A1CD8E32B06}" srcOrd="4" destOrd="0" presId="urn:microsoft.com/office/officeart/2005/8/layout/cycle1"/>
    <dgm:cxn modelId="{A61F2875-3C87-410B-8C97-691102A8A947}" type="presParOf" srcId="{5CAD06C8-9340-4BCB-9523-2CB543F7C4C2}" destId="{B4AB63A3-57DE-4129-82B1-85B5EB984C6C}" srcOrd="5" destOrd="0" presId="urn:microsoft.com/office/officeart/2005/8/layout/cycle1"/>
    <dgm:cxn modelId="{4196F7E4-FF0B-4789-AC8B-B22F273D15DF}" type="presParOf" srcId="{5CAD06C8-9340-4BCB-9523-2CB543F7C4C2}" destId="{29A7BD92-FB22-40C1-9504-D7B209766339}" srcOrd="6" destOrd="0" presId="urn:microsoft.com/office/officeart/2005/8/layout/cycle1"/>
    <dgm:cxn modelId="{4B84AF5E-3930-4940-835C-8EBF1064F922}" type="presParOf" srcId="{5CAD06C8-9340-4BCB-9523-2CB543F7C4C2}" destId="{6EF79EFA-EBF9-4AE0-8679-E0D88407DED7}" srcOrd="7" destOrd="0" presId="urn:microsoft.com/office/officeart/2005/8/layout/cycle1"/>
    <dgm:cxn modelId="{41DF4018-61C1-48FF-A899-395EA334035B}" type="presParOf" srcId="{5CAD06C8-9340-4BCB-9523-2CB543F7C4C2}" destId="{009602AA-91BE-4917-975E-211E5CDC9BA7}" srcOrd="8" destOrd="0" presId="urn:microsoft.com/office/officeart/2005/8/layout/cycle1"/>
    <dgm:cxn modelId="{6CACE1AA-4DF1-46F4-A089-CA3A9D635692}" type="presParOf" srcId="{5CAD06C8-9340-4BCB-9523-2CB543F7C4C2}" destId="{346666A3-90B0-44CF-8895-6A9D7DEC232D}" srcOrd="9" destOrd="0" presId="urn:microsoft.com/office/officeart/2005/8/layout/cycle1"/>
    <dgm:cxn modelId="{5B9E2283-910E-4612-96AC-E85BEE9AE0C0}" type="presParOf" srcId="{5CAD06C8-9340-4BCB-9523-2CB543F7C4C2}" destId="{B1D8B2FB-DF4E-493C-A185-C08BFD4772BD}" srcOrd="10" destOrd="0" presId="urn:microsoft.com/office/officeart/2005/8/layout/cycle1"/>
    <dgm:cxn modelId="{12296A5C-C971-478E-8A12-C5297F18BB93}" type="presParOf" srcId="{5CAD06C8-9340-4BCB-9523-2CB543F7C4C2}" destId="{8CBD412E-AB07-468E-97B9-83E65D6B7D31}" srcOrd="11" destOrd="0" presId="urn:microsoft.com/office/officeart/2005/8/layout/cycle1"/>
    <dgm:cxn modelId="{4681773E-8C10-40B1-958D-6BE4E0ECB21E}" type="presParOf" srcId="{5CAD06C8-9340-4BCB-9523-2CB543F7C4C2}" destId="{AC81F844-0BE1-4041-ACB7-31942D10304E}" srcOrd="12" destOrd="0" presId="urn:microsoft.com/office/officeart/2005/8/layout/cycle1"/>
    <dgm:cxn modelId="{5E41842C-35F4-4249-A6D9-6746A5DC70A6}" type="presParOf" srcId="{5CAD06C8-9340-4BCB-9523-2CB543F7C4C2}" destId="{85CC054D-DFB8-41A5-BDC0-6482F0E5FA43}" srcOrd="13" destOrd="0" presId="urn:microsoft.com/office/officeart/2005/8/layout/cycle1"/>
    <dgm:cxn modelId="{12F03DC9-D906-43A9-B951-20E1D0FC2772}" type="presParOf" srcId="{5CAD06C8-9340-4BCB-9523-2CB543F7C4C2}" destId="{04C0A9E0-8995-4C33-9DB8-0364DFE9066D}" srcOrd="14" destOrd="0" presId="urn:microsoft.com/office/officeart/2005/8/layout/cycle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FE4AE69-5A88-456E-AF8F-4535892505B9}">
      <dsp:nvSpPr>
        <dsp:cNvPr id="0" name=""/>
        <dsp:cNvSpPr/>
      </dsp:nvSpPr>
      <dsp:spPr>
        <a:xfrm rot="16200000">
          <a:off x="267" y="297110"/>
          <a:ext cx="3063378" cy="3063378"/>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rtl="0">
            <a:lnSpc>
              <a:spcPct val="90000"/>
            </a:lnSpc>
            <a:spcBef>
              <a:spcPct val="0"/>
            </a:spcBef>
            <a:spcAft>
              <a:spcPct val="35000"/>
            </a:spcAft>
            <a:buNone/>
          </a:pPr>
          <a:r>
            <a:rPr lang="en-US" sz="3100" kern="1200">
              <a:latin typeface="Source Sans Pro"/>
            </a:rPr>
            <a:t> Funding liquidity risk</a:t>
          </a:r>
          <a:endParaRPr lang="en-US" sz="3100" kern="1200"/>
        </a:p>
      </dsp:txBody>
      <dsp:txXfrm rot="5400000">
        <a:off x="536358" y="1062954"/>
        <a:ext cx="2527287" cy="1531689"/>
      </dsp:txXfrm>
    </dsp:sp>
    <dsp:sp modelId="{463100DD-2D3F-4A2A-A727-20A6F1C7F5FD}">
      <dsp:nvSpPr>
        <dsp:cNvPr id="0" name=""/>
        <dsp:cNvSpPr/>
      </dsp:nvSpPr>
      <dsp:spPr>
        <a:xfrm rot="5400000">
          <a:off x="3371019" y="297110"/>
          <a:ext cx="3063378" cy="3063378"/>
        </a:xfrm>
        <a:prstGeom prst="upArrow">
          <a:avLst>
            <a:gd name="adj1" fmla="val 50000"/>
            <a:gd name="adj2" fmla="val 35000"/>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220472" tIns="220472" rIns="220472" bIns="220472" numCol="1" spcCol="1270" anchor="ctr" anchorCtr="0">
          <a:noAutofit/>
        </a:bodyPr>
        <a:lstStyle/>
        <a:p>
          <a:pPr marL="0" lvl="0" indent="0" algn="ctr" defTabSz="1377950" rtl="0">
            <a:lnSpc>
              <a:spcPct val="90000"/>
            </a:lnSpc>
            <a:spcBef>
              <a:spcPct val="0"/>
            </a:spcBef>
            <a:spcAft>
              <a:spcPct val="35000"/>
            </a:spcAft>
            <a:buNone/>
          </a:pPr>
          <a:r>
            <a:rPr lang="en-US" sz="3100" kern="1200">
              <a:latin typeface="Source Sans Pro"/>
            </a:rPr>
            <a:t> Market liquidity risk</a:t>
          </a:r>
          <a:endParaRPr lang="en-US" sz="3100" kern="1200"/>
        </a:p>
      </dsp:txBody>
      <dsp:txXfrm rot="-5400000">
        <a:off x="3371019" y="1062955"/>
        <a:ext cx="2527287" cy="153168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D40699E-79A6-44DD-BBE7-6FD20D4D5D10}">
      <dsp:nvSpPr>
        <dsp:cNvPr id="0" name=""/>
        <dsp:cNvSpPr/>
      </dsp:nvSpPr>
      <dsp:spPr>
        <a:xfrm>
          <a:off x="200501" y="0"/>
          <a:ext cx="4629150" cy="4629150"/>
        </a:xfrm>
        <a:prstGeom prst="triangle">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6FF9D6C-5313-404E-8DB8-7A270F898378}">
      <dsp:nvSpPr>
        <dsp:cNvPr id="0" name=""/>
        <dsp:cNvSpPr/>
      </dsp:nvSpPr>
      <dsp:spPr>
        <a:xfrm>
          <a:off x="2515076" y="463367"/>
          <a:ext cx="3008947" cy="65820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Source Sans Pro"/>
            </a:rPr>
            <a:t> Basel III : LCR + NSFR </a:t>
          </a:r>
          <a:endParaRPr lang="en-US" sz="1600" kern="1200"/>
        </a:p>
      </dsp:txBody>
      <dsp:txXfrm>
        <a:off x="2547207" y="495498"/>
        <a:ext cx="2944685" cy="593945"/>
      </dsp:txXfrm>
    </dsp:sp>
    <dsp:sp modelId="{BD23E7CC-B212-4405-817E-3BC60BC1B3F8}">
      <dsp:nvSpPr>
        <dsp:cNvPr id="0" name=""/>
        <dsp:cNvSpPr/>
      </dsp:nvSpPr>
      <dsp:spPr>
        <a:xfrm>
          <a:off x="2515076" y="1203850"/>
          <a:ext cx="3008947" cy="65820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Source Sans Pro"/>
            </a:rPr>
            <a:t> Quantitative ratios + Qualitative Supervision </a:t>
          </a:r>
          <a:endParaRPr lang="en-US" sz="1600" kern="1200"/>
        </a:p>
      </dsp:txBody>
      <dsp:txXfrm>
        <a:off x="2547207" y="1235981"/>
        <a:ext cx="2944685" cy="593945"/>
      </dsp:txXfrm>
    </dsp:sp>
    <dsp:sp modelId="{9C7D6195-F23E-44F8-809D-B5AF36DC680B}">
      <dsp:nvSpPr>
        <dsp:cNvPr id="0" name=""/>
        <dsp:cNvSpPr/>
      </dsp:nvSpPr>
      <dsp:spPr>
        <a:xfrm>
          <a:off x="2515076" y="1944333"/>
          <a:ext cx="3008947" cy="65820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Source Sans Pro"/>
            </a:rPr>
            <a:t> Bank resilience and systemic stability </a:t>
          </a:r>
          <a:endParaRPr lang="en-US" sz="1600" kern="1200"/>
        </a:p>
      </dsp:txBody>
      <dsp:txXfrm>
        <a:off x="2547207" y="1976464"/>
        <a:ext cx="2944685" cy="593945"/>
      </dsp:txXfrm>
    </dsp:sp>
    <dsp:sp modelId="{6552EF3D-C1B2-4AF0-AE3E-EA8294BB5647}">
      <dsp:nvSpPr>
        <dsp:cNvPr id="0" name=""/>
        <dsp:cNvSpPr/>
      </dsp:nvSpPr>
      <dsp:spPr>
        <a:xfrm>
          <a:off x="2515076" y="2684816"/>
          <a:ext cx="3008947" cy="65820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Source Sans Pro"/>
            </a:rPr>
            <a:t>EU Enforcement via CRR and CDR </a:t>
          </a:r>
        </a:p>
      </dsp:txBody>
      <dsp:txXfrm>
        <a:off x="2547207" y="2716947"/>
        <a:ext cx="2944685" cy="593945"/>
      </dsp:txXfrm>
    </dsp:sp>
    <dsp:sp modelId="{6DF03977-F42F-44B0-A902-5BDAAB48238C}">
      <dsp:nvSpPr>
        <dsp:cNvPr id="0" name=""/>
        <dsp:cNvSpPr/>
      </dsp:nvSpPr>
      <dsp:spPr>
        <a:xfrm>
          <a:off x="2515076" y="3425299"/>
          <a:ext cx="3008947" cy="658207"/>
        </a:xfrm>
        <a:prstGeom prst="round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60960" tIns="60960" rIns="60960" bIns="60960" numCol="1" spcCol="1270" anchor="ctr" anchorCtr="0">
          <a:noAutofit/>
        </a:bodyPr>
        <a:lstStyle/>
        <a:p>
          <a:pPr marL="0" lvl="0" indent="0" algn="ctr" defTabSz="711200" rtl="0">
            <a:lnSpc>
              <a:spcPct val="90000"/>
            </a:lnSpc>
            <a:spcBef>
              <a:spcPct val="0"/>
            </a:spcBef>
            <a:spcAft>
              <a:spcPct val="35000"/>
            </a:spcAft>
            <a:buNone/>
          </a:pPr>
          <a:r>
            <a:rPr lang="en-US" sz="1600" kern="1200">
              <a:latin typeface="Source Sans Pro"/>
            </a:rPr>
            <a:t>Limits ?</a:t>
          </a:r>
        </a:p>
      </dsp:txBody>
      <dsp:txXfrm>
        <a:off x="2547207" y="3457430"/>
        <a:ext cx="2944685" cy="5939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0CCA9ED-D0B8-49A8-9A70-FC6B49AC1311}">
      <dsp:nvSpPr>
        <dsp:cNvPr id="0" name=""/>
        <dsp:cNvSpPr/>
      </dsp:nvSpPr>
      <dsp:spPr>
        <a:xfrm>
          <a:off x="4451881" y="28079"/>
          <a:ext cx="983504" cy="983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Effective supervision</a:t>
          </a:r>
          <a:endParaRPr lang="ru-RU" sz="1200" kern="1200" dirty="0"/>
        </a:p>
      </dsp:txBody>
      <dsp:txXfrm>
        <a:off x="4451881" y="28079"/>
        <a:ext cx="983504" cy="983504"/>
      </dsp:txXfrm>
    </dsp:sp>
    <dsp:sp modelId="{757E69E3-741C-48A9-988C-3974DD0FBEB5}">
      <dsp:nvSpPr>
        <dsp:cNvPr id="0" name=""/>
        <dsp:cNvSpPr/>
      </dsp:nvSpPr>
      <dsp:spPr>
        <a:xfrm>
          <a:off x="2134597" y="-821"/>
          <a:ext cx="3692133" cy="3692133"/>
        </a:xfrm>
        <a:prstGeom prst="circularArrow">
          <a:avLst>
            <a:gd name="adj1" fmla="val 5194"/>
            <a:gd name="adj2" fmla="val 335492"/>
            <a:gd name="adj3" fmla="val 21294958"/>
            <a:gd name="adj4" fmla="val 19764735"/>
            <a:gd name="adj5" fmla="val 606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B20C483-6DF4-4F31-BC84-8A1CD8E32B06}">
      <dsp:nvSpPr>
        <dsp:cNvPr id="0" name=""/>
        <dsp:cNvSpPr/>
      </dsp:nvSpPr>
      <dsp:spPr>
        <a:xfrm>
          <a:off x="5047029" y="1859755"/>
          <a:ext cx="983504" cy="983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Risk culture</a:t>
          </a:r>
          <a:endParaRPr lang="ru-RU" sz="1200" kern="1200" dirty="0"/>
        </a:p>
      </dsp:txBody>
      <dsp:txXfrm>
        <a:off x="5047029" y="1859755"/>
        <a:ext cx="983504" cy="983504"/>
      </dsp:txXfrm>
    </dsp:sp>
    <dsp:sp modelId="{B4AB63A3-57DE-4129-82B1-85B5EB984C6C}">
      <dsp:nvSpPr>
        <dsp:cNvPr id="0" name=""/>
        <dsp:cNvSpPr/>
      </dsp:nvSpPr>
      <dsp:spPr>
        <a:xfrm>
          <a:off x="2134597" y="-821"/>
          <a:ext cx="3692133" cy="3692133"/>
        </a:xfrm>
        <a:prstGeom prst="circularArrow">
          <a:avLst>
            <a:gd name="adj1" fmla="val 5194"/>
            <a:gd name="adj2" fmla="val 335492"/>
            <a:gd name="adj3" fmla="val 4016477"/>
            <a:gd name="adj4" fmla="val 2251800"/>
            <a:gd name="adj5" fmla="val 606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EF79EFA-EBF9-4AE0-8679-E0D88407DED7}">
      <dsp:nvSpPr>
        <dsp:cNvPr id="0" name=""/>
        <dsp:cNvSpPr/>
      </dsp:nvSpPr>
      <dsp:spPr>
        <a:xfrm>
          <a:off x="3488912" y="2991794"/>
          <a:ext cx="983504" cy="983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Internal controls</a:t>
          </a:r>
          <a:endParaRPr lang="ru-RU" sz="1200" kern="1200" dirty="0"/>
        </a:p>
      </dsp:txBody>
      <dsp:txXfrm>
        <a:off x="3488912" y="2991794"/>
        <a:ext cx="983504" cy="983504"/>
      </dsp:txXfrm>
    </dsp:sp>
    <dsp:sp modelId="{009602AA-91BE-4917-975E-211E5CDC9BA7}">
      <dsp:nvSpPr>
        <dsp:cNvPr id="0" name=""/>
        <dsp:cNvSpPr/>
      </dsp:nvSpPr>
      <dsp:spPr>
        <a:xfrm>
          <a:off x="2134597" y="-821"/>
          <a:ext cx="3692133" cy="3692133"/>
        </a:xfrm>
        <a:prstGeom prst="circularArrow">
          <a:avLst>
            <a:gd name="adj1" fmla="val 5194"/>
            <a:gd name="adj2" fmla="val 335492"/>
            <a:gd name="adj3" fmla="val 8212709"/>
            <a:gd name="adj4" fmla="val 6448032"/>
            <a:gd name="adj5" fmla="val 606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B1D8B2FB-DF4E-493C-A185-C08BFD4772BD}">
      <dsp:nvSpPr>
        <dsp:cNvPr id="0" name=""/>
        <dsp:cNvSpPr/>
      </dsp:nvSpPr>
      <dsp:spPr>
        <a:xfrm>
          <a:off x="1930795" y="1859755"/>
          <a:ext cx="983504" cy="983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Governance</a:t>
          </a:r>
          <a:endParaRPr lang="ru-RU" sz="1200" kern="1200" dirty="0"/>
        </a:p>
      </dsp:txBody>
      <dsp:txXfrm>
        <a:off x="1930795" y="1859755"/>
        <a:ext cx="983504" cy="983504"/>
      </dsp:txXfrm>
    </dsp:sp>
    <dsp:sp modelId="{8CBD412E-AB07-468E-97B9-83E65D6B7D31}">
      <dsp:nvSpPr>
        <dsp:cNvPr id="0" name=""/>
        <dsp:cNvSpPr/>
      </dsp:nvSpPr>
      <dsp:spPr>
        <a:xfrm>
          <a:off x="2134597" y="-821"/>
          <a:ext cx="3692133" cy="3692133"/>
        </a:xfrm>
        <a:prstGeom prst="circularArrow">
          <a:avLst>
            <a:gd name="adj1" fmla="val 5194"/>
            <a:gd name="adj2" fmla="val 335492"/>
            <a:gd name="adj3" fmla="val 12299773"/>
            <a:gd name="adj4" fmla="val 10769550"/>
            <a:gd name="adj5" fmla="val 606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5CC054D-DFB8-41A5-BDC0-6482F0E5FA43}">
      <dsp:nvSpPr>
        <dsp:cNvPr id="0" name=""/>
        <dsp:cNvSpPr/>
      </dsp:nvSpPr>
      <dsp:spPr>
        <a:xfrm>
          <a:off x="2525943" y="28079"/>
          <a:ext cx="983504" cy="98350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5240" tIns="15240" rIns="15240" bIns="15240" numCol="1" spcCol="1270" anchor="ctr" anchorCtr="0">
          <a:noAutofit/>
        </a:bodyPr>
        <a:lstStyle/>
        <a:p>
          <a:pPr marL="0" lvl="0" indent="0" algn="ctr" defTabSz="533400">
            <a:lnSpc>
              <a:spcPct val="90000"/>
            </a:lnSpc>
            <a:spcBef>
              <a:spcPct val="0"/>
            </a:spcBef>
            <a:spcAft>
              <a:spcPct val="35000"/>
            </a:spcAft>
            <a:buNone/>
          </a:pPr>
          <a:r>
            <a:rPr lang="en-US" sz="1200" kern="1200" dirty="0"/>
            <a:t>Capital requirements</a:t>
          </a:r>
          <a:endParaRPr lang="ru-RU" sz="1200" kern="1200" dirty="0"/>
        </a:p>
      </dsp:txBody>
      <dsp:txXfrm>
        <a:off x="2525943" y="28079"/>
        <a:ext cx="983504" cy="983504"/>
      </dsp:txXfrm>
    </dsp:sp>
    <dsp:sp modelId="{04C0A9E0-8995-4C33-9DB8-0364DFE9066D}">
      <dsp:nvSpPr>
        <dsp:cNvPr id="0" name=""/>
        <dsp:cNvSpPr/>
      </dsp:nvSpPr>
      <dsp:spPr>
        <a:xfrm>
          <a:off x="2134597" y="-821"/>
          <a:ext cx="3692133" cy="3692133"/>
        </a:xfrm>
        <a:prstGeom prst="circularArrow">
          <a:avLst>
            <a:gd name="adj1" fmla="val 5194"/>
            <a:gd name="adj2" fmla="val 335492"/>
            <a:gd name="adj3" fmla="val 16867460"/>
            <a:gd name="adj4" fmla="val 15197049"/>
            <a:gd name="adj5" fmla="val 6060"/>
          </a:avLst>
        </a:prstGeom>
        <a:solidFill>
          <a:schemeClr val="lt1">
            <a:hueOff val="0"/>
            <a:satOff val="0"/>
            <a:lumOff val="0"/>
            <a:alphaOff val="0"/>
          </a:schemeClr>
        </a:solidFill>
        <a:ln w="19050" cap="flat" cmpd="sng" algn="ctr">
          <a:solidFill>
            <a:schemeClr val="accent1">
              <a:shade val="8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Tree>
</dsp:drawing>
</file>

<file path=ppt/diagrams/layout1.xml><?xml version="1.0" encoding="utf-8"?>
<dgm:layoutDef xmlns:dgm="http://schemas.openxmlformats.org/drawingml/2006/diagram" xmlns:a="http://schemas.openxmlformats.org/drawingml/2006/main" uniqueId="urn:microsoft.com/office/officeart/2005/8/layout/arrow1">
  <dgm:title val=""/>
  <dgm:desc val=""/>
  <dgm:catLst>
    <dgm:cat type="relationship" pri="7000"/>
    <dgm:cat type="process" pri="32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ycle">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equ" val="2">
        <dgm:constrLst>
          <dgm:constr type="primFontSz" for="ch" ptType="node" op="equ" val="65"/>
          <dgm:constr type="w" for="ch" ptType="node" refType="w"/>
          <dgm:constr type="h" for="ch" ptType="node" refType="w" refFor="ch" refPtType="node"/>
          <dgm:constr type="sibSp" refType="w" refFor="ch" refPtType="node" fact="0.1"/>
          <dgm:constr type="diam" refType="w" refFor="ch" refPtType="node" fact="1.1"/>
        </dgm:constrLst>
      </dgm:if>
      <dgm:if name="Name11" axis="ch" ptType="node" func="cnt" op="equ" val="5">
        <dgm:constrLst>
          <dgm:constr type="primFontSz" for="ch" ptType="node" op="equ" val="65"/>
          <dgm:constr type="w" for="ch" ptType="node" refType="w"/>
          <dgm:constr type="h" for="ch" ptType="node" refType="w" refFor="ch" refPtType="node"/>
          <dgm:constr type="sibSp" refType="w" refFor="ch" refPtType="node" fact="-0.24"/>
        </dgm:constrLst>
      </dgm:if>
      <dgm:if name="Name12" axis="ch" ptType="node" func="cnt" op="equ" val="6">
        <dgm:constrLst>
          <dgm:constr type="primFontSz" for="ch" ptType="node" op="equ" val="65"/>
          <dgm:constr type="w" for="ch" ptType="node" refType="w"/>
          <dgm:constr type="h" for="ch" ptType="node" refType="w" refFor="ch" refPtType="node"/>
          <dgm:constr type="sibSp" refType="w" refFor="ch" refPtType="node" fact="-0.2"/>
        </dgm:constrLst>
      </dgm:if>
      <dgm:if name="Name13" axis="ch" ptType="node" func="cnt" op="equ" val="8">
        <dgm:constrLst>
          <dgm:constr type="primFontSz" for="ch" ptType="node" op="equ" val="65"/>
          <dgm:constr type="w" for="ch" ptType="node" refType="w"/>
          <dgm:constr type="h" for="ch" ptType="node" refType="w" refFor="ch" refPtType="node"/>
          <dgm:constr type="sibSp" refType="w" refFor="ch" refPtType="node" fact="-0.15"/>
        </dgm:constrLst>
      </dgm:if>
      <dgm:if name="Name14" axis="ch" ptType="node" func="cnt" op="equ" val="10">
        <dgm:constrLst>
          <dgm:constr type="primFontSz" for="ch" ptType="node" op="lte" val="65"/>
          <dgm:constr type="w" for="ch" ptType="node" refType="w"/>
          <dgm:constr type="h" for="ch" ptType="node" refType="w" refFor="ch" refPtType="node"/>
          <dgm:constr type="sibSp" refType="w" refFor="ch" refPtType="node" fact="-0.24"/>
        </dgm:constrLst>
      </dgm:if>
      <dgm:else name="Name15">
        <dgm:constrLst>
          <dgm:constr type="primFontSz" for="ch" ptType="node" op="equ" val="65"/>
          <dgm:constr type="w" for="ch" ptType="node" refType="w"/>
          <dgm:constr type="h" for="ch" ptType="node" refType="w" refFor="ch" refPtType="node"/>
          <dgm:constr type="sibSp" refType="w" refFor="ch" refPtType="node" fact="-0.35"/>
        </dgm:constrLst>
      </dgm:else>
    </dgm:choose>
    <dgm:ruleLst/>
    <dgm:forEach name="Name16" axis="ch" ptType="node">
      <dgm:layoutNode name="arrow">
        <dgm:varLst>
          <dgm:bulletEnabled val="1"/>
        </dgm:varLst>
        <dgm:alg type="tx"/>
        <dgm:shape xmlns:r="http://schemas.openxmlformats.org/officeDocument/2006/relationships" type="upArrow" r:blip="">
          <dgm:adjLst>
            <dgm:adj idx="2" val="0.35"/>
          </dgm:adjLst>
        </dgm:shape>
        <dgm:presOf axis="desOrSelf" ptType="node"/>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3.xml><?xml version="1.0" encoding="utf-8"?>
<dgm:layoutDef xmlns:dgm="http://schemas.openxmlformats.org/drawingml/2006/diagram" xmlns:a="http://schemas.openxmlformats.org/drawingml/2006/main" uniqueId="urn:microsoft.com/office/officeart/2005/8/layout/cycle1">
  <dgm:title val=""/>
  <dgm:desc val=""/>
  <dgm:catLst>
    <dgm:cat type="cycle" pri="2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alg type="cycle">
          <dgm:param type="stAng" val="0"/>
          <dgm:param type="spanAng" val="360"/>
        </dgm:alg>
      </dgm:if>
      <dgm:else name="Name2">
        <dgm:alg type="cycle">
          <dgm:param type="stAng" val="0"/>
          <dgm:param type="spanAng" val="-360"/>
        </dgm:alg>
      </dgm:else>
    </dgm:choose>
    <dgm:shape xmlns:r="http://schemas.openxmlformats.org/officeDocument/2006/relationships" r:blip="">
      <dgm:adjLst/>
    </dgm:shape>
    <dgm:presOf/>
    <dgm:choose name="Name3">
      <dgm:if name="Name4" func="var" arg="dir" op="equ" val="norm">
        <dgm:constrLst>
          <dgm:constr type="diam" val="1"/>
          <dgm:constr type="w" for="ch" forName="node" refType="w"/>
          <dgm:constr type="w" for="ch" ptType="sibTrans" refType="w" refFor="ch" refForName="node" fact="0.5"/>
          <dgm:constr type="h" for="ch" ptType="sibTrans" op="equ"/>
          <dgm:constr type="diam" for="ch" ptType="sibTrans" refType="diam" op="equ"/>
          <dgm:constr type="sibSp" refType="w" refFor="ch" refForName="node" fact="0.15"/>
          <dgm:constr type="w" for="ch" forName="dummy" refType="sibSp" fact="2.8"/>
          <dgm:constr type="primFontSz" for="ch" forName="node" op="equ" val="65"/>
        </dgm:constrLst>
      </dgm:if>
      <dgm:else name="Name5">
        <dgm:constrLst>
          <dgm:constr type="diam" val="1"/>
          <dgm:constr type="w" for="ch" forName="node" refType="w"/>
          <dgm:constr type="w" for="ch" ptType="sibTrans" refType="w" refFor="ch" refForName="node" fact="0.5"/>
          <dgm:constr type="h" for="ch" ptType="sibTrans" op="equ"/>
          <dgm:constr type="diam" for="ch" ptType="sibTrans" refType="diam" op="equ" fact="-1"/>
          <dgm:constr type="sibSp" refType="w" refFor="ch" refForName="node" fact="0.15"/>
          <dgm:constr type="w" for="ch" forName="dummy" refType="sibSp" fact="2.8"/>
          <dgm:constr type="primFontSz" for="ch" forName="node" op="equ" val="65"/>
        </dgm:constrLst>
      </dgm:else>
    </dgm:choose>
    <dgm:ruleLst>
      <dgm:rule type="diam" val="INF" fact="NaN" max="NaN"/>
    </dgm:ruleLst>
    <dgm:forEach name="nodesForEach" axis="ch" ptType="node">
      <dgm:choose name="Name6">
        <dgm:if name="Name7" axis="par ch" ptType="doc node" func="cnt" op="gt" val="1">
          <dgm:layoutNode name="dummy">
            <dgm:alg type="sp"/>
            <dgm:shape xmlns:r="http://schemas.openxmlformats.org/officeDocument/2006/relationships" r:blip="">
              <dgm:adjLst/>
            </dgm:shape>
            <dgm:presOf/>
            <dgm:constrLst>
              <dgm:constr type="h" refType="w"/>
            </dgm:constrLst>
            <dgm:ruleLst/>
          </dgm:layoutNode>
        </dgm:if>
        <dgm:else name="Name8"/>
      </dgm:choose>
      <dgm:layoutNode name="node" styleLbl="revTx">
        <dgm:varLst>
          <dgm:bulletEnabled val="1"/>
        </dgm:varLst>
        <dgm:alg type="tx">
          <dgm:param type="txAnchorVertCh" val="mid"/>
        </dgm:alg>
        <dgm:shape xmlns:r="http://schemas.openxmlformats.org/officeDocument/2006/relationships" type="rect"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Name11" axis="followSib" ptType="sibTrans" hideLastTrans="0" cnt="1">
            <dgm:layoutNode name="sibTrans" styleLbl="node1">
              <dgm:alg type="conn">
                <dgm:param type="connRout" val="curve"/>
                <dgm:param type="begPts" val="radial"/>
                <dgm:param type="endPts" val="radial"/>
              </dgm:alg>
              <dgm:shape xmlns:r="http://schemas.openxmlformats.org/officeDocument/2006/relationships" type="conn" r:blip="">
                <dgm:adjLst/>
              </dgm:shape>
              <dgm:presOf axis="self"/>
              <dgm:constrLst>
                <dgm:constr type="h" refType="w" fact="0.65"/>
                <dgm:constr type="begPad"/>
                <dgm:constr type="endPad"/>
              </dgm:constrLst>
              <dgm:ruleLst/>
            </dgm:layoutNode>
          </dgm:forEach>
        </dgm:if>
        <dgm:else name="Name12"/>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de-CH"/>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1C417-E4A6-450C-8FCD-AFAFDDBC7E78}" type="datetimeFigureOut">
              <a:rPr lang="de-CH" smtClean="0"/>
              <a:t>22.05.2026</a:t>
            </a:fld>
            <a:endParaRPr lang="de-CH"/>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de-CH"/>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Mastertextformat bearbeiten</a:t>
            </a:r>
          </a:p>
          <a:p>
            <a:pPr lvl="1"/>
            <a:r>
              <a:rPr lang="de-DE"/>
              <a:t>Zweite Ebene</a:t>
            </a:r>
          </a:p>
          <a:p>
            <a:pPr lvl="2"/>
            <a:r>
              <a:rPr lang="de-DE"/>
              <a:t>Dritte Ebene</a:t>
            </a:r>
          </a:p>
          <a:p>
            <a:pPr lvl="3"/>
            <a:r>
              <a:rPr lang="de-DE"/>
              <a:t>Vierte Ebene</a:t>
            </a:r>
          </a:p>
          <a:p>
            <a:pPr lvl="4"/>
            <a:r>
              <a:rPr lang="de-DE"/>
              <a:t>Fünfte Ebene</a:t>
            </a:r>
            <a:endParaRPr lang="de-CH"/>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de-CH"/>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94F60CE-3268-4CA5-8A98-8CC36D192E4B}" type="slidenum">
              <a:rPr lang="de-CH" smtClean="0"/>
              <a:t>‹Nr.›</a:t>
            </a:fld>
            <a:endParaRPr lang="de-CH"/>
          </a:p>
        </p:txBody>
      </p:sp>
    </p:spTree>
    <p:extLst>
      <p:ext uri="{BB962C8B-B14F-4D97-AF65-F5344CB8AC3E}">
        <p14:creationId xmlns:p14="http://schemas.microsoft.com/office/powerpoint/2010/main" val="18287598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
        <p:cNvGrpSpPr/>
        <p:nvPr/>
      </p:nvGrpSpPr>
      <p:grpSpPr>
        <a:xfrm>
          <a:off x="0" y="0"/>
          <a:ext cx="0" cy="0"/>
          <a:chOff x="0" y="0"/>
          <a:chExt cx="0" cy="0"/>
        </a:xfrm>
      </p:grpSpPr>
      <p:sp>
        <p:nvSpPr>
          <p:cNvPr id="81" name="Google Shape;81;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82" name="Google Shape;82;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H"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CH"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CH"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13398649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 The topic of today's presentation is the regulation of stablecoins under international financial law. My core thesis is that stablecoins are a stress test for the international regulatory architecture: a borderless private payment instrument that can only be governed through coordinated standards from the FSB, the Basel Committee and IOSCO, implemented through divergent domestic regimes — primarily MiCA, the GENIUS Act, and the Swiss DLT Act. I will move through the legal taxonomy, the four core regulatory issues, the EU-US divergence, the international response, the Swiss approach, and a brief conclusion.</a:t>
            </a:r>
          </a:p>
          <a:p>
            <a:endParaRPr lang="en-US" dirty="0"/>
          </a:p>
          <a:p>
            <a:r>
              <a:rPr lang="en-US" b="1" dirty="0"/>
              <a:t>— BACKGROUND —</a:t>
            </a:r>
          </a:p>
          <a:p>
            <a:r>
              <a:rPr lang="en-US" dirty="0"/>
              <a:t>Market context for Q&amp;A: stablecoin sector is ~$280B market cap, 99% USD-pegged, $390B payment volume in 2025. Tether (USDT) and Circle (USDC) dominate. The biggest issuers now hold more US Treasuries than several G20 countries — a fact you can deploy if a question goes to systemic significance.</a:t>
            </a:r>
          </a:p>
          <a:p>
            <a:r>
              <a:rPr lang="en-US" dirty="0"/>
              <a:t>Why this is an IFL question and not a crypto question: stablecoins are functionally money, used cross-border, regulated by no single jurisdiction. That triggers the classic IFL coordination problem the FSB was designed to address.</a:t>
            </a:r>
          </a:p>
          <a:p>
            <a:r>
              <a:rPr lang="en-US" dirty="0"/>
              <a:t>If you have to cut for time: drop the structural preview ("I will move through…"). Just announce the thesis and start.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legal foundation is MiCA — Regulation 2023/1114. The word “stablecoin” itself does not appear in the operative provisions; MiCA splits these instruments into two categories. E-Money Tokens, governed by Title IV from Article 48, are pegged to a single official currency. USDC and EURC are the typical examples; the holder has an unconditional right to redeem at par in fiat. Asset-Referenced Tokens, governed by Title III from Article 16, are pegged to a basket — currencies, commodities, or crypto-assets. PAX Gold is the textbook example. Algorithmic stablecoins like the collapsed TerraUSD fall outside both categories and are effectively prohibited in the EU.</a:t>
            </a:r>
          </a:p>
          <a:p>
            <a:endParaRPr lang="en-US" dirty="0"/>
          </a:p>
          <a:p>
            <a:r>
              <a:rPr lang="en-US" b="1" dirty="0"/>
              <a:t>— BACKGROUND —</a:t>
            </a:r>
          </a:p>
          <a:p>
            <a:r>
              <a:rPr lang="en-US" dirty="0"/>
              <a:t>EMTs are legally electronic money under EMD2 (Directive 2009/110/EC). Issuers must already be a credit institution or an EMI — not a new licence category. The redemption-at-par right is the central consumer protection.</a:t>
            </a:r>
          </a:p>
          <a:p>
            <a:r>
              <a:rPr lang="en-US" dirty="0"/>
              <a:t>ARTs have a heavier prudential regime: own-funds requirement (greater of €350,000, 2% of average reserve assets, or quarter of fixed overheads), governance requirements, and detailed reserve-composition rules.</a:t>
            </a:r>
          </a:p>
          <a:p>
            <a:r>
              <a:rPr lang="en-US" dirty="0"/>
              <a:t>TerraUSD collapsed May 2022, $40B+ wiped out in days — this is the named cautionary tale every examiner expects you to know. The peg was maintained algorithmically against LUNA rather than by reserves; when the death spiral started, there was nothing to redeem against.</a:t>
            </a:r>
          </a:p>
          <a:p>
            <a:r>
              <a:rPr lang="en-US" dirty="0"/>
              <a:t>If asked why MiCA splits the categories: different risk profiles. EMTs are essentially digital fiat, so the existing e-money framework can be adapted. ARTs are closer to investment products and need bespoke prudential rules.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17</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four issues on this slide are the substantive drivers of the international response. First, financial stability — a run on a major issuer would force fire-sales of its US Treasury reserves, transmitting stress into sovereign bond markets. This is a textbook FSB systemic-risk concern. Second, regulatory perimeter — stablecoins do not map cleanly onto money, e-money, security, or commodity, which produces jurisdiction shopping. Third, consumer and investor protection — reserve composition, redemption rights, and disclosure are core IOSCO concerns. Fourth, AML, CFT and sanctions — borderless transferability puts the FATF Travel Rule under pressure. Each of these issues, on its own, justifies coordinated regulatory intervention.</a:t>
            </a:r>
          </a:p>
          <a:p>
            <a:endParaRPr lang="en-US" dirty="0"/>
          </a:p>
          <a:p>
            <a:r>
              <a:rPr lang="en-US" b="1" dirty="0"/>
              <a:t>— BACKGROUND —</a:t>
            </a:r>
          </a:p>
          <a:p>
            <a:r>
              <a:rPr lang="en-US" dirty="0"/>
              <a:t>The fifth issue (held in reserve): monetary sovereignty / dollarisation. If USD-pegged stablecoins are used as a unit of account inside the euro area, the ECB progressively loses control over monetary conditions. The ECB has explicitly warned of this in recent Financial Stability Reviews. Don't volunteer this — it's central-banking territory and not the IFL frame — but if a question goes there, you have it.</a:t>
            </a:r>
          </a:p>
          <a:p>
            <a:r>
              <a:rPr lang="en-US" dirty="0"/>
              <a:t>On financial stability — the precise scenario is: confidence event → mass redemption requests → issuer must liquidate billions in T-bills in days → fire-sale dynamics propagate into sovereign bond markets and bank funding costs. This is exactly the scenario the BCBS Group 1b classification and FSB recommendations are designed to address.</a:t>
            </a:r>
          </a:p>
          <a:p>
            <a:r>
              <a:rPr lang="en-US" dirty="0"/>
              <a:t>On consumer protection — MiCA's specific tools are the white paper requirement, segregation of reserves from issuer assets, custody rules for the reserve, and the unconditional redemption right. These map directly onto the IOSCO Objectives and Principles of Securities Regulation.</a:t>
            </a:r>
          </a:p>
          <a:p>
            <a:r>
              <a:rPr lang="en-US" dirty="0"/>
              <a:t>On AML/CFT — the FATF Travel Rule (Recommendation 16) requires originator and beneficiary information to travel with transfers above $1,000. Pseudonymous on-chain transfers and self-custody wallets make this structurally hard to enforce.</a:t>
            </a:r>
          </a:p>
          <a:p>
            <a:r>
              <a:rPr lang="en-US" dirty="0"/>
              <a:t>If running short: drop the AML/CFT line and just say "and AML, sanctions, and Travel Rule concerns round out the set." That saves ~10 seconds.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18</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understand what is distinctive about MiCA, it helps to compare it to the American approach. In July 2025, the United States enacted the GENIUS Act — the first federal stablecoin law. The two frameworks share a technical core, one-for-one reserves, redemption at par, and a prohibition on paying interest, but rest on opposite policy logics. MiCA is defensive: it closes the regulatory perimeter against foreign private money in the euro area. The GENIUS Act is offensive: the official US position is that a regulated dollar-stablecoin market entrenches the global role of the dollar by creating new demand for Treasuries. The takeaway is the IFL pattern this captures: convergence on technical mechanics, divergence on policy.</a:t>
            </a:r>
          </a:p>
          <a:p>
            <a:endParaRPr lang="en-US" dirty="0"/>
          </a:p>
          <a:p>
            <a:r>
              <a:rPr lang="en-US" b="1" dirty="0"/>
              <a:t>— BACKGROUND —</a:t>
            </a:r>
          </a:p>
          <a:p>
            <a:r>
              <a:rPr lang="en-US" dirty="0"/>
              <a:t>GENIUS Act = Guiding and Establishing National Innovation for U.S. Stablecoins Act. Signed July 2025. First federal stablecoin law; before it, US regulation was a patchwork of state money-transmitter regimes (notably New York's BitLicense for issuers like Paxos).</a:t>
            </a:r>
          </a:p>
          <a:p>
            <a:r>
              <a:rPr lang="en-US" dirty="0"/>
              <a:t>Issuer status: MiCA requires credit institution or EMI authorisation. GENIUS Act allows a federally-chartered bank or a licensed non-bank payment stablecoin issuer (a new category, supervised by the OCC).</a:t>
            </a:r>
          </a:p>
          <a:p>
            <a:r>
              <a:rPr lang="en-US" dirty="0"/>
              <a:t>Reserves: MiCA requires liquid low-risk assets including a meaningful share in bank deposits. GENIUS allows cash, T-bills (≤93 days), repos collateralised by Treasuries, and Federal Reserve credit balances. Federal Reserve credit balance access is the geopolitically loaded element — it ties the dollar stablecoin to the Fed's balance sheet.</a:t>
            </a:r>
          </a:p>
          <a:p>
            <a:r>
              <a:rPr lang="en-US" dirty="0"/>
              <a:t>Foreign issuers: this is the divergence with the most IFL bite. MiCA requires authorisation for any issuer offering tokens in the EU — extraterritorial. GENIUS operates an equivalence/reciprocity regime, more permissive. This asymmetry is exactly what's been driving Tether's exit from the EU market.</a:t>
            </a:r>
          </a:p>
          <a:p>
            <a:r>
              <a:rPr lang="en-US" dirty="0"/>
              <a:t>Strongest single fact for Q&amp;A: Tether (USDT) refused MiCA authorisation and was delisted from major EU exchanges in 2025. Circle (USDC + EURC) became the first global issuer to be MiCA-compliant. By early 2026, ~14 issuers authorised across 7 Member States.</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19</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the heart of the IFL story: the international regulatory response, built on three pillars. First, the FSB's High-Level Recommendations on Global Stablecoin Arrangements (October 2020, revised July 2023) operationalise the “same activity, same risk, same regulation” principle — the cornerstone of cross-border consistency. Second, the Basel Committee's Standard on the Prudential Treatment of Cryptoasset Exposures (December 2022, in force January 2025) classifies compliant stablecoins as Group 1b at standard risk weights, while non-compliant cryptoassets fall into Group 2 with a punitive 1250 percent risk weight and a one percent Tier 1 exposure cap. Third, IOSCO's November 2023 Policy Recommendations bring stablecoins under the discipline of international securities regulation — addressing market manipulation, conflicts of interest, and custody.</a:t>
            </a:r>
          </a:p>
          <a:p>
            <a:endParaRPr lang="en-US" dirty="0"/>
          </a:p>
          <a:p>
            <a:r>
              <a:rPr lang="en-US" b="1" dirty="0"/>
              <a:t>— BACKGROUND —</a:t>
            </a:r>
          </a:p>
          <a:p>
            <a:r>
              <a:rPr lang="en-US" dirty="0"/>
              <a:t>FSB recommendations are soft law — non-binding, but operate through peer review and FSB membership pressure. The October 2020 version was triggered by Facebook's Libra/Diem proposal. The July 2023 revision tightened the redemption-at-par and reserve-segregation expectations. The FSB's October 2025 peer review found significant implementation gaps.</a:t>
            </a:r>
          </a:p>
          <a:p>
            <a:r>
              <a:rPr lang="en-US" dirty="0"/>
              <a:t>BCBS Standard SCO60. Two-group taxonomy. Group 1: tokenised traditional assets and stablecoins meeting the redemption test → existing Basel risk weights (Group 1a tokenised, Group 1b stablecoin). Group 2: everything else (most cryptoassets, including those failing the redemption test) → punitive 1250% risk weight. The 1% Tier 1 exposure limit applies to Group 2 — that's the figure to know precisely.</a:t>
            </a:r>
          </a:p>
          <a:p>
            <a:r>
              <a:rPr lang="en-US" dirty="0"/>
              <a:t>IOSCO recommendations cover: (1) conflicts of interest from vertically integrated activities; (2) market manipulation, insider dealing, and fraud; (3) cross-border risks and regulatory cooperation; (4) custody and client asset protection; (5) operational and technological risk; (6) retail access and disclosure. Companion DeFi recommendations published December 2023.</a:t>
            </a:r>
          </a:p>
          <a:p>
            <a:r>
              <a:rPr lang="en-US" dirty="0"/>
              <a:t>The "same activity, same risk, same regulation" principle is the FSB's organising frame — it answers the categorisation question by saying the legal label doesn't matter, the economic function does. This is the principle that justifies treating EMTs as e-money, ARTs as quasi-investment products, and DeFi protocols as the activities they actually perform.</a:t>
            </a:r>
          </a:p>
          <a:p>
            <a:r>
              <a:rPr lang="en-US" dirty="0"/>
              <a:t>If a question asks "is FSB law?": no, it's soft law / standards. But via the G20 endorsement chain and FSB peer review, it becomes effectively binding on members. This is the standard IFL story — Basel I-IV is the most famous example.</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Switzerland gives us a third comparator and shows the home-host coordination problem in concrete form. Switzerland has not adopted dedicated stablecoin legislation. The DLT Act of 2021 amended ten federal statutes — including FinSA, FinIA, FMIA, the Banking Act and AMLA — to bring DLT-based assets within existing law, and created a new DLT trading venue licence. FINMA's Guidance 06/2024 then treated stablecoin issuance as deposit-taking, requiring a banking or fintech licence. The contrast with MiCA is fundamental: Switzerland regulates the activity, the EU regulates the instrument. With no equivalence finding, Swiss issuers must obtain authorisation in a Member State to access the EU market.</a:t>
            </a:r>
          </a:p>
          <a:p>
            <a:endParaRPr lang="en-US" dirty="0"/>
          </a:p>
          <a:p>
            <a:r>
              <a:rPr lang="en-US" b="1" dirty="0"/>
              <a:t>— BACKGROUND —</a:t>
            </a:r>
          </a:p>
          <a:p>
            <a:r>
              <a:rPr lang="en-US" dirty="0"/>
              <a:t>The DLT Act's full name: Federal Act on the Adaptation of Federal Law to Developments in Distributed Ledger Technology, in force since 1 August 2021. The drafting choice was deliberate: rather than create a "crypto code," Switzerland chose to retrofit existing financial law. This is the Swiss IFL signature — incremental, technology-neutral, activity-based.</a:t>
            </a:r>
          </a:p>
          <a:p>
            <a:r>
              <a:rPr lang="en-US" dirty="0"/>
              <a:t>Key DLT Act changes: (1) new register-uncertificated security in the Code of Obligations (Art. 973d et seq.) — gives tokenised assets civil-law recognition; (2) DLT trading facility licence in FMIA (Art. 73a-f) — a new venue category alongside exchanges, MTFs and OTFs; (3) segregation of crypto-assets in Banking Act insolvency provisions; (4) AMLA expanded to cover DLT-based payment tokens.</a:t>
            </a:r>
          </a:p>
          <a:p>
            <a:r>
              <a:rPr lang="en-US" dirty="0"/>
              <a:t>FINMA Guidance 06/2024: stablecoin issuance is functionally deposit-taking under Art. 1 BankA, so the issuer needs a banking licence — or, if turnover stays below thresholds, the lighter fintech licence (Art. 1b BankA, max CHF 100m public deposits, no interest paid). This activity-based reasoning is the most striking IFL contrast: where MiCA invented new instrument categories (EMT/ART), FINMA simply applied existing deposit-taking rules.</a:t>
            </a:r>
          </a:p>
          <a:p>
            <a:r>
              <a:rPr lang="en-US" dirty="0"/>
              <a:t>Equivalence: MiCA Art. 17(1) requires non-EU issuers to obtain authorisation in a Member State. There is no Swiss equivalence finding. So a Swiss-licensed stablecoin issuer cannot rely on FINMA authorisation to access the EU — it must license separately under MiCA. This is the cross-border friction point.</a:t>
            </a:r>
          </a:p>
          <a:p>
            <a:r>
              <a:rPr lang="en-US" dirty="0"/>
              <a:t>If asked "why didn't Switzerland adopt MiCA-style legislation?": Swiss financial regulation has long been activity-based and technology-neutral, the DLT Act represents the application of that philosophy. Also, Switzerland's regulatory tradition rewards principles-based supervision over rule-based prescription.</a:t>
            </a:r>
          </a:p>
          <a:p>
            <a:r>
              <a:rPr lang="en-US" dirty="0"/>
              <a:t>If running short on this slide: drop the FinSA/FinIA/FMIA/BankA/AMLA list and just say "ten federal statutes including the Banking Act."</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close. Stablecoins are a stress test for international financial law. A borderless private payment instrument can only be regulated through coordinated international standards — the FSB recommendations, the BCBS prudential treatment, and IOSCO's investor-protection rules — implemented through divergent domestic regimes: MiCA, the GENIUS Act, the Swiss DLT Act. The result is a familiar IFL pattern: convergence on principles, divergence on instruments, persistent gaps in cross-border enforcement. Thank you for your attention. I am happy to take questions.</a:t>
            </a:r>
          </a:p>
          <a:p>
            <a:endParaRPr lang="en-US" dirty="0"/>
          </a:p>
          <a:p>
            <a:r>
              <a:rPr lang="en-US" b="1" dirty="0"/>
              <a:t>— BACKGROUND —</a:t>
            </a:r>
          </a:p>
          <a:p>
            <a:r>
              <a:rPr lang="en-US" b="1" dirty="0"/>
              <a:t>Likely Q&amp;A topics and your fallback answers:</a:t>
            </a:r>
          </a:p>
          <a:p>
            <a:r>
              <a:rPr lang="en-US" dirty="0"/>
              <a:t>(1) Decentralised stablecoins (DAI, etc.). MiCA's category-based architecture presupposes an identifiable issuer. DAI sits uneasily in this framework. The current EU position is that the practical controllers of the protocol — the foundation, the governance token holders — may be treated as the issuer. This is unsettled and one of the most interesting open questions.</a:t>
            </a:r>
          </a:p>
          <a:p>
            <a:r>
              <a:rPr lang="en-US" dirty="0"/>
              <a:t>(2) Extraterritoriality and Tether. MiCA binds issuers offering tokens in the EU, but USDT continues to circulate via non-EU exchanges and self-custody wallets. Enforcement is structurally porous. This is the strongest single example of the cross-border problem.</a:t>
            </a:r>
          </a:p>
          <a:p>
            <a:r>
              <a:rPr lang="en-US" dirty="0"/>
              <a:t>(3) Cross-border resolution. The FSB Key Attributes were designed for banks. Whether they can be adapted to a failing global stablecoin issuer — and how home and host authorities would coordinate — is untested. Connect to Lecture 4-5 on bank resolution.</a:t>
            </a:r>
          </a:p>
          <a:p>
            <a:r>
              <a:rPr lang="en-US" dirty="0"/>
              <a:t>(4) Lender of last resort. Should the ECB or any central bank stand behind a private stablecoin issuer in distress? Current doctrine says no. But a systemic euro-denominated stablecoin would test that position. Same logic as the historical SIFI/G-SIB debate.</a:t>
            </a:r>
          </a:p>
          <a:p>
            <a:r>
              <a:rPr lang="en-US" dirty="0"/>
              <a:t>(5) Digital euro. If asked about CBDCs: the EU's response has two tracks — defensive (MiCA constrains private stablecoins) and offensive (the digital euro provides a public alternative). Project Appia (March 2026) extends this to wholesale by tokenising central-bank money for settlement of tokenised assets.</a:t>
            </a:r>
          </a:p>
          <a:p>
            <a:r>
              <a:rPr lang="en-US" dirty="0"/>
              <a:t>(6) "Same activity, same risk, same regulation." If asked to defend or critique the principle: defence — it answers the categorisation question by looking at function, not legal label. Critique — the principle is hard to apply to genuinely novel structures (decentralised protocols, tokenised reserves) where no existing activity-template fits cleanly.</a:t>
            </a:r>
          </a:p>
          <a:p>
            <a:r>
              <a:rPr lang="en-US" dirty="0"/>
              <a:t>(7) FATF Travel Rule. Recommendation 16: originator and beneficiary information must travel with virtual asset transfers above $1,000 / €1,000. Implementation uneven across jurisdictions; non-custodial wallets remain the structural blind spot.</a:t>
            </a:r>
          </a:p>
          <a:p>
            <a:r>
              <a:rPr lang="en-US" dirty="0"/>
              <a:t>If you finish under time: don't pad. Just stop. Examiners reward concision. The closing line is your strongest framing — let it land.</a:t>
            </a:r>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30</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31</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
        <p:cNvGrpSpPr/>
        <p:nvPr/>
      </p:nvGrpSpPr>
      <p:grpSpPr>
        <a:xfrm>
          <a:off x="0" y="0"/>
          <a:ext cx="0" cy="0"/>
          <a:chOff x="0" y="0"/>
          <a:chExt cx="0" cy="0"/>
        </a:xfrm>
      </p:grpSpPr>
      <p:sp>
        <p:nvSpPr>
          <p:cNvPr id="95" name="Google Shape;95;p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96" name="Google Shape;96;p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32</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33</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34</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35</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F7021451-1387-4CA6-816F-3879F97B5CBC}" type="slidenum">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36</a:t>
            </a:fld>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24086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a:p>
        </p:txBody>
      </p:sp>
      <p:sp>
        <p:nvSpPr>
          <p:cNvPr id="4"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BF2DEA1-0AF1-948F-801A-7EEB65E82A44}" type="slidenum">
              <a:rPr kumimoji="0" sz="1200" b="0" i="0" u="none" strike="noStrike" kern="0" cap="none" spc="0" normalizeH="0" baseline="0" noProof="0">
                <a:ln>
                  <a:noFill/>
                </a:ln>
                <a:solidFill>
                  <a:prstClr val="black"/>
                </a:solidFill>
                <a:effectLst/>
                <a:uLnTx/>
                <a:uFillTx/>
                <a:latin typeface="Aptos"/>
                <a:cs typeface="Arial"/>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sz="1200" b="0" i="0" u="none" strike="noStrike" kern="0" cap="none" spc="0" normalizeH="0" baseline="0" noProof="0">
              <a:ln>
                <a:noFill/>
              </a:ln>
              <a:solidFill>
                <a:prstClr val="black"/>
              </a:solidFill>
              <a:effectLst/>
              <a:uLnTx/>
              <a:uFillTx/>
              <a:latin typeface="Aptos"/>
              <a:cs typeface="Arial"/>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0FC4E-E41B-93DA-C626-6417D38E85CD}" type="slidenum">
              <a:rPr kumimoji="0" sz="1200" b="0" i="0" u="none" strike="noStrike" kern="0" cap="none" spc="0" normalizeH="0" baseline="0" noProof="0">
                <a:ln>
                  <a:noFill/>
                </a:ln>
                <a:solidFill>
                  <a:prstClr val="black"/>
                </a:solidFill>
                <a:effectLst/>
                <a:uLnTx/>
                <a:uFillTx/>
                <a:latin typeface="Aptos"/>
                <a:cs typeface="Arial"/>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sz="1200" b="0" i="0" u="none" strike="noStrike" kern="0" cap="none" spc="0" normalizeH="0" baseline="0" noProof="0">
              <a:ln>
                <a:noFill/>
              </a:ln>
              <a:solidFill>
                <a:prstClr val="black"/>
              </a:solidFill>
              <a:effectLst/>
              <a:uLnTx/>
              <a:uFillTx/>
              <a:latin typeface="Aptos"/>
              <a:cs typeface="Arial"/>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0FC4E-E41B-93DA-C626-6417D38E85CD}" type="slidenum">
              <a:rPr kumimoji="0" sz="1200" b="0" i="0" u="none" strike="noStrike" kern="0" cap="none" spc="0" normalizeH="0" baseline="0" noProof="0">
                <a:ln>
                  <a:noFill/>
                </a:ln>
                <a:solidFill>
                  <a:prstClr val="black"/>
                </a:solidFill>
                <a:effectLst/>
                <a:uLnTx/>
                <a:uFillTx/>
                <a:latin typeface="Aptos"/>
                <a:cs typeface="Arial"/>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sz="1200" b="0" i="0" u="none" strike="noStrike" kern="0" cap="none" spc="0" normalizeH="0" baseline="0" noProof="0">
              <a:ln>
                <a:noFill/>
              </a:ln>
              <a:solidFill>
                <a:prstClr val="black"/>
              </a:solidFill>
              <a:effectLst/>
              <a:uLnTx/>
              <a:uFillTx/>
              <a:latin typeface="Aptos"/>
              <a:cs typeface="Arial"/>
            </a:endParaRPr>
          </a:p>
        </p:txBody>
      </p:sp>
    </p:spTree>
    <p:extLst>
      <p:ext uri="{BB962C8B-B14F-4D97-AF65-F5344CB8AC3E}">
        <p14:creationId xmlns:p14="http://schemas.microsoft.com/office/powerpoint/2010/main" val="275445752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0FC4E-E41B-93DA-C626-6417D38E85CD}" type="slidenum">
              <a:rPr kumimoji="0" sz="1200" b="0" i="0" u="none" strike="noStrike" kern="0" cap="none" spc="0" normalizeH="0" baseline="0" noProof="0">
                <a:ln>
                  <a:noFill/>
                </a:ln>
                <a:solidFill>
                  <a:prstClr val="black"/>
                </a:solidFill>
                <a:effectLst/>
                <a:uLnTx/>
                <a:uFillTx/>
                <a:latin typeface="Aptos"/>
                <a:cs typeface="Arial"/>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sz="1200" b="0" i="0" u="none" strike="noStrike" kern="0" cap="none" spc="0" normalizeH="0" baseline="0" noProof="0">
              <a:ln>
                <a:noFill/>
              </a:ln>
              <a:solidFill>
                <a:prstClr val="black"/>
              </a:solidFill>
              <a:effectLst/>
              <a:uLnTx/>
              <a:uFillTx/>
              <a:latin typeface="Aptos"/>
              <a:cs typeface="Arial"/>
            </a:endParaRPr>
          </a:p>
        </p:txBody>
      </p:sp>
    </p:spTree>
    <p:extLst>
      <p:ext uri="{BB962C8B-B14F-4D97-AF65-F5344CB8AC3E}">
        <p14:creationId xmlns:p14="http://schemas.microsoft.com/office/powerpoint/2010/main" val="22568126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0FC4E-E41B-93DA-C626-6417D38E85CD}" type="slidenum">
              <a:rPr kumimoji="0" sz="1200" b="0" i="0" u="none" strike="noStrike" kern="0" cap="none" spc="0" normalizeH="0" baseline="0" noProof="0">
                <a:ln>
                  <a:noFill/>
                </a:ln>
                <a:solidFill>
                  <a:prstClr val="black"/>
                </a:solidFill>
                <a:effectLst/>
                <a:uLnTx/>
                <a:uFillTx/>
                <a:latin typeface="Aptos"/>
                <a:cs typeface="Arial"/>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sz="1200" b="0" i="0" u="none" strike="noStrike" kern="0" cap="none" spc="0" normalizeH="0" baseline="0" noProof="0">
              <a:ln>
                <a:noFill/>
              </a:ln>
              <a:solidFill>
                <a:prstClr val="black"/>
              </a:solidFill>
              <a:effectLst/>
              <a:uLnTx/>
              <a:uFillTx/>
              <a:latin typeface="Aptos"/>
              <a:cs typeface="Arial"/>
            </a:endParaRPr>
          </a:p>
        </p:txBody>
      </p:sp>
    </p:spTree>
    <p:extLst>
      <p:ext uri="{BB962C8B-B14F-4D97-AF65-F5344CB8AC3E}">
        <p14:creationId xmlns:p14="http://schemas.microsoft.com/office/powerpoint/2010/main" val="322275174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3"/>
        <p:cNvGrpSpPr/>
        <p:nvPr/>
      </p:nvGrpSpPr>
      <p:grpSpPr>
        <a:xfrm>
          <a:off x="0" y="0"/>
          <a:ext cx="0" cy="0"/>
          <a:chOff x="0" y="0"/>
          <a:chExt cx="0" cy="0"/>
        </a:xfrm>
      </p:grpSpPr>
      <p:sp>
        <p:nvSpPr>
          <p:cNvPr id="114" name="Google Shape;114;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15" name="Google Shape;115;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0FC4E-E41B-93DA-C626-6417D38E85CD}" type="slidenum">
              <a:rPr kumimoji="0" sz="1200" b="0" i="0" u="none" strike="noStrike" kern="0" cap="none" spc="0" normalizeH="0" baseline="0" noProof="0">
                <a:ln>
                  <a:noFill/>
                </a:ln>
                <a:solidFill>
                  <a:prstClr val="black"/>
                </a:solidFill>
                <a:effectLst/>
                <a:uLnTx/>
                <a:uFillTx/>
                <a:latin typeface="Aptos"/>
                <a:cs typeface="Arial"/>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sz="1200" b="0" i="0" u="none" strike="noStrike" kern="0" cap="none" spc="0" normalizeH="0" baseline="0" noProof="0">
              <a:ln>
                <a:noFill/>
              </a:ln>
              <a:solidFill>
                <a:prstClr val="black"/>
              </a:solidFill>
              <a:effectLst/>
              <a:uLnTx/>
              <a:uFillTx/>
              <a:latin typeface="Aptos"/>
              <a:cs typeface="Arial"/>
            </a:endParaRPr>
          </a:p>
        </p:txBody>
      </p:sp>
    </p:spTree>
    <p:extLst>
      <p:ext uri="{BB962C8B-B14F-4D97-AF65-F5344CB8AC3E}">
        <p14:creationId xmlns:p14="http://schemas.microsoft.com/office/powerpoint/2010/main" val="169176628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0FC4E-E41B-93DA-C626-6417D38E85CD}" type="slidenum">
              <a:rPr kumimoji="0" sz="1200" b="0" i="0" u="none" strike="noStrike" kern="0" cap="none" spc="0" normalizeH="0" baseline="0" noProof="0">
                <a:ln>
                  <a:noFill/>
                </a:ln>
                <a:solidFill>
                  <a:prstClr val="black"/>
                </a:solidFill>
                <a:effectLst/>
                <a:uLnTx/>
                <a:uFillTx/>
                <a:latin typeface="Aptos"/>
                <a:cs typeface="Arial"/>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sz="1200" b="0" i="0" u="none" strike="noStrike" kern="0" cap="none" spc="0" normalizeH="0" baseline="0" noProof="0">
              <a:ln>
                <a:noFill/>
              </a:ln>
              <a:solidFill>
                <a:prstClr val="black"/>
              </a:solidFill>
              <a:effectLst/>
              <a:uLnTx/>
              <a:uFillTx/>
              <a:latin typeface="Aptos"/>
              <a:cs typeface="Arial"/>
            </a:endParaRPr>
          </a:p>
        </p:txBody>
      </p:sp>
    </p:spTree>
    <p:extLst>
      <p:ext uri="{BB962C8B-B14F-4D97-AF65-F5344CB8AC3E}">
        <p14:creationId xmlns:p14="http://schemas.microsoft.com/office/powerpoint/2010/main" val="93794663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16D203F-15FB-33D9-9501-9175C3A461C5}" type="slidenum">
              <a:rPr kumimoji="0" sz="1200" b="0" i="0" u="none" strike="noStrike" kern="0" cap="none" spc="0" normalizeH="0" baseline="0" noProof="0">
                <a:ln>
                  <a:noFill/>
                </a:ln>
                <a:solidFill>
                  <a:prstClr val="black"/>
                </a:solidFill>
                <a:effectLst/>
                <a:uLnTx/>
                <a:uFillTx/>
                <a:latin typeface="Aptos"/>
                <a:cs typeface="Arial"/>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sz="1200" b="0" i="0" u="none" strike="noStrike" kern="0" cap="none" spc="0" normalizeH="0" baseline="0" noProof="0">
              <a:ln>
                <a:noFill/>
              </a:ln>
              <a:solidFill>
                <a:prstClr val="black"/>
              </a:solidFill>
              <a:effectLst/>
              <a:uLnTx/>
              <a:uFillTx/>
              <a:latin typeface="Aptos"/>
              <a:cs typeface="Arial"/>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bwMode="auto">
        <a:xfrm>
          <a:off x="0" y="0"/>
          <a:ext cx="0" cy="0"/>
          <a:chOff x="0" y="0"/>
          <a:chExt cx="0" cy="0"/>
        </a:xfrm>
      </p:grpSpPr>
      <p:sp>
        <p:nvSpPr>
          <p:cNvPr id="2" name="Slide Image Placeholder 1"/>
          <p:cNvSpPr>
            <a:spLocks noGrp="1" noRot="1" noChangeAspect="1"/>
          </p:cNvSpPr>
          <p:nvPr>
            <p:ph type="sldImg"/>
          </p:nvPr>
        </p:nvSpPr>
        <p:spPr bwMode="auto"/>
      </p:sp>
      <p:sp>
        <p:nvSpPr>
          <p:cNvPr id="3" name="Notes Placeholder 2"/>
          <p:cNvSpPr>
            <a:spLocks noGrp="1"/>
          </p:cNvSpPr>
          <p:nvPr>
            <p:ph type="body" idx="1"/>
          </p:nvPr>
        </p:nvSpPr>
        <p:spPr bwMode="auto"/>
        <p:txBody>
          <a:bodyPr/>
          <a:lstStyle/>
          <a:p>
            <a:pPr>
              <a:defRPr/>
            </a:pPr>
            <a:endParaRPr dirty="0"/>
          </a:p>
        </p:txBody>
      </p:sp>
      <p:sp>
        <p:nvSpPr>
          <p:cNvPr id="4" name="Slide Number Placeholder 3"/>
          <p:cNvSpPr>
            <a:spLocks noGrp="1"/>
          </p:cNvSpPr>
          <p:nvPr>
            <p:ph type="sldNum" sz="quarter" idx="10"/>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720FC4E-E41B-93DA-C626-6417D38E85CD}" type="slidenum">
              <a:rPr kumimoji="0" sz="1200" b="0" i="0" u="none" strike="noStrike" kern="0" cap="none" spc="0" normalizeH="0" baseline="0" noProof="0">
                <a:ln>
                  <a:noFill/>
                </a:ln>
                <a:solidFill>
                  <a:prstClr val="black"/>
                </a:solidFill>
                <a:effectLst/>
                <a:uLnTx/>
                <a:uFillTx/>
                <a:latin typeface="Aptos"/>
                <a:cs typeface="Arial"/>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sz="1200" b="0" i="0" u="none" strike="noStrike" kern="0" cap="none" spc="0" normalizeH="0" baseline="0" noProof="0">
              <a:ln>
                <a:noFill/>
              </a:ln>
              <a:solidFill>
                <a:prstClr val="black"/>
              </a:solidFill>
              <a:effectLst/>
              <a:uLnTx/>
              <a:uFillTx/>
              <a:latin typeface="Aptos"/>
              <a:cs typeface="Arial"/>
            </a:endParaRPr>
          </a:p>
        </p:txBody>
      </p:sp>
    </p:spTree>
    <p:extLst>
      <p:ext uri="{BB962C8B-B14F-4D97-AF65-F5344CB8AC3E}">
        <p14:creationId xmlns:p14="http://schemas.microsoft.com/office/powerpoint/2010/main" val="79492005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Google Shape;152;p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3" name="Google Shape;153;p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1"/>
        <p:cNvGrpSpPr/>
        <p:nvPr/>
      </p:nvGrpSpPr>
      <p:grpSpPr>
        <a:xfrm>
          <a:off x="0" y="0"/>
          <a:ext cx="0" cy="0"/>
          <a:chOff x="0" y="0"/>
          <a:chExt cx="0" cy="0"/>
        </a:xfrm>
      </p:grpSpPr>
      <p:sp>
        <p:nvSpPr>
          <p:cNvPr id="162" name="Google Shape;162;p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63" name="Google Shape;163;p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3"/>
        <p:cNvGrpSpPr/>
        <p:nvPr/>
      </p:nvGrpSpPr>
      <p:grpSpPr>
        <a:xfrm>
          <a:off x="0" y="0"/>
          <a:ext cx="0" cy="0"/>
          <a:chOff x="0" y="0"/>
          <a:chExt cx="0" cy="0"/>
        </a:xfrm>
      </p:grpSpPr>
      <p:sp>
        <p:nvSpPr>
          <p:cNvPr id="184" name="Google Shape;184;p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5" name="Google Shape;185;p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7"/>
        <p:cNvGrpSpPr/>
        <p:nvPr/>
      </p:nvGrpSpPr>
      <p:grpSpPr>
        <a:xfrm>
          <a:off x="0" y="0"/>
          <a:ext cx="0" cy="0"/>
          <a:chOff x="0" y="0"/>
          <a:chExt cx="0" cy="0"/>
        </a:xfrm>
      </p:grpSpPr>
      <p:sp>
        <p:nvSpPr>
          <p:cNvPr id="198" name="Google Shape;198;p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9" name="Google Shape;199;p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BB98AFB-CB0D-4DFE-87B9-B4B0D0DE73CD}" type="slidenum">
              <a:rPr kumimoji="0" lang="en-US" sz="1200" b="0" i="0" u="none" strike="noStrike" kern="1200" cap="none" spc="0" normalizeH="0" baseline="0" noProof="0" smtClean="0">
                <a:ln>
                  <a:noFill/>
                </a:ln>
                <a:solidFill>
                  <a:prstClr val="black"/>
                </a:solidFill>
                <a:effectLst/>
                <a:uLnTx/>
                <a:uFillTx/>
                <a:latin typeface="Palatino Linotype" panose="020405020505050303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dirty="0">
              <a:ln>
                <a:noFill/>
              </a:ln>
              <a:solidFill>
                <a:prstClr val="black"/>
              </a:solidFill>
              <a:effectLst/>
              <a:uLnTx/>
              <a:uFillTx/>
              <a:latin typeface="Palatino Linotype" panose="02040502050505030304"/>
              <a:ea typeface="+mn-ea"/>
              <a:cs typeface="+mn-cs"/>
            </a:endParaRPr>
          </a:p>
        </p:txBody>
      </p:sp>
    </p:spTree>
    <p:extLst>
      <p:ext uri="{BB962C8B-B14F-4D97-AF65-F5344CB8AC3E}">
        <p14:creationId xmlns:p14="http://schemas.microsoft.com/office/powerpoint/2010/main" val="286401476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2" Type="http://schemas.openxmlformats.org/officeDocument/2006/relationships/image" Target="../media/image4.svg"/><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6.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3.xml.rels><?xml version="1.0" encoding="UTF-8" standalone="yes"?>
<Relationships xmlns="http://schemas.openxmlformats.org/package/2006/relationships"><Relationship Id="rId2" Type="http://schemas.openxmlformats.org/officeDocument/2006/relationships/image" Target="../media/image6.svg"/><Relationship Id="rId1" Type="http://schemas.openxmlformats.org/officeDocument/2006/relationships/slideMaster" Target="../slideMasters/slideMaster6.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6.xml.rels><?xml version="1.0" encoding="UTF-8" standalone="yes"?>
<Relationships xmlns="http://schemas.openxmlformats.org/package/2006/relationships"><Relationship Id="rId2" Type="http://schemas.openxmlformats.org/officeDocument/2006/relationships/image" Target="../media/image7.svg"/><Relationship Id="rId1" Type="http://schemas.openxmlformats.org/officeDocument/2006/relationships/slideMaster" Target="../slideMasters/slideMaster6.xml"/></Relationships>
</file>

<file path=ppt/slideLayouts/_rels/slideLayout77.xml.rels><?xml version="1.0" encoding="UTF-8" standalone="yes"?>
<Relationships xmlns="http://schemas.openxmlformats.org/package/2006/relationships"><Relationship Id="rId2" Type="http://schemas.openxmlformats.org/officeDocument/2006/relationships/image" Target="../media/image8.svg"/><Relationship Id="rId1" Type="http://schemas.openxmlformats.org/officeDocument/2006/relationships/slideMaster" Target="../slideMasters/slideMaster6.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1"/>
        <p:cNvGrpSpPr/>
        <p:nvPr/>
      </p:nvGrpSpPr>
      <p:grpSpPr>
        <a:xfrm>
          <a:off x="0" y="0"/>
          <a:ext cx="0" cy="0"/>
          <a:chOff x="0" y="0"/>
          <a:chExt cx="0" cy="0"/>
        </a:xfrm>
      </p:grpSpPr>
      <p:sp>
        <p:nvSpPr>
          <p:cNvPr id="12" name="Google Shape;12;p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3" name="Google Shape;13;p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4" name="Google Shape;14;p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312964711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Vertical Text" type="vertTx">
  <p:cSld name="Title and Vertical Text">
    <p:spTree>
      <p:nvGrpSpPr>
        <p:cNvPr id="1" name="Shape 68"/>
        <p:cNvGrpSpPr/>
        <p:nvPr/>
      </p:nvGrpSpPr>
      <p:grpSpPr>
        <a:xfrm>
          <a:off x="0" y="0"/>
          <a:ext cx="0" cy="0"/>
          <a:chOff x="0" y="0"/>
          <a:chExt cx="0" cy="0"/>
        </a:xfrm>
      </p:grpSpPr>
      <p:sp>
        <p:nvSpPr>
          <p:cNvPr id="69" name="Google Shape;69;p1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0" name="Google Shape;70;p11"/>
          <p:cNvSpPr txBox="1">
            <a:spLocks noGrp="1"/>
          </p:cNvSpPr>
          <p:nvPr>
            <p:ph type="body" idx="1"/>
          </p:nvPr>
        </p:nvSpPr>
        <p:spPr>
          <a:xfrm rot="5400000">
            <a:off x="2309019" y="-251618"/>
            <a:ext cx="4525963" cy="82296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1" name="Google Shape;71;p1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2" name="Google Shape;72;p1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1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511589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 Title and Text">
    <p:spTree>
      <p:nvGrpSpPr>
        <p:cNvPr id="1" name="Shape 74"/>
        <p:cNvGrpSpPr/>
        <p:nvPr/>
      </p:nvGrpSpPr>
      <p:grpSpPr>
        <a:xfrm>
          <a:off x="0" y="0"/>
          <a:ext cx="0" cy="0"/>
          <a:chOff x="0" y="0"/>
          <a:chExt cx="0" cy="0"/>
        </a:xfrm>
      </p:grpSpPr>
      <p:sp>
        <p:nvSpPr>
          <p:cNvPr id="75" name="Google Shape;75;p12"/>
          <p:cNvSpPr txBox="1">
            <a:spLocks noGrp="1"/>
          </p:cNvSpPr>
          <p:nvPr>
            <p:ph type="title"/>
          </p:nvPr>
        </p:nvSpPr>
        <p:spPr>
          <a:xfrm rot="5400000">
            <a:off x="4732338" y="2171701"/>
            <a:ext cx="5851525" cy="20574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76" name="Google Shape;76;p12"/>
          <p:cNvSpPr txBox="1">
            <a:spLocks noGrp="1"/>
          </p:cNvSpPr>
          <p:nvPr>
            <p:ph type="body" idx="1"/>
          </p:nvPr>
        </p:nvSpPr>
        <p:spPr>
          <a:xfrm rot="5400000">
            <a:off x="541338" y="190500"/>
            <a:ext cx="5851525" cy="6019800"/>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77" name="Google Shape;77;p12"/>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8" name="Google Shape;78;p12"/>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9" name="Google Shape;79;p12"/>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8455264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10597002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folie mit Universitätseinheit">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712BD3F3-A9EA-3100-3B48-BC4236C1C8D5}"/>
              </a:ext>
            </a:extLst>
          </p:cNvPr>
          <p:cNvSpPr>
            <a:spLocks noGrp="1"/>
          </p:cNvSpPr>
          <p:nvPr>
            <p:ph type="pic" sz="quarter" idx="13"/>
          </p:nvPr>
        </p:nvSpPr>
        <p:spPr>
          <a:xfrm>
            <a:off x="269875" y="1080000"/>
            <a:ext cx="11652249" cy="5513115"/>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rot="16200000">
            <a:off x="12192000" y="72000"/>
            <a:ext cx="72000" cy="72000"/>
          </a:xfrm>
        </p:spPr>
        <p:txBody>
          <a:bodyPr/>
          <a:lstStyle>
            <a:lvl1pPr>
              <a:defRPr sz="100">
                <a:solidFill>
                  <a:schemeClr val="bg1"/>
                </a:solidFill>
              </a:defRPr>
            </a:lvl1pPr>
          </a:lstStyle>
          <a:p>
            <a:fld id="{DEC16BC5-71A3-4EAA-B734-0870A4D7F723}" type="datetime1">
              <a:rPr lang="en-GB" noProof="0" smtClean="0"/>
              <a:pPr/>
              <a:t>22/05/2026</a:t>
            </a:fld>
            <a:endParaRPr lang="en-GB" noProof="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192000" y="152795"/>
            <a:ext cx="72000" cy="72000"/>
          </a:xfrm>
        </p:spPr>
        <p:txBody>
          <a:bodyPr/>
          <a:lstStyle>
            <a:lvl1pPr>
              <a:defRPr sz="100">
                <a:solidFill>
                  <a:schemeClr val="bg1"/>
                </a:solidFill>
              </a:defRPr>
            </a:lvl1pPr>
          </a:lstStyle>
          <a:p>
            <a:r>
              <a:rPr lang="en-GB" noProof="0"/>
              <a:t>Footer (Edit via "Insert &gt; Header and Footer")</a:t>
            </a:r>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192000" y="0"/>
            <a:ext cx="72000" cy="72000"/>
          </a:xfrm>
        </p:spPr>
        <p:txBody>
          <a:bodyPr/>
          <a:lstStyle>
            <a:lvl1pPr>
              <a:defRPr sz="100">
                <a:solidFill>
                  <a:schemeClr val="bg1"/>
                </a:solidFill>
              </a:defRPr>
            </a:lvl1pPr>
          </a:lstStyle>
          <a:p>
            <a:r>
              <a:rPr lang="en-GB" noProof="0"/>
              <a:t> </a:t>
            </a:r>
          </a:p>
        </p:txBody>
      </p:sp>
      <p:pic>
        <p:nvPicPr>
          <p:cNvPr id="9" name="Grafik 8">
            <a:extLst>
              <a:ext uri="{FF2B5EF4-FFF2-40B4-BE49-F238E27FC236}">
                <a16:creationId xmlns:a16="http://schemas.microsoft.com/office/drawing/2014/main" id="{99E961D6-F750-1FDF-0BD7-64E7680110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0582" y="263785"/>
            <a:ext cx="1590020" cy="550800"/>
          </a:xfrm>
          <a:prstGeom prst="rect">
            <a:avLst/>
          </a:prstGeom>
        </p:spPr>
      </p:pic>
      <p:cxnSp>
        <p:nvCxnSpPr>
          <p:cNvPr id="14" name="Gerader Verbinder 13">
            <a:extLst>
              <a:ext uri="{FF2B5EF4-FFF2-40B4-BE49-F238E27FC236}">
                <a16:creationId xmlns:a16="http://schemas.microsoft.com/office/drawing/2014/main" id="{7D526C9F-D78C-A1C8-B22D-122736EC2F5E}"/>
              </a:ext>
            </a:extLst>
          </p:cNvPr>
          <p:cNvCxnSpPr/>
          <p:nvPr userDrawn="1"/>
        </p:nvCxnSpPr>
        <p:spPr>
          <a:xfrm>
            <a:off x="2134800" y="268547"/>
            <a:ext cx="0" cy="540000"/>
          </a:xfrm>
          <a:prstGeom prst="line">
            <a:avLst/>
          </a:prstGeom>
          <a:ln w="6350">
            <a:solidFill>
              <a:srgbClr val="808080"/>
            </a:solidFill>
          </a:ln>
        </p:spPr>
        <p:style>
          <a:lnRef idx="1">
            <a:schemeClr val="accent1"/>
          </a:lnRef>
          <a:fillRef idx="0">
            <a:schemeClr val="accent1"/>
          </a:fillRef>
          <a:effectRef idx="0">
            <a:schemeClr val="accent1"/>
          </a:effectRef>
          <a:fontRef idx="minor">
            <a:schemeClr val="tx1"/>
          </a:fontRef>
        </p:style>
      </p:cxnSp>
      <p:sp>
        <p:nvSpPr>
          <p:cNvPr id="15" name="Textplatzhalter 12">
            <a:extLst>
              <a:ext uri="{FF2B5EF4-FFF2-40B4-BE49-F238E27FC236}">
                <a16:creationId xmlns:a16="http://schemas.microsoft.com/office/drawing/2014/main" id="{7B00AE1C-C971-C5C1-1DCB-41F3370C34D2}"/>
              </a:ext>
            </a:extLst>
          </p:cNvPr>
          <p:cNvSpPr>
            <a:spLocks noGrp="1"/>
          </p:cNvSpPr>
          <p:nvPr>
            <p:ph type="body" sz="quarter" idx="14" hasCustomPrompt="1"/>
          </p:nvPr>
        </p:nvSpPr>
        <p:spPr>
          <a:xfrm>
            <a:off x="2412000" y="273600"/>
            <a:ext cx="3465505" cy="536400"/>
          </a:xfrm>
        </p:spPr>
        <p:txBody>
          <a:bodyPr anchor="ctr"/>
          <a:lstStyle>
            <a:lvl1pPr>
              <a:lnSpc>
                <a:spcPct val="97000"/>
              </a:lnSpc>
              <a:defRPr sz="1300" spc="-20" baseline="0">
                <a:latin typeface="Source Sans Pro SemiBold" panose="020B0603030403020204" pitchFamily="34" charset="0"/>
              </a:defRPr>
            </a:lvl1pPr>
          </a:lstStyle>
          <a:p>
            <a:pPr lvl="0"/>
            <a:r>
              <a:rPr lang="en-GB" noProof="0" err="1"/>
              <a:t>Organisationseinheit</a:t>
            </a:r>
            <a:endParaRPr lang="en-GB" noProof="0"/>
          </a:p>
        </p:txBody>
      </p:sp>
      <p:sp>
        <p:nvSpPr>
          <p:cNvPr id="5" name="Textplatzhalter 4">
            <a:extLst>
              <a:ext uri="{FF2B5EF4-FFF2-40B4-BE49-F238E27FC236}">
                <a16:creationId xmlns:a16="http://schemas.microsoft.com/office/drawing/2014/main" id="{AEEBEE38-90C0-68F8-53F6-37ACBFF1050F}"/>
              </a:ext>
            </a:extLst>
          </p:cNvPr>
          <p:cNvSpPr>
            <a:spLocks noGrp="1"/>
          </p:cNvSpPr>
          <p:nvPr>
            <p:ph type="body" sz="quarter" idx="15" hasCustomPrompt="1"/>
          </p:nvPr>
        </p:nvSpPr>
        <p:spPr>
          <a:xfrm>
            <a:off x="1" y="2440388"/>
            <a:ext cx="3484209" cy="1516918"/>
          </a:xfrm>
          <a:solidFill>
            <a:schemeClr val="bg1"/>
          </a:solidFill>
        </p:spPr>
        <p:txBody>
          <a:bodyPr wrap="none" lIns="270000" tIns="154800" rIns="248400" bIns="180000">
            <a:spAutoFit/>
          </a:bodyPr>
          <a:lstStyle>
            <a:lvl1pPr>
              <a:lnSpc>
                <a:spcPct val="97000"/>
              </a:lnSpc>
              <a:defRPr sz="3000" b="1"/>
            </a:lvl1pPr>
            <a:lvl2pPr marL="0" indent="0">
              <a:lnSpc>
                <a:spcPct val="100000"/>
              </a:lnSpc>
              <a:spcBef>
                <a:spcPts val="700"/>
              </a:spcBef>
              <a:buFontTx/>
              <a:buNone/>
              <a:defRPr sz="2000" b="0"/>
            </a:lvl2pPr>
            <a:lvl3pPr marL="0" indent="0">
              <a:lnSpc>
                <a:spcPct val="103000"/>
              </a:lnSpc>
              <a:spcBef>
                <a:spcPts val="700"/>
              </a:spcBef>
              <a:buFontTx/>
              <a:buNone/>
              <a:defRPr sz="1600" b="0"/>
            </a:lvl3pPr>
            <a:lvl4pPr>
              <a:lnSpc>
                <a:spcPct val="83000"/>
              </a:lnSpc>
              <a:defRPr sz="4700" b="1"/>
            </a:lvl4pPr>
            <a:lvl5pPr>
              <a:lnSpc>
                <a:spcPct val="83000"/>
              </a:lnSpc>
              <a:defRPr sz="4700" b="1"/>
            </a:lvl5pPr>
          </a:lstStyle>
          <a:p>
            <a:pPr lvl="0"/>
            <a:r>
              <a:rPr lang="en-GB" noProof="0"/>
              <a:t>Insert title</a:t>
            </a:r>
          </a:p>
          <a:p>
            <a:pPr lvl="1"/>
            <a:r>
              <a:rPr lang="en-GB" noProof="0"/>
              <a:t>Level 2 (Subtitle)</a:t>
            </a:r>
          </a:p>
          <a:p>
            <a:pPr lvl="2"/>
            <a:r>
              <a:rPr lang="en-GB" noProof="0"/>
              <a:t>Level 3 (First name Surname/Date)</a:t>
            </a:r>
          </a:p>
        </p:txBody>
      </p:sp>
      <p:pic>
        <p:nvPicPr>
          <p:cNvPr id="3" name="Grafik 2" descr="Ein Bild, das Text, Schrift, weiß, Design enthält.&#10;&#10;Automatisch generierte Beschreibung">
            <a:extLst>
              <a:ext uri="{FF2B5EF4-FFF2-40B4-BE49-F238E27FC236}">
                <a16:creationId xmlns:a16="http://schemas.microsoft.com/office/drawing/2014/main" id="{5EC4107E-B57B-A2C6-890D-204649A7E252}"/>
              </a:ext>
            </a:extLst>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9022340" y="449268"/>
            <a:ext cx="2906308" cy="359279"/>
          </a:xfrm>
          <a:prstGeom prst="rect">
            <a:avLst/>
          </a:prstGeom>
        </p:spPr>
      </p:pic>
    </p:spTree>
    <p:extLst>
      <p:ext uri="{BB962C8B-B14F-4D97-AF65-F5344CB8AC3E}">
        <p14:creationId xmlns:p14="http://schemas.microsoft.com/office/powerpoint/2010/main" val="4211542934"/>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Titelfolie mit Logo">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712BD3F3-A9EA-3100-3B48-BC4236C1C8D5}"/>
              </a:ext>
            </a:extLst>
          </p:cNvPr>
          <p:cNvSpPr>
            <a:spLocks noGrp="1"/>
          </p:cNvSpPr>
          <p:nvPr>
            <p:ph type="pic" sz="quarter" idx="13"/>
          </p:nvPr>
        </p:nvSpPr>
        <p:spPr>
          <a:xfrm>
            <a:off x="269875" y="1078185"/>
            <a:ext cx="11652249" cy="5513115"/>
          </a:xfrm>
          <a:pattFill prst="lgCheck">
            <a:fgClr>
              <a:schemeClr val="bg1">
                <a:lumMod val="85000"/>
              </a:schemeClr>
            </a:fgClr>
            <a:bgClr>
              <a:schemeClr val="bg1"/>
            </a:bgClr>
          </a:pattFill>
        </p:spPr>
        <p:txBody>
          <a:bodyPr tIns="720000" anchor="ctr" anchorCtr="0"/>
          <a:lstStyle>
            <a:lvl1pPr algn="ctr">
              <a:defRPr sz="1200"/>
            </a:lvl1pPr>
          </a:lstStyle>
          <a:p>
            <a:r>
              <a:rPr lang="de-DE" noProof="0"/>
              <a:t>Bild durch Klicken auf Symbol hinzufügen</a:t>
            </a:r>
            <a:endParaRPr lang="en-GB" noProof="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rot="16200000">
            <a:off x="12192000" y="72000"/>
            <a:ext cx="72000" cy="72000"/>
          </a:xfrm>
        </p:spPr>
        <p:txBody>
          <a:bodyPr/>
          <a:lstStyle>
            <a:lvl1pPr>
              <a:defRPr sz="100"/>
            </a:lvl1pPr>
          </a:lstStyle>
          <a:p>
            <a:r>
              <a:rPr lang="en-GB" noProof="0"/>
              <a:t> </a:t>
            </a:r>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192000" y="152795"/>
            <a:ext cx="72000" cy="72000"/>
          </a:xfrm>
        </p:spPr>
        <p:txBody>
          <a:bodyPr/>
          <a:lstStyle>
            <a:lvl1pPr>
              <a:defRPr sz="100"/>
            </a:lvl1pPr>
          </a:lstStyle>
          <a:p>
            <a:r>
              <a:rPr lang="en-GB" noProof="0"/>
              <a:t> </a:t>
            </a:r>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192000" y="0"/>
            <a:ext cx="72000" cy="72000"/>
          </a:xfrm>
        </p:spPr>
        <p:txBody>
          <a:bodyPr/>
          <a:lstStyle>
            <a:lvl1pPr>
              <a:defRPr sz="100"/>
            </a:lvl1pPr>
          </a:lstStyle>
          <a:p>
            <a:r>
              <a:rPr lang="en-GB" noProof="0"/>
              <a:t> </a:t>
            </a:r>
          </a:p>
        </p:txBody>
      </p:sp>
      <p:pic>
        <p:nvPicPr>
          <p:cNvPr id="9" name="Grafik 8">
            <a:extLst>
              <a:ext uri="{FF2B5EF4-FFF2-40B4-BE49-F238E27FC236}">
                <a16:creationId xmlns:a16="http://schemas.microsoft.com/office/drawing/2014/main" id="{99E961D6-F750-1FDF-0BD7-64E7680110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0582" y="263785"/>
            <a:ext cx="1590020" cy="550800"/>
          </a:xfrm>
          <a:prstGeom prst="rect">
            <a:avLst/>
          </a:prstGeom>
        </p:spPr>
      </p:pic>
      <p:sp>
        <p:nvSpPr>
          <p:cNvPr id="5" name="Textplatzhalter 4">
            <a:extLst>
              <a:ext uri="{FF2B5EF4-FFF2-40B4-BE49-F238E27FC236}">
                <a16:creationId xmlns:a16="http://schemas.microsoft.com/office/drawing/2014/main" id="{8500B2A4-A548-86D9-6FFA-57A63AC10C67}"/>
              </a:ext>
            </a:extLst>
          </p:cNvPr>
          <p:cNvSpPr>
            <a:spLocks noGrp="1"/>
          </p:cNvSpPr>
          <p:nvPr>
            <p:ph type="body" sz="quarter" idx="14" hasCustomPrompt="1"/>
          </p:nvPr>
        </p:nvSpPr>
        <p:spPr>
          <a:xfrm>
            <a:off x="1" y="2440388"/>
            <a:ext cx="3484209" cy="1516918"/>
          </a:xfrm>
          <a:solidFill>
            <a:schemeClr val="bg1"/>
          </a:solidFill>
        </p:spPr>
        <p:txBody>
          <a:bodyPr wrap="none" lIns="270000" tIns="154800" rIns="248400" bIns="180000">
            <a:spAutoFit/>
          </a:bodyPr>
          <a:lstStyle>
            <a:lvl1pPr>
              <a:lnSpc>
                <a:spcPct val="97000"/>
              </a:lnSpc>
              <a:defRPr sz="3000" b="1"/>
            </a:lvl1pPr>
            <a:lvl2pPr marL="0" indent="0">
              <a:lnSpc>
                <a:spcPct val="100000"/>
              </a:lnSpc>
              <a:spcBef>
                <a:spcPts val="700"/>
              </a:spcBef>
              <a:buFontTx/>
              <a:buNone/>
              <a:defRPr sz="2000" b="0"/>
            </a:lvl2pPr>
            <a:lvl3pPr marL="0" indent="0">
              <a:lnSpc>
                <a:spcPct val="103000"/>
              </a:lnSpc>
              <a:spcBef>
                <a:spcPts val="700"/>
              </a:spcBef>
              <a:buFontTx/>
              <a:buNone/>
              <a:defRPr sz="1600" b="0"/>
            </a:lvl3pPr>
            <a:lvl4pPr>
              <a:lnSpc>
                <a:spcPct val="83000"/>
              </a:lnSpc>
              <a:defRPr sz="4700" b="1"/>
            </a:lvl4pPr>
            <a:lvl5pPr>
              <a:lnSpc>
                <a:spcPct val="83000"/>
              </a:lnSpc>
              <a:defRPr sz="4700" b="1"/>
            </a:lvl5pPr>
          </a:lstStyle>
          <a:p>
            <a:pPr lvl="0"/>
            <a:r>
              <a:rPr lang="en-GB" noProof="0"/>
              <a:t>Insert title</a:t>
            </a:r>
          </a:p>
          <a:p>
            <a:pPr lvl="1"/>
            <a:r>
              <a:rPr lang="en-GB" noProof="0"/>
              <a:t>Level 2 (Subtitle)</a:t>
            </a:r>
          </a:p>
          <a:p>
            <a:pPr lvl="2"/>
            <a:r>
              <a:rPr lang="en-GB" noProof="0"/>
              <a:t>Level 3 (First name Surname/Date)</a:t>
            </a:r>
          </a:p>
        </p:txBody>
      </p:sp>
    </p:spTree>
    <p:extLst>
      <p:ext uri="{BB962C8B-B14F-4D97-AF65-F5344CB8AC3E}">
        <p14:creationId xmlns:p14="http://schemas.microsoft.com/office/powerpoint/2010/main" val="2569499250"/>
      </p:ext>
    </p:extLst>
  </p:cSld>
  <p:clrMapOvr>
    <a:masterClrMapping/>
  </p:clrMapOvr>
  <p:hf sldNum="0"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Titelfolie mit Logos">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712BD3F3-A9EA-3100-3B48-BC4236C1C8D5}"/>
              </a:ext>
            </a:extLst>
          </p:cNvPr>
          <p:cNvSpPr>
            <a:spLocks noGrp="1"/>
          </p:cNvSpPr>
          <p:nvPr>
            <p:ph type="pic" sz="quarter" idx="13"/>
          </p:nvPr>
        </p:nvSpPr>
        <p:spPr>
          <a:xfrm>
            <a:off x="269875" y="1080000"/>
            <a:ext cx="11652249" cy="49788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4" name="Datumsplatzhalter 3">
            <a:extLst>
              <a:ext uri="{FF2B5EF4-FFF2-40B4-BE49-F238E27FC236}">
                <a16:creationId xmlns:a16="http://schemas.microsoft.com/office/drawing/2014/main" id="{E22D3C48-FDED-470C-908E-96B5A0DDFDE7}"/>
              </a:ext>
            </a:extLst>
          </p:cNvPr>
          <p:cNvSpPr>
            <a:spLocks noGrp="1"/>
          </p:cNvSpPr>
          <p:nvPr>
            <p:ph type="dt" sz="half" idx="10"/>
          </p:nvPr>
        </p:nvSpPr>
        <p:spPr>
          <a:xfrm rot="16200000">
            <a:off x="12192000" y="72000"/>
            <a:ext cx="72000" cy="72000"/>
          </a:xfrm>
        </p:spPr>
        <p:txBody>
          <a:bodyPr/>
          <a:lstStyle>
            <a:lvl1pPr>
              <a:defRPr sz="100">
                <a:solidFill>
                  <a:schemeClr val="bg1"/>
                </a:solidFill>
              </a:defRPr>
            </a:lvl1pPr>
          </a:lstStyle>
          <a:p>
            <a:fld id="{BD061571-B72C-4959-8C35-E56835C2C064}" type="datetime1">
              <a:rPr lang="en-GB" noProof="0" smtClean="0"/>
              <a:pPr/>
              <a:t>22/05/2026</a:t>
            </a:fld>
            <a:endParaRPr lang="en-GB" noProof="0"/>
          </a:p>
        </p:txBody>
      </p:sp>
      <p:sp>
        <p:nvSpPr>
          <p:cNvPr id="6" name="Fußzeilenplatzhalter 5">
            <a:extLst>
              <a:ext uri="{FF2B5EF4-FFF2-40B4-BE49-F238E27FC236}">
                <a16:creationId xmlns:a16="http://schemas.microsoft.com/office/drawing/2014/main" id="{198B2F51-FE27-4B05-A169-62F7E9E34421}"/>
              </a:ext>
            </a:extLst>
          </p:cNvPr>
          <p:cNvSpPr>
            <a:spLocks noGrp="1"/>
          </p:cNvSpPr>
          <p:nvPr>
            <p:ph type="ftr" sz="quarter" idx="11"/>
          </p:nvPr>
        </p:nvSpPr>
        <p:spPr>
          <a:xfrm rot="16200000">
            <a:off x="12192000" y="152795"/>
            <a:ext cx="72000" cy="72000"/>
          </a:xfrm>
        </p:spPr>
        <p:txBody>
          <a:bodyPr/>
          <a:lstStyle>
            <a:lvl1pPr>
              <a:defRPr sz="100">
                <a:solidFill>
                  <a:schemeClr val="bg1"/>
                </a:solidFill>
              </a:defRPr>
            </a:lvl1pPr>
          </a:lstStyle>
          <a:p>
            <a:r>
              <a:rPr lang="en-GB" noProof="0"/>
              <a:t>Footer (Edit via "Insert &gt; Header and Footer")</a:t>
            </a:r>
          </a:p>
        </p:txBody>
      </p:sp>
      <p:sp>
        <p:nvSpPr>
          <p:cNvPr id="8" name="Foliennummernplatzhalter 7">
            <a:extLst>
              <a:ext uri="{FF2B5EF4-FFF2-40B4-BE49-F238E27FC236}">
                <a16:creationId xmlns:a16="http://schemas.microsoft.com/office/drawing/2014/main" id="{CD7C1A0D-0D46-4AD6-A4E0-C34A72CE2E1A}"/>
              </a:ext>
            </a:extLst>
          </p:cNvPr>
          <p:cNvSpPr>
            <a:spLocks noGrp="1"/>
          </p:cNvSpPr>
          <p:nvPr>
            <p:ph type="sldNum" sz="quarter" idx="12"/>
          </p:nvPr>
        </p:nvSpPr>
        <p:spPr>
          <a:xfrm rot="16200000">
            <a:off x="12192000" y="0"/>
            <a:ext cx="72000" cy="72000"/>
          </a:xfrm>
        </p:spPr>
        <p:txBody>
          <a:bodyPr/>
          <a:lstStyle>
            <a:lvl1pPr>
              <a:defRPr sz="100">
                <a:solidFill>
                  <a:schemeClr val="bg1"/>
                </a:solidFill>
              </a:defRPr>
            </a:lvl1pPr>
          </a:lstStyle>
          <a:p>
            <a:r>
              <a:rPr lang="en-GB" noProof="0"/>
              <a:t> </a:t>
            </a:r>
          </a:p>
        </p:txBody>
      </p:sp>
      <p:pic>
        <p:nvPicPr>
          <p:cNvPr id="9" name="Grafik 8">
            <a:extLst>
              <a:ext uri="{FF2B5EF4-FFF2-40B4-BE49-F238E27FC236}">
                <a16:creationId xmlns:a16="http://schemas.microsoft.com/office/drawing/2014/main" id="{99E961D6-F750-1FDF-0BD7-64E768011057}"/>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0582" y="263785"/>
            <a:ext cx="1590020" cy="550800"/>
          </a:xfrm>
          <a:prstGeom prst="rect">
            <a:avLst/>
          </a:prstGeom>
        </p:spPr>
      </p:pic>
      <p:sp>
        <p:nvSpPr>
          <p:cNvPr id="13" name="Textplatzhalter 12">
            <a:extLst>
              <a:ext uri="{FF2B5EF4-FFF2-40B4-BE49-F238E27FC236}">
                <a16:creationId xmlns:a16="http://schemas.microsoft.com/office/drawing/2014/main" id="{311DA3BE-00CD-1BA7-A6C5-5D9732DE8861}"/>
              </a:ext>
            </a:extLst>
          </p:cNvPr>
          <p:cNvSpPr>
            <a:spLocks noGrp="1"/>
          </p:cNvSpPr>
          <p:nvPr>
            <p:ph type="body" sz="quarter" idx="14" hasCustomPrompt="1"/>
          </p:nvPr>
        </p:nvSpPr>
        <p:spPr>
          <a:xfrm>
            <a:off x="2412000" y="273600"/>
            <a:ext cx="3465505" cy="536400"/>
          </a:xfrm>
        </p:spPr>
        <p:txBody>
          <a:bodyPr anchor="ctr"/>
          <a:lstStyle>
            <a:lvl1pPr>
              <a:lnSpc>
                <a:spcPct val="97000"/>
              </a:lnSpc>
              <a:defRPr sz="1300" spc="-20" baseline="0">
                <a:latin typeface="Source Sans Pro SemiBold" panose="020B0603030403020204" pitchFamily="34" charset="0"/>
              </a:defRPr>
            </a:lvl1pPr>
          </a:lstStyle>
          <a:p>
            <a:pPr lvl="0"/>
            <a:r>
              <a:rPr lang="en-GB" noProof="0" err="1"/>
              <a:t>Organisationseinheit</a:t>
            </a:r>
            <a:endParaRPr lang="en-GB" noProof="0"/>
          </a:p>
        </p:txBody>
      </p:sp>
      <p:cxnSp>
        <p:nvCxnSpPr>
          <p:cNvPr id="2" name="Gerader Verbinder 1">
            <a:extLst>
              <a:ext uri="{FF2B5EF4-FFF2-40B4-BE49-F238E27FC236}">
                <a16:creationId xmlns:a16="http://schemas.microsoft.com/office/drawing/2014/main" id="{5A04CBAD-2C4F-A402-4949-1283FB197368}"/>
              </a:ext>
            </a:extLst>
          </p:cNvPr>
          <p:cNvCxnSpPr/>
          <p:nvPr userDrawn="1"/>
        </p:nvCxnSpPr>
        <p:spPr>
          <a:xfrm>
            <a:off x="2134800" y="268547"/>
            <a:ext cx="0" cy="540000"/>
          </a:xfrm>
          <a:prstGeom prst="line">
            <a:avLst/>
          </a:prstGeom>
          <a:ln w="6350">
            <a:solidFill>
              <a:srgbClr val="808080"/>
            </a:solidFill>
          </a:ln>
        </p:spPr>
        <p:style>
          <a:lnRef idx="1">
            <a:schemeClr val="accent1"/>
          </a:lnRef>
          <a:fillRef idx="0">
            <a:schemeClr val="accent1"/>
          </a:fillRef>
          <a:effectRef idx="0">
            <a:schemeClr val="accent1"/>
          </a:effectRef>
          <a:fontRef idx="minor">
            <a:schemeClr val="tx1"/>
          </a:fontRef>
        </p:style>
      </p:cxnSp>
      <p:sp>
        <p:nvSpPr>
          <p:cNvPr id="5" name="Textplatzhalter 4">
            <a:extLst>
              <a:ext uri="{FF2B5EF4-FFF2-40B4-BE49-F238E27FC236}">
                <a16:creationId xmlns:a16="http://schemas.microsoft.com/office/drawing/2014/main" id="{E22F3AE3-7ACB-2716-808B-C82789FE837D}"/>
              </a:ext>
            </a:extLst>
          </p:cNvPr>
          <p:cNvSpPr>
            <a:spLocks noGrp="1"/>
          </p:cNvSpPr>
          <p:nvPr>
            <p:ph type="body" sz="quarter" idx="15" hasCustomPrompt="1"/>
          </p:nvPr>
        </p:nvSpPr>
        <p:spPr>
          <a:xfrm>
            <a:off x="1" y="2440388"/>
            <a:ext cx="3484209" cy="1516918"/>
          </a:xfrm>
          <a:solidFill>
            <a:schemeClr val="bg1"/>
          </a:solidFill>
        </p:spPr>
        <p:txBody>
          <a:bodyPr wrap="none" lIns="270000" tIns="154800" rIns="248400" bIns="180000">
            <a:spAutoFit/>
          </a:bodyPr>
          <a:lstStyle>
            <a:lvl1pPr>
              <a:lnSpc>
                <a:spcPct val="97000"/>
              </a:lnSpc>
              <a:defRPr sz="3000" b="1"/>
            </a:lvl1pPr>
            <a:lvl2pPr marL="0" indent="0">
              <a:lnSpc>
                <a:spcPct val="100000"/>
              </a:lnSpc>
              <a:spcBef>
                <a:spcPts val="700"/>
              </a:spcBef>
              <a:buFontTx/>
              <a:buNone/>
              <a:defRPr sz="2000" b="0"/>
            </a:lvl2pPr>
            <a:lvl3pPr marL="0" indent="0">
              <a:lnSpc>
                <a:spcPct val="103000"/>
              </a:lnSpc>
              <a:spcBef>
                <a:spcPts val="700"/>
              </a:spcBef>
              <a:buFontTx/>
              <a:buNone/>
              <a:defRPr sz="1600" b="0"/>
            </a:lvl3pPr>
            <a:lvl4pPr>
              <a:lnSpc>
                <a:spcPct val="83000"/>
              </a:lnSpc>
              <a:defRPr sz="4700" b="1"/>
            </a:lvl4pPr>
            <a:lvl5pPr>
              <a:lnSpc>
                <a:spcPct val="83000"/>
              </a:lnSpc>
              <a:defRPr sz="4700" b="1"/>
            </a:lvl5pPr>
          </a:lstStyle>
          <a:p>
            <a:pPr lvl="0"/>
            <a:r>
              <a:rPr lang="en-GB" noProof="0"/>
              <a:t>Insert title</a:t>
            </a:r>
          </a:p>
          <a:p>
            <a:pPr lvl="1"/>
            <a:r>
              <a:rPr lang="en-GB" noProof="0"/>
              <a:t>Level 2 (Subtitle)</a:t>
            </a:r>
          </a:p>
          <a:p>
            <a:pPr lvl="2"/>
            <a:r>
              <a:rPr lang="en-GB" noProof="0"/>
              <a:t>Level 3 (First name Surname/Date)</a:t>
            </a:r>
          </a:p>
        </p:txBody>
      </p:sp>
      <p:sp>
        <p:nvSpPr>
          <p:cNvPr id="3" name="Bildplatzhalter 6">
            <a:extLst>
              <a:ext uri="{FF2B5EF4-FFF2-40B4-BE49-F238E27FC236}">
                <a16:creationId xmlns:a16="http://schemas.microsoft.com/office/drawing/2014/main" id="{3E33648C-CA30-D18F-AD19-488B5D389660}"/>
              </a:ext>
            </a:extLst>
          </p:cNvPr>
          <p:cNvSpPr>
            <a:spLocks noGrp="1"/>
          </p:cNvSpPr>
          <p:nvPr>
            <p:ph type="pic" sz="quarter" idx="17" hasCustomPrompt="1"/>
          </p:nvPr>
        </p:nvSpPr>
        <p:spPr>
          <a:xfrm>
            <a:off x="1710983" y="6224588"/>
            <a:ext cx="1021219" cy="352570"/>
          </a:xfrm>
        </p:spPr>
        <p:txBody>
          <a:bodyPr/>
          <a:lstStyle/>
          <a:p>
            <a:r>
              <a:rPr lang="de-DE"/>
              <a:t>Logo</a:t>
            </a:r>
          </a:p>
        </p:txBody>
      </p:sp>
      <p:sp>
        <p:nvSpPr>
          <p:cNvPr id="7" name="Bildplatzhalter 6">
            <a:extLst>
              <a:ext uri="{FF2B5EF4-FFF2-40B4-BE49-F238E27FC236}">
                <a16:creationId xmlns:a16="http://schemas.microsoft.com/office/drawing/2014/main" id="{A15B553A-D76B-BE50-5229-98B3298F67E7}"/>
              </a:ext>
            </a:extLst>
          </p:cNvPr>
          <p:cNvSpPr>
            <a:spLocks noGrp="1"/>
          </p:cNvSpPr>
          <p:nvPr>
            <p:ph type="pic" sz="quarter" idx="18" hasCustomPrompt="1"/>
          </p:nvPr>
        </p:nvSpPr>
        <p:spPr>
          <a:xfrm>
            <a:off x="3155868" y="6224588"/>
            <a:ext cx="1021219" cy="352570"/>
          </a:xfrm>
        </p:spPr>
        <p:txBody>
          <a:bodyPr/>
          <a:lstStyle/>
          <a:p>
            <a:r>
              <a:rPr lang="de-DE"/>
              <a:t>Logo</a:t>
            </a:r>
          </a:p>
        </p:txBody>
      </p:sp>
      <p:cxnSp>
        <p:nvCxnSpPr>
          <p:cNvPr id="10" name="Gerader Verbinder 13">
            <a:extLst>
              <a:ext uri="{FF2B5EF4-FFF2-40B4-BE49-F238E27FC236}">
                <a16:creationId xmlns:a16="http://schemas.microsoft.com/office/drawing/2014/main" id="{C8695E30-C682-657A-CE1E-BCDA5B2D888F}"/>
              </a:ext>
            </a:extLst>
          </p:cNvPr>
          <p:cNvCxnSpPr>
            <a:cxnSpLocks/>
          </p:cNvCxnSpPr>
          <p:nvPr userDrawn="1"/>
        </p:nvCxnSpPr>
        <p:spPr>
          <a:xfrm>
            <a:off x="1491966" y="6246812"/>
            <a:ext cx="0" cy="337344"/>
          </a:xfrm>
          <a:prstGeom prst="line">
            <a:avLst/>
          </a:prstGeom>
          <a:ln w="6350">
            <a:solidFill>
              <a:srgbClr val="808080"/>
            </a:solidFill>
          </a:ln>
        </p:spPr>
        <p:style>
          <a:lnRef idx="1">
            <a:schemeClr val="accent1"/>
          </a:lnRef>
          <a:fillRef idx="0">
            <a:schemeClr val="accent1"/>
          </a:fillRef>
          <a:effectRef idx="0">
            <a:schemeClr val="accent1"/>
          </a:effectRef>
          <a:fontRef idx="minor">
            <a:schemeClr val="tx1"/>
          </a:fontRef>
        </p:style>
      </p:cxnSp>
      <p:cxnSp>
        <p:nvCxnSpPr>
          <p:cNvPr id="12" name="Gerader Verbinder 16">
            <a:extLst>
              <a:ext uri="{FF2B5EF4-FFF2-40B4-BE49-F238E27FC236}">
                <a16:creationId xmlns:a16="http://schemas.microsoft.com/office/drawing/2014/main" id="{D97721AF-771D-3772-A516-40C8BD5539BE}"/>
              </a:ext>
            </a:extLst>
          </p:cNvPr>
          <p:cNvCxnSpPr>
            <a:cxnSpLocks/>
          </p:cNvCxnSpPr>
          <p:nvPr userDrawn="1"/>
        </p:nvCxnSpPr>
        <p:spPr>
          <a:xfrm>
            <a:off x="2951746" y="6246812"/>
            <a:ext cx="0" cy="337344"/>
          </a:xfrm>
          <a:prstGeom prst="line">
            <a:avLst/>
          </a:prstGeom>
          <a:ln w="6350">
            <a:solidFill>
              <a:srgbClr val="808080"/>
            </a:solidFill>
          </a:ln>
        </p:spPr>
        <p:style>
          <a:lnRef idx="1">
            <a:schemeClr val="accent1"/>
          </a:lnRef>
          <a:fillRef idx="0">
            <a:schemeClr val="accent1"/>
          </a:fillRef>
          <a:effectRef idx="0">
            <a:schemeClr val="accent1"/>
          </a:effectRef>
          <a:fontRef idx="minor">
            <a:schemeClr val="tx1"/>
          </a:fontRef>
        </p:style>
      </p:cxnSp>
      <p:sp>
        <p:nvSpPr>
          <p:cNvPr id="15" name="Bildplatzhalter 6">
            <a:extLst>
              <a:ext uri="{FF2B5EF4-FFF2-40B4-BE49-F238E27FC236}">
                <a16:creationId xmlns:a16="http://schemas.microsoft.com/office/drawing/2014/main" id="{B7E424F3-B19E-8930-52AC-A85E22C10F26}"/>
              </a:ext>
            </a:extLst>
          </p:cNvPr>
          <p:cNvSpPr>
            <a:spLocks noGrp="1"/>
          </p:cNvSpPr>
          <p:nvPr>
            <p:ph type="pic" sz="quarter" idx="16" hasCustomPrompt="1"/>
          </p:nvPr>
        </p:nvSpPr>
        <p:spPr>
          <a:xfrm>
            <a:off x="266098" y="6224588"/>
            <a:ext cx="1021219" cy="352570"/>
          </a:xfrm>
        </p:spPr>
        <p:txBody>
          <a:bodyPr/>
          <a:lstStyle/>
          <a:p>
            <a:r>
              <a:rPr lang="de-DE"/>
              <a:t>Logo</a:t>
            </a:r>
          </a:p>
        </p:txBody>
      </p:sp>
    </p:spTree>
    <p:extLst>
      <p:ext uri="{BB962C8B-B14F-4D97-AF65-F5344CB8AC3E}">
        <p14:creationId xmlns:p14="http://schemas.microsoft.com/office/powerpoint/2010/main" val="1996154840"/>
      </p:ext>
    </p:extLst>
  </p:cSld>
  <p:clrMapOvr>
    <a:masterClrMapping/>
  </p:clrMapOvr>
  <p:hf sldNum="0" hd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ild gross mit Text">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712BD3F3-A9EA-3100-3B48-BC4236C1C8D5}"/>
              </a:ext>
            </a:extLst>
          </p:cNvPr>
          <p:cNvSpPr>
            <a:spLocks noGrp="1"/>
          </p:cNvSpPr>
          <p:nvPr>
            <p:ph type="pic" sz="quarter" idx="13"/>
          </p:nvPr>
        </p:nvSpPr>
        <p:spPr>
          <a:xfrm>
            <a:off x="269875" y="273378"/>
            <a:ext cx="11652249"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3" name="Datumsplatzhalter 2">
            <a:extLst>
              <a:ext uri="{FF2B5EF4-FFF2-40B4-BE49-F238E27FC236}">
                <a16:creationId xmlns:a16="http://schemas.microsoft.com/office/drawing/2014/main" id="{1410473C-28E8-F4A9-D9FA-A25C3E0D5DE6}"/>
              </a:ext>
            </a:extLst>
          </p:cNvPr>
          <p:cNvSpPr>
            <a:spLocks noGrp="1"/>
          </p:cNvSpPr>
          <p:nvPr>
            <p:ph type="dt" sz="half" idx="14"/>
          </p:nvPr>
        </p:nvSpPr>
        <p:spPr/>
        <p:txBody>
          <a:bodyPr/>
          <a:lstStyle/>
          <a:p>
            <a:fld id="{2F7DDFE4-29E1-462D-9CCC-A725922B2A90}"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099E509D-72CF-9AB0-30D4-2CD7B2DA62CF}"/>
              </a:ext>
            </a:extLst>
          </p:cNvPr>
          <p:cNvSpPr>
            <a:spLocks noGrp="1"/>
          </p:cNvSpPr>
          <p:nvPr>
            <p:ph type="ftr" sz="quarter" idx="15"/>
          </p:nvPr>
        </p:nvSpPr>
        <p:spPr/>
        <p:txBody>
          <a:bodyPr/>
          <a:lstStyle/>
          <a:p>
            <a:r>
              <a:rPr lang="en-GB" noProof="0"/>
              <a:t>Footer (Edit via "Insert &gt; Header and Footer")</a:t>
            </a:r>
          </a:p>
        </p:txBody>
      </p:sp>
      <p:sp>
        <p:nvSpPr>
          <p:cNvPr id="7" name="Foliennummernplatzhalter 6">
            <a:extLst>
              <a:ext uri="{FF2B5EF4-FFF2-40B4-BE49-F238E27FC236}">
                <a16:creationId xmlns:a16="http://schemas.microsoft.com/office/drawing/2014/main" id="{092555C2-CC27-C0A2-017D-FF412B101005}"/>
              </a:ext>
            </a:extLst>
          </p:cNvPr>
          <p:cNvSpPr>
            <a:spLocks noGrp="1"/>
          </p:cNvSpPr>
          <p:nvPr>
            <p:ph type="sldNum" sz="quarter" idx="16"/>
          </p:nvPr>
        </p:nvSpPr>
        <p:spPr/>
        <p:txBody>
          <a:bodyPr/>
          <a:lstStyle/>
          <a:p>
            <a:fld id="{442AD375-037F-43D0-B059-5172DA06796A}" type="slidenum">
              <a:rPr lang="en-GB" noProof="0" smtClean="0"/>
              <a:pPr/>
              <a:t>‹Nr.›</a:t>
            </a:fld>
            <a:endParaRPr lang="en-GB" noProof="0"/>
          </a:p>
        </p:txBody>
      </p:sp>
      <p:sp>
        <p:nvSpPr>
          <p:cNvPr id="2" name="Textplatzhalter 4">
            <a:extLst>
              <a:ext uri="{FF2B5EF4-FFF2-40B4-BE49-F238E27FC236}">
                <a16:creationId xmlns:a16="http://schemas.microsoft.com/office/drawing/2014/main" id="{48EC57F8-2FF9-F2DC-C053-E44A7DBF457D}"/>
              </a:ext>
            </a:extLst>
          </p:cNvPr>
          <p:cNvSpPr>
            <a:spLocks noGrp="1"/>
          </p:cNvSpPr>
          <p:nvPr>
            <p:ph type="body" sz="quarter" idx="17" hasCustomPrompt="1"/>
          </p:nvPr>
        </p:nvSpPr>
        <p:spPr>
          <a:xfrm>
            <a:off x="0" y="1209675"/>
            <a:ext cx="1983799" cy="1308143"/>
          </a:xfrm>
          <a:solidFill>
            <a:schemeClr val="bg1"/>
          </a:solidFill>
        </p:spPr>
        <p:txBody>
          <a:bodyPr wrap="none" lIns="270000" tIns="154800" rIns="248400" bIns="180000">
            <a:spAutoFit/>
          </a:bodyPr>
          <a:lstStyle>
            <a:lvl1pPr>
              <a:lnSpc>
                <a:spcPct val="97000"/>
              </a:lnSpc>
              <a:defRPr sz="2400" b="1"/>
            </a:lvl1pPr>
            <a:lvl2pPr marL="0" indent="0">
              <a:lnSpc>
                <a:spcPct val="103000"/>
              </a:lnSpc>
              <a:spcBef>
                <a:spcPts val="0"/>
              </a:spcBef>
              <a:buFontTx/>
              <a:buNone/>
              <a:defRPr sz="1600" b="0"/>
            </a:lvl2pPr>
            <a:lvl3pPr>
              <a:lnSpc>
                <a:spcPct val="83000"/>
              </a:lnSpc>
              <a:defRPr sz="4700" b="1"/>
            </a:lvl3pPr>
            <a:lvl4pPr>
              <a:lnSpc>
                <a:spcPct val="83000"/>
              </a:lnSpc>
              <a:defRPr sz="4700" b="1"/>
            </a:lvl4pPr>
            <a:lvl5pPr>
              <a:lnSpc>
                <a:spcPct val="83000"/>
              </a:lnSpc>
              <a:defRPr sz="4700" b="1"/>
            </a:lvl5pPr>
          </a:lstStyle>
          <a:p>
            <a:pPr lvl="0"/>
            <a:r>
              <a:rPr lang="en-GB" noProof="0"/>
              <a:t>Insert title</a:t>
            </a:r>
          </a:p>
          <a:p>
            <a:pPr lvl="1"/>
            <a:r>
              <a:rPr lang="en-GB" noProof="0"/>
              <a:t>Insert text</a:t>
            </a:r>
          </a:p>
          <a:p>
            <a:pPr lvl="0"/>
            <a:endParaRPr lang="en-GB" noProof="0"/>
          </a:p>
        </p:txBody>
      </p:sp>
    </p:spTree>
    <p:extLst>
      <p:ext uri="{BB962C8B-B14F-4D97-AF65-F5344CB8AC3E}">
        <p14:creationId xmlns:p14="http://schemas.microsoft.com/office/powerpoint/2010/main" val="4136589387"/>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el, Bild und Text">
    <p:spTree>
      <p:nvGrpSpPr>
        <p:cNvPr id="1" name=""/>
        <p:cNvGrpSpPr/>
        <p:nvPr/>
      </p:nvGrpSpPr>
      <p:grpSpPr>
        <a:xfrm>
          <a:off x="0" y="0"/>
          <a:ext cx="0" cy="0"/>
          <a:chOff x="0" y="0"/>
          <a:chExt cx="0" cy="0"/>
        </a:xfrm>
      </p:grpSpPr>
      <p:sp>
        <p:nvSpPr>
          <p:cNvPr id="8" name="Bildplatzhalter 4">
            <a:extLst>
              <a:ext uri="{FF2B5EF4-FFF2-40B4-BE49-F238E27FC236}">
                <a16:creationId xmlns:a16="http://schemas.microsoft.com/office/drawing/2014/main" id="{62E6E148-5F7E-6A90-F5E7-CAF43EF2FFA4}"/>
              </a:ext>
            </a:extLst>
          </p:cNvPr>
          <p:cNvSpPr>
            <a:spLocks noGrp="1"/>
          </p:cNvSpPr>
          <p:nvPr>
            <p:ph type="pic" sz="quarter" idx="14"/>
          </p:nvPr>
        </p:nvSpPr>
        <p:spPr>
          <a:xfrm>
            <a:off x="269875" y="866775"/>
            <a:ext cx="11652249" cy="5150546"/>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 name="Titel 1"/>
          <p:cNvSpPr>
            <a:spLocks noGrp="1"/>
          </p:cNvSpPr>
          <p:nvPr>
            <p:ph type="title" hasCustomPrompt="1"/>
          </p:nvPr>
        </p:nvSpPr>
        <p:spPr>
          <a:xfrm>
            <a:off x="273600" y="244800"/>
            <a:ext cx="11650662" cy="625944"/>
          </a:xfrm>
        </p:spPr>
        <p:txBody>
          <a:bodyPr/>
          <a:lstStyle>
            <a:lvl1pPr>
              <a:defRPr/>
            </a:lvl1p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9EAA94FD-9F5E-4526-A59D-32E4C3E4561F}"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US" noProof="0"/>
              <a:t>Footer (Edit via "Insert &gt; Header and Footer")</a:t>
            </a:r>
            <a:endParaRPr lang="en-GB" noProof="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9" name="Textplatzhalter 8">
            <a:extLst>
              <a:ext uri="{FF2B5EF4-FFF2-40B4-BE49-F238E27FC236}">
                <a16:creationId xmlns:a16="http://schemas.microsoft.com/office/drawing/2014/main" id="{6CDD860C-EA71-505B-F39E-701CB8A00FF5}"/>
              </a:ext>
            </a:extLst>
          </p:cNvPr>
          <p:cNvSpPr>
            <a:spLocks noGrp="1"/>
          </p:cNvSpPr>
          <p:nvPr>
            <p:ph type="body" sz="quarter" idx="13" hasCustomPrompt="1"/>
          </p:nvPr>
        </p:nvSpPr>
        <p:spPr>
          <a:xfrm>
            <a:off x="270000" y="6022800"/>
            <a:ext cx="5826000" cy="203300"/>
          </a:xfrm>
        </p:spPr>
        <p:txBody>
          <a:bodyPr anchor="b"/>
          <a:lstStyle>
            <a:lvl1pPr>
              <a:lnSpc>
                <a:spcPct val="109000"/>
              </a:lnSpc>
              <a:defRPr sz="1000"/>
            </a:lvl1pPr>
            <a:lvl2pPr>
              <a:defRPr sz="1000"/>
            </a:lvl2pPr>
            <a:lvl3pPr>
              <a:defRPr sz="1000"/>
            </a:lvl3pPr>
            <a:lvl4pPr>
              <a:defRPr sz="1000"/>
            </a:lvl4pPr>
            <a:lvl5pPr>
              <a:defRPr sz="1000"/>
            </a:lvl5pPr>
          </a:lstStyle>
          <a:p>
            <a:pPr lvl="0"/>
            <a:r>
              <a:rPr lang="en-GB" noProof="0"/>
              <a:t>Insert source</a:t>
            </a:r>
          </a:p>
        </p:txBody>
      </p:sp>
      <p:sp>
        <p:nvSpPr>
          <p:cNvPr id="3" name="Textplatzhalter 4">
            <a:extLst>
              <a:ext uri="{FF2B5EF4-FFF2-40B4-BE49-F238E27FC236}">
                <a16:creationId xmlns:a16="http://schemas.microsoft.com/office/drawing/2014/main" id="{7737E4CB-5032-63D9-B015-478DD21B1364}"/>
              </a:ext>
            </a:extLst>
          </p:cNvPr>
          <p:cNvSpPr>
            <a:spLocks noGrp="1"/>
          </p:cNvSpPr>
          <p:nvPr>
            <p:ph type="body" sz="quarter" idx="17" hasCustomPrompt="1"/>
          </p:nvPr>
        </p:nvSpPr>
        <p:spPr>
          <a:xfrm>
            <a:off x="0" y="4154437"/>
            <a:ext cx="1389084" cy="949904"/>
          </a:xfrm>
          <a:solidFill>
            <a:schemeClr val="bg1"/>
          </a:solidFill>
        </p:spPr>
        <p:txBody>
          <a:bodyPr wrap="none" lIns="270000" tIns="154800" rIns="248400" bIns="180000">
            <a:spAutoFit/>
          </a:bodyPr>
          <a:lstStyle>
            <a:lvl1pPr>
              <a:lnSpc>
                <a:spcPct val="97000"/>
              </a:lnSpc>
              <a:defRPr sz="2400" b="1"/>
            </a:lvl1pPr>
            <a:lvl2pPr marL="0" indent="0">
              <a:lnSpc>
                <a:spcPct val="103000"/>
              </a:lnSpc>
              <a:spcBef>
                <a:spcPts val="0"/>
              </a:spcBef>
              <a:buFontTx/>
              <a:buNone/>
              <a:defRPr sz="1600" b="0"/>
            </a:lvl2pPr>
            <a:lvl3pPr>
              <a:lnSpc>
                <a:spcPct val="83000"/>
              </a:lnSpc>
              <a:defRPr sz="4700" b="1"/>
            </a:lvl3pPr>
            <a:lvl4pPr>
              <a:lnSpc>
                <a:spcPct val="83000"/>
              </a:lnSpc>
              <a:defRPr sz="4700" b="1"/>
            </a:lvl4pPr>
            <a:lvl5pPr>
              <a:lnSpc>
                <a:spcPct val="83000"/>
              </a:lnSpc>
              <a:defRPr sz="4700" b="1"/>
            </a:lvl5pPr>
          </a:lstStyle>
          <a:p>
            <a:pPr lvl="1"/>
            <a:r>
              <a:rPr lang="en-GB" noProof="0"/>
              <a:t>Insert text</a:t>
            </a:r>
          </a:p>
          <a:p>
            <a:pPr lvl="0"/>
            <a:endParaRPr lang="en-GB" noProof="0"/>
          </a:p>
        </p:txBody>
      </p:sp>
    </p:spTree>
    <p:extLst>
      <p:ext uri="{BB962C8B-B14F-4D97-AF65-F5344CB8AC3E}">
        <p14:creationId xmlns:p14="http://schemas.microsoft.com/office/powerpoint/2010/main" val="1550048545"/>
      </p:ext>
    </p:extLst>
  </p:cSld>
  <p:clrMapOvr>
    <a:masterClrMapping/>
  </p:clrMapOvr>
  <p:hf hdr="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Kapiteltitel">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271461" y="289224"/>
            <a:ext cx="11650663" cy="5935364"/>
          </a:xfrm>
          <a:solidFill>
            <a:schemeClr val="accent1"/>
          </a:solidFill>
        </p:spPr>
        <p:txBody>
          <a:bodyPr tIns="324000" rIns="0" anchor="t"/>
          <a:lstStyle>
            <a:lvl1pPr algn="r">
              <a:lnSpc>
                <a:spcPct val="100000"/>
              </a:lnSpc>
              <a:spcBef>
                <a:spcPts val="0"/>
              </a:spcBef>
              <a:spcAft>
                <a:spcPts val="0"/>
              </a:spcAft>
              <a:defRPr sz="45000" b="1">
                <a:solidFill>
                  <a:schemeClr val="accent1">
                    <a:lumMod val="60000"/>
                    <a:lumOff val="40000"/>
                  </a:schemeClr>
                </a:solidFill>
              </a:defRPr>
            </a:lvl1pPr>
            <a:lvl2pPr marL="174625" indent="-174625" algn="r">
              <a:buFont typeface="Source Sans Pro" panose="020B0503030403020204" pitchFamily="34" charset="0"/>
              <a:buChar char="―"/>
              <a:defRPr/>
            </a:lvl2pPr>
            <a:lvl3pPr marL="360363" indent="-185738" algn="r">
              <a:buFont typeface="Source Sans Pro" panose="020B0503030403020204" pitchFamily="34" charset="0"/>
              <a:buChar char="―"/>
              <a:defRPr/>
            </a:lvl3pPr>
            <a:lvl4pPr marL="534988" indent="-174625" algn="r">
              <a:buFont typeface="Source Sans Pro" panose="020B0503030403020204" pitchFamily="34" charset="0"/>
              <a:buChar char="―"/>
              <a:defRPr/>
            </a:lvl4pPr>
            <a:lvl5pPr marL="719138" indent="-184150" algn="r">
              <a:buFont typeface="Source Sans Pro" panose="020B0503030403020204" pitchFamily="34" charset="0"/>
              <a:buChar char="―"/>
              <a:defRPr/>
            </a:lvl5pPr>
          </a:lstStyle>
          <a:p>
            <a:pPr lvl="0"/>
            <a:r>
              <a:rPr lang="de-CH"/>
              <a:t>0</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AC22425B-D5B6-4FA7-A09E-3FB28EC05106}" type="datetime1">
              <a:rPr lang="de-CH" smtClean="0"/>
              <a:t>22.05.2026</a:t>
            </a:fld>
            <a:endParaRPr lang="de-CH"/>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US"/>
              <a:t>Footer (Edit via "Insert &gt; Header and Footer")</a:t>
            </a:r>
            <a:endParaRPr lang="de-CH"/>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de-CH" smtClean="0"/>
              <a:pPr/>
              <a:t>‹Nr.›</a:t>
            </a:fld>
            <a:endParaRPr lang="de-CH"/>
          </a:p>
        </p:txBody>
      </p:sp>
    </p:spTree>
    <p:extLst>
      <p:ext uri="{BB962C8B-B14F-4D97-AF65-F5344CB8AC3E}">
        <p14:creationId xmlns:p14="http://schemas.microsoft.com/office/powerpoint/2010/main" val="98686106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73600" y="244800"/>
            <a:ext cx="11650662" cy="625944"/>
          </a:xfrm>
        </p:spPr>
        <p:txBody>
          <a:bodyPr/>
          <a:lstStyle>
            <a:lvl1pPr>
              <a:defRPr/>
            </a:lvl1pPr>
          </a:lstStyle>
          <a:p>
            <a:r>
              <a:rPr lang="en-GB" noProof="0"/>
              <a:t>Insert title</a:t>
            </a:r>
          </a:p>
        </p:txBody>
      </p:sp>
      <p:sp>
        <p:nvSpPr>
          <p:cNvPr id="3" name="Inhaltsplatzhalter 2"/>
          <p:cNvSpPr>
            <a:spLocks noGrp="1"/>
          </p:cNvSpPr>
          <p:nvPr>
            <p:ph idx="1" hasCustomPrompt="1"/>
          </p:nvPr>
        </p:nvSpPr>
        <p:spPr>
          <a:xfrm>
            <a:off x="271461" y="870744"/>
            <a:ext cx="11650663" cy="5150545"/>
          </a:xfrm>
        </p:spPr>
        <p:txBody>
          <a:bodyPr/>
          <a:lstStyle>
            <a:lvl1pPr>
              <a:defRPr/>
            </a:lvl1pPr>
            <a:lvl2pPr marL="226800" indent="-226800">
              <a:spcBef>
                <a:spcPts val="1000"/>
              </a:spcBef>
              <a:spcAft>
                <a:spcPts val="0"/>
              </a:spcAft>
              <a:buFont typeface="Source Sans Pro" panose="020B0503030403020204" pitchFamily="34" charset="0"/>
              <a:buChar char="―"/>
              <a:defRPr/>
            </a:lvl2pPr>
            <a:lvl3pPr marL="655200" indent="-226800">
              <a:spcBef>
                <a:spcPts val="1000"/>
              </a:spcBef>
              <a:spcAft>
                <a:spcPts val="0"/>
              </a:spcAft>
              <a:buFont typeface="Source Sans Pro" panose="020B0503030403020204" pitchFamily="34" charset="0"/>
              <a:buChar char="―"/>
              <a:defRPr/>
            </a:lvl3pPr>
            <a:lvl4pPr marL="1090800" indent="-226800">
              <a:spcBef>
                <a:spcPts val="1000"/>
              </a:spcBef>
              <a:spcAft>
                <a:spcPts val="0"/>
              </a:spcAft>
              <a:buFont typeface="Source Sans Pro" panose="020B0503030403020204" pitchFamily="34" charset="0"/>
              <a:buChar char="―"/>
              <a:defRPr/>
            </a:lvl4pPr>
            <a:lvl5pPr marL="1522800" indent="-226800">
              <a:spcBef>
                <a:spcPts val="1000"/>
              </a:spcBef>
              <a:spcAft>
                <a:spcPts val="0"/>
              </a:spcAft>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1169CF04-5ADD-46B4-A33A-958F168A45EF}"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9" name="Textplatzhalter 8">
            <a:extLst>
              <a:ext uri="{FF2B5EF4-FFF2-40B4-BE49-F238E27FC236}">
                <a16:creationId xmlns:a16="http://schemas.microsoft.com/office/drawing/2014/main" id="{6CDD860C-EA71-505B-F39E-701CB8A00FF5}"/>
              </a:ext>
            </a:extLst>
          </p:cNvPr>
          <p:cNvSpPr>
            <a:spLocks noGrp="1"/>
          </p:cNvSpPr>
          <p:nvPr>
            <p:ph type="body" sz="quarter" idx="13" hasCustomPrompt="1"/>
          </p:nvPr>
        </p:nvSpPr>
        <p:spPr>
          <a:xfrm>
            <a:off x="270000" y="6021289"/>
            <a:ext cx="5826000" cy="203300"/>
          </a:xfrm>
        </p:spPr>
        <p:txBody>
          <a:bodyPr anchor="b"/>
          <a:lstStyle>
            <a:lvl1pPr>
              <a:lnSpc>
                <a:spcPct val="109000"/>
              </a:lnSpc>
              <a:defRPr sz="1200"/>
            </a:lvl1pPr>
            <a:lvl2pPr>
              <a:defRPr sz="1000"/>
            </a:lvl2pPr>
            <a:lvl3pPr>
              <a:defRPr sz="1000"/>
            </a:lvl3pPr>
            <a:lvl4pPr>
              <a:defRPr sz="1000"/>
            </a:lvl4pPr>
            <a:lvl5pPr>
              <a:defRPr sz="1000"/>
            </a:lvl5pPr>
          </a:lstStyle>
          <a:p>
            <a:pPr lvl="0"/>
            <a:r>
              <a:rPr lang="en-GB" noProof="0"/>
              <a:t>Insert source</a:t>
            </a:r>
          </a:p>
        </p:txBody>
      </p:sp>
    </p:spTree>
    <p:extLst>
      <p:ext uri="{BB962C8B-B14F-4D97-AF65-F5344CB8AC3E}">
        <p14:creationId xmlns:p14="http://schemas.microsoft.com/office/powerpoint/2010/main" val="11550151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15"/>
        <p:cNvGrpSpPr/>
        <p:nvPr/>
      </p:nvGrpSpPr>
      <p:grpSpPr>
        <a:xfrm>
          <a:off x="0" y="0"/>
          <a:ext cx="0" cy="0"/>
          <a:chOff x="0" y="0"/>
          <a:chExt cx="0" cy="0"/>
        </a:xfrm>
      </p:grpSpPr>
      <p:sp>
        <p:nvSpPr>
          <p:cNvPr id="16" name="Google Shape;16;p3"/>
          <p:cNvSpPr txBox="1">
            <a:spLocks noGrp="1"/>
          </p:cNvSpPr>
          <p:nvPr>
            <p:ph type="ctrTitle"/>
          </p:nvPr>
        </p:nvSpPr>
        <p:spPr>
          <a:xfrm>
            <a:off x="685800" y="2130425"/>
            <a:ext cx="7772400" cy="1470025"/>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7" name="Google Shape;17;p3"/>
          <p:cNvSpPr txBox="1">
            <a:spLocks noGrp="1"/>
          </p:cNvSpPr>
          <p:nvPr>
            <p:ph type="subTitle" idx="1"/>
          </p:nvPr>
        </p:nvSpPr>
        <p:spPr>
          <a:xfrm>
            <a:off x="1371600" y="3886200"/>
            <a:ext cx="6400800" cy="1752600"/>
          </a:xfrm>
          <a:prstGeom prst="rect">
            <a:avLst/>
          </a:prstGeom>
          <a:noFill/>
          <a:ln>
            <a:noFill/>
          </a:ln>
        </p:spPr>
        <p:txBody>
          <a:bodyPr spcFirstLastPara="1" wrap="square" lIns="91425" tIns="45700" rIns="91425" bIns="45700" anchor="t" anchorCtr="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a:endParaRPr/>
          </a:p>
        </p:txBody>
      </p:sp>
      <p:sp>
        <p:nvSpPr>
          <p:cNvPr id="18" name="Google Shape;18;p3"/>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9" name="Google Shape;19;p3"/>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0" name="Google Shape;20;p3"/>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215421019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Zita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271461" y="866774"/>
            <a:ext cx="9324000" cy="4816476"/>
          </a:xfrm>
        </p:spPr>
        <p:txBody>
          <a:bodyPr anchor="ctr"/>
          <a:lstStyle>
            <a:lvl1pPr>
              <a:lnSpc>
                <a:spcPct val="97000"/>
              </a:lnSpc>
              <a:spcBef>
                <a:spcPts val="0"/>
              </a:spcBef>
              <a:defRPr sz="3000"/>
            </a:lvl1pPr>
            <a:lvl2pPr>
              <a:lnSpc>
                <a:spcPct val="97000"/>
              </a:lnSpc>
              <a:spcBef>
                <a:spcPts val="1000"/>
              </a:spcBef>
              <a:defRPr sz="3000"/>
            </a:lvl2pPr>
            <a:lvl3pPr>
              <a:lnSpc>
                <a:spcPct val="97000"/>
              </a:lnSpc>
              <a:spcBef>
                <a:spcPts val="1000"/>
              </a:spcBef>
              <a:defRPr sz="3000"/>
            </a:lvl3pPr>
            <a:lvl4pPr>
              <a:lnSpc>
                <a:spcPct val="97000"/>
              </a:lnSpc>
              <a:spcBef>
                <a:spcPts val="1000"/>
              </a:spcBef>
              <a:defRPr sz="3000"/>
            </a:lvl4pPr>
            <a:lvl5pPr>
              <a:lnSpc>
                <a:spcPct val="97000"/>
              </a:lnSpc>
              <a:spcBef>
                <a:spcPts val="1000"/>
              </a:spcBef>
              <a:defRPr sz="3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D28B2B53-C25B-47AA-BE55-7AE6543E5E6C}"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Tree>
    <p:extLst>
      <p:ext uri="{BB962C8B-B14F-4D97-AF65-F5344CB8AC3E}">
        <p14:creationId xmlns:p14="http://schemas.microsoft.com/office/powerpoint/2010/main" val="161853790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73600" y="244799"/>
            <a:ext cx="5722937" cy="621975"/>
          </a:xfrm>
        </p:spPr>
        <p:txBody>
          <a:bodyPr/>
          <a:lstStyle>
            <a:lvl1pPr>
              <a:defRPr/>
            </a:lvl1pPr>
          </a:lstStyle>
          <a:p>
            <a:r>
              <a:rPr lang="en-GB" noProof="0"/>
              <a:t>Insert chapter title</a:t>
            </a:r>
          </a:p>
        </p:txBody>
      </p:sp>
      <p:sp>
        <p:nvSpPr>
          <p:cNvPr id="3" name="Inhaltsplatzhalter 2"/>
          <p:cNvSpPr>
            <a:spLocks noGrp="1"/>
          </p:cNvSpPr>
          <p:nvPr>
            <p:ph sz="half" idx="1" hasCustomPrompt="1"/>
          </p:nvPr>
        </p:nvSpPr>
        <p:spPr>
          <a:xfrm>
            <a:off x="271463" y="866774"/>
            <a:ext cx="5722937" cy="5133447"/>
          </a:xfrm>
        </p:spPr>
        <p:txBody>
          <a:bodyPr/>
          <a:lstStyle>
            <a:lvl1pPr>
              <a:defRPr sz="1600"/>
            </a:lvl1pPr>
            <a:lvl2pPr marL="226800" indent="-226800">
              <a:defRPr sz="1600"/>
            </a:lvl2pPr>
            <a:lvl3pPr marL="658800" indent="-226800">
              <a:defRPr sz="1600"/>
            </a:lvl3pPr>
            <a:lvl4pPr marL="1090800" indent="-226800">
              <a:defRPr sz="1600"/>
            </a:lvl4pPr>
            <a:lvl5pPr marL="1522800" indent="-226800">
              <a:defRPr sz="16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05AA103E-E046-4633-82BC-9D6A840CE35D}" type="datetime1">
              <a:rPr lang="en-GB" noProof="0" smtClean="0"/>
              <a:t>22/05/2026</a:t>
            </a:fld>
            <a:endParaRPr lang="en-GB" noProof="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en-GB" noProof="0"/>
              <a:t>Footer (Edit via "Insert &gt; Header and Footer")</a:t>
            </a:r>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8" name="Inhaltsplatzhalter 2">
            <a:extLst>
              <a:ext uri="{FF2B5EF4-FFF2-40B4-BE49-F238E27FC236}">
                <a16:creationId xmlns:a16="http://schemas.microsoft.com/office/drawing/2014/main" id="{0F08660E-5135-A84E-B689-DDFA75A72BBA}"/>
              </a:ext>
            </a:extLst>
          </p:cNvPr>
          <p:cNvSpPr>
            <a:spLocks noGrp="1"/>
          </p:cNvSpPr>
          <p:nvPr>
            <p:ph sz="half" idx="13" hasCustomPrompt="1"/>
          </p:nvPr>
        </p:nvSpPr>
        <p:spPr>
          <a:xfrm>
            <a:off x="6197600" y="242888"/>
            <a:ext cx="5722937" cy="5981700"/>
          </a:xfrm>
        </p:spPr>
        <p:txBody>
          <a:bodyPr/>
          <a:lstStyle>
            <a:lvl1pPr>
              <a:defRPr sz="1600"/>
            </a:lvl1pPr>
            <a:lvl2pPr marL="226800" indent="-226800">
              <a:defRPr sz="1600"/>
            </a:lvl2pPr>
            <a:lvl3pPr marL="658800" indent="-226800">
              <a:defRPr sz="1600"/>
            </a:lvl3pPr>
            <a:lvl4pPr marL="1090800" indent="-226800">
              <a:defRPr sz="1600"/>
            </a:lvl4pPr>
            <a:lvl5pPr marL="1522800" indent="-226800">
              <a:defRPr sz="16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 name="Textplatzhalter 8">
            <a:extLst>
              <a:ext uri="{FF2B5EF4-FFF2-40B4-BE49-F238E27FC236}">
                <a16:creationId xmlns:a16="http://schemas.microsoft.com/office/drawing/2014/main" id="{958C9C6E-122D-B369-EB0B-2386BA817C26}"/>
              </a:ext>
            </a:extLst>
          </p:cNvPr>
          <p:cNvSpPr>
            <a:spLocks noGrp="1"/>
          </p:cNvSpPr>
          <p:nvPr>
            <p:ph type="body" sz="quarter" idx="14" hasCustomPrompt="1"/>
          </p:nvPr>
        </p:nvSpPr>
        <p:spPr>
          <a:xfrm>
            <a:off x="269875" y="6000221"/>
            <a:ext cx="5722937" cy="205200"/>
          </a:xfrm>
        </p:spPr>
        <p:txBody>
          <a:bodyPr anchor="b"/>
          <a:lstStyle>
            <a:lvl1pPr>
              <a:lnSpc>
                <a:spcPct val="109000"/>
              </a:lnSpc>
              <a:defRPr sz="1200"/>
            </a:lvl1pPr>
            <a:lvl2pPr>
              <a:defRPr sz="1000"/>
            </a:lvl2pPr>
            <a:lvl3pPr>
              <a:defRPr sz="1000"/>
            </a:lvl3pPr>
            <a:lvl4pPr>
              <a:defRPr sz="1000"/>
            </a:lvl4pPr>
            <a:lvl5pPr>
              <a:defRPr sz="1000"/>
            </a:lvl5pPr>
          </a:lstStyle>
          <a:p>
            <a:pPr lvl="0"/>
            <a:r>
              <a:rPr lang="en-GB" noProof="0"/>
              <a:t>Insert source</a:t>
            </a:r>
          </a:p>
        </p:txBody>
      </p:sp>
    </p:spTree>
    <p:extLst>
      <p:ext uri="{BB962C8B-B14F-4D97-AF65-F5344CB8AC3E}">
        <p14:creationId xmlns:p14="http://schemas.microsoft.com/office/powerpoint/2010/main" val="3600505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Inhalt und Bi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1410473C-28E8-F4A9-D9FA-A25C3E0D5DE6}"/>
              </a:ext>
            </a:extLst>
          </p:cNvPr>
          <p:cNvSpPr>
            <a:spLocks noGrp="1"/>
          </p:cNvSpPr>
          <p:nvPr>
            <p:ph type="dt" sz="half" idx="14"/>
          </p:nvPr>
        </p:nvSpPr>
        <p:spPr/>
        <p:txBody>
          <a:bodyPr/>
          <a:lstStyle/>
          <a:p>
            <a:fld id="{39AB9864-0552-4F44-B494-D03F4683B094}"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099E509D-72CF-9AB0-30D4-2CD7B2DA62CF}"/>
              </a:ext>
            </a:extLst>
          </p:cNvPr>
          <p:cNvSpPr>
            <a:spLocks noGrp="1"/>
          </p:cNvSpPr>
          <p:nvPr>
            <p:ph type="ftr" sz="quarter" idx="15"/>
          </p:nvPr>
        </p:nvSpPr>
        <p:spPr/>
        <p:txBody>
          <a:bodyPr/>
          <a:lstStyle/>
          <a:p>
            <a:r>
              <a:rPr lang="en-GB" noProof="0"/>
              <a:t>Footer (Edit via "Insert &gt; Header and Footer")</a:t>
            </a:r>
          </a:p>
        </p:txBody>
      </p:sp>
      <p:sp>
        <p:nvSpPr>
          <p:cNvPr id="7" name="Foliennummernplatzhalter 6">
            <a:extLst>
              <a:ext uri="{FF2B5EF4-FFF2-40B4-BE49-F238E27FC236}">
                <a16:creationId xmlns:a16="http://schemas.microsoft.com/office/drawing/2014/main" id="{092555C2-CC27-C0A2-017D-FF412B101005}"/>
              </a:ext>
            </a:extLst>
          </p:cNvPr>
          <p:cNvSpPr>
            <a:spLocks noGrp="1"/>
          </p:cNvSpPr>
          <p:nvPr>
            <p:ph type="sldNum" sz="quarter" idx="16"/>
          </p:nvPr>
        </p:nvSpPr>
        <p:spPr/>
        <p:txBody>
          <a:bodyPr/>
          <a:lstStyle/>
          <a:p>
            <a:fld id="{442AD375-037F-43D0-B059-5172DA06796A}" type="slidenum">
              <a:rPr lang="en-GB" noProof="0" smtClean="0"/>
              <a:pPr/>
              <a:t>‹Nr.›</a:t>
            </a:fld>
            <a:endParaRPr lang="en-GB" noProof="0"/>
          </a:p>
        </p:txBody>
      </p:sp>
      <p:sp>
        <p:nvSpPr>
          <p:cNvPr id="6" name="Bildplatzhalter 4">
            <a:extLst>
              <a:ext uri="{FF2B5EF4-FFF2-40B4-BE49-F238E27FC236}">
                <a16:creationId xmlns:a16="http://schemas.microsoft.com/office/drawing/2014/main" id="{84E61DB5-E919-69BB-4D15-14B989729A33}"/>
              </a:ext>
            </a:extLst>
          </p:cNvPr>
          <p:cNvSpPr>
            <a:spLocks noGrp="1"/>
          </p:cNvSpPr>
          <p:nvPr>
            <p:ph type="pic" sz="quarter" idx="17"/>
          </p:nvPr>
        </p:nvSpPr>
        <p:spPr>
          <a:xfrm>
            <a:off x="6187621" y="273378"/>
            <a:ext cx="5724000"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 name="Inhaltsplatzhalter 2">
            <a:extLst>
              <a:ext uri="{FF2B5EF4-FFF2-40B4-BE49-F238E27FC236}">
                <a16:creationId xmlns:a16="http://schemas.microsoft.com/office/drawing/2014/main" id="{99EEEEF7-8E4F-3C55-5E7A-50A2A740DE06}"/>
              </a:ext>
            </a:extLst>
          </p:cNvPr>
          <p:cNvSpPr>
            <a:spLocks noGrp="1"/>
          </p:cNvSpPr>
          <p:nvPr>
            <p:ph idx="1" hasCustomPrompt="1"/>
          </p:nvPr>
        </p:nvSpPr>
        <p:spPr>
          <a:xfrm>
            <a:off x="271462" y="1371600"/>
            <a:ext cx="5724000" cy="4628621"/>
          </a:xfrm>
        </p:spPr>
        <p:txBody>
          <a:bodyPr/>
          <a:lstStyle>
            <a:lvl1pPr>
              <a:spcAft>
                <a:spcPts val="0"/>
              </a:spcAft>
              <a:defRPr sz="1600"/>
            </a:lvl1pPr>
            <a:lvl2pPr marL="226800" indent="-226800">
              <a:spcBef>
                <a:spcPts val="1000"/>
              </a:spcBef>
              <a:spcAft>
                <a:spcPts val="0"/>
              </a:spcAft>
              <a:defRPr sz="1600"/>
            </a:lvl2pPr>
            <a:lvl3pPr marL="658800" indent="-226800">
              <a:spcBef>
                <a:spcPts val="1000"/>
              </a:spcBef>
              <a:spcAft>
                <a:spcPts val="0"/>
              </a:spcAft>
              <a:defRPr sz="1600"/>
            </a:lvl3pPr>
            <a:lvl4pPr marL="1090800" indent="-226800">
              <a:spcBef>
                <a:spcPts val="1000"/>
              </a:spcBef>
              <a:spcAft>
                <a:spcPts val="0"/>
              </a:spcAft>
              <a:defRPr sz="1600"/>
            </a:lvl4pPr>
            <a:lvl5pPr marL="1522800" indent="-342000">
              <a:spcBef>
                <a:spcPts val="1000"/>
              </a:spcBef>
              <a:spcAft>
                <a:spcPts val="0"/>
              </a:spcAft>
              <a:defRPr sz="16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 name="Titel 1">
            <a:extLst>
              <a:ext uri="{FF2B5EF4-FFF2-40B4-BE49-F238E27FC236}">
                <a16:creationId xmlns:a16="http://schemas.microsoft.com/office/drawing/2014/main" id="{BA512215-946B-73CF-5CD5-5404CAE41FE7}"/>
              </a:ext>
            </a:extLst>
          </p:cNvPr>
          <p:cNvSpPr>
            <a:spLocks noGrp="1"/>
          </p:cNvSpPr>
          <p:nvPr>
            <p:ph type="title" hasCustomPrompt="1"/>
          </p:nvPr>
        </p:nvSpPr>
        <p:spPr>
          <a:xfrm>
            <a:off x="273600" y="245268"/>
            <a:ext cx="5723999" cy="845567"/>
          </a:xfrm>
        </p:spPr>
        <p:txBody>
          <a:bodyPr/>
          <a:lstStyle>
            <a:lvl1pPr>
              <a:lnSpc>
                <a:spcPct val="97000"/>
              </a:lnSpc>
              <a:defRPr/>
            </a:lvl1pPr>
          </a:lstStyle>
          <a:p>
            <a:r>
              <a:rPr lang="en-GB" noProof="0"/>
              <a:t>Insert chapter title</a:t>
            </a:r>
          </a:p>
        </p:txBody>
      </p:sp>
      <p:sp>
        <p:nvSpPr>
          <p:cNvPr id="8" name="Textplatzhalter 8">
            <a:extLst>
              <a:ext uri="{FF2B5EF4-FFF2-40B4-BE49-F238E27FC236}">
                <a16:creationId xmlns:a16="http://schemas.microsoft.com/office/drawing/2014/main" id="{EAAB97D8-67DD-4A1A-E7E3-B479715D9C9F}"/>
              </a:ext>
            </a:extLst>
          </p:cNvPr>
          <p:cNvSpPr>
            <a:spLocks noGrp="1"/>
          </p:cNvSpPr>
          <p:nvPr>
            <p:ph type="body" sz="quarter" idx="13" hasCustomPrompt="1"/>
          </p:nvPr>
        </p:nvSpPr>
        <p:spPr>
          <a:xfrm>
            <a:off x="270000" y="6000221"/>
            <a:ext cx="5734380" cy="205200"/>
          </a:xfrm>
        </p:spPr>
        <p:txBody>
          <a:bodyPr anchor="b"/>
          <a:lstStyle>
            <a:lvl1pPr>
              <a:lnSpc>
                <a:spcPct val="109000"/>
              </a:lnSpc>
              <a:defRPr sz="1200"/>
            </a:lvl1pPr>
            <a:lvl2pPr>
              <a:defRPr sz="1000"/>
            </a:lvl2pPr>
            <a:lvl3pPr>
              <a:defRPr sz="1000"/>
            </a:lvl3pPr>
            <a:lvl4pPr>
              <a:defRPr sz="1000"/>
            </a:lvl4pPr>
            <a:lvl5pPr>
              <a:defRPr sz="1000"/>
            </a:lvl5pPr>
          </a:lstStyle>
          <a:p>
            <a:pPr lvl="0"/>
            <a:r>
              <a:rPr lang="en-GB" noProof="0"/>
              <a:t>Insert source</a:t>
            </a:r>
          </a:p>
        </p:txBody>
      </p:sp>
    </p:spTree>
    <p:extLst>
      <p:ext uri="{BB962C8B-B14F-4D97-AF65-F5344CB8AC3E}">
        <p14:creationId xmlns:p14="http://schemas.microsoft.com/office/powerpoint/2010/main" val="128806823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Sechs Inhalte und Bild">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1410473C-28E8-F4A9-D9FA-A25C3E0D5DE6}"/>
              </a:ext>
            </a:extLst>
          </p:cNvPr>
          <p:cNvSpPr>
            <a:spLocks noGrp="1"/>
          </p:cNvSpPr>
          <p:nvPr>
            <p:ph type="dt" sz="half" idx="14"/>
          </p:nvPr>
        </p:nvSpPr>
        <p:spPr/>
        <p:txBody>
          <a:bodyPr/>
          <a:lstStyle/>
          <a:p>
            <a:fld id="{FF8592F2-A22B-4129-BF43-10974110EFE1}"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099E509D-72CF-9AB0-30D4-2CD7B2DA62CF}"/>
              </a:ext>
            </a:extLst>
          </p:cNvPr>
          <p:cNvSpPr>
            <a:spLocks noGrp="1"/>
          </p:cNvSpPr>
          <p:nvPr>
            <p:ph type="ftr" sz="quarter" idx="15"/>
          </p:nvPr>
        </p:nvSpPr>
        <p:spPr/>
        <p:txBody>
          <a:bodyPr/>
          <a:lstStyle/>
          <a:p>
            <a:r>
              <a:rPr lang="en-US" noProof="0"/>
              <a:t>Footer (Edit via "Insert &gt; Header and Footer")</a:t>
            </a:r>
            <a:endParaRPr lang="en-GB" noProof="0"/>
          </a:p>
        </p:txBody>
      </p:sp>
      <p:sp>
        <p:nvSpPr>
          <p:cNvPr id="7" name="Foliennummernplatzhalter 6">
            <a:extLst>
              <a:ext uri="{FF2B5EF4-FFF2-40B4-BE49-F238E27FC236}">
                <a16:creationId xmlns:a16="http://schemas.microsoft.com/office/drawing/2014/main" id="{092555C2-CC27-C0A2-017D-FF412B101005}"/>
              </a:ext>
            </a:extLst>
          </p:cNvPr>
          <p:cNvSpPr>
            <a:spLocks noGrp="1"/>
          </p:cNvSpPr>
          <p:nvPr>
            <p:ph type="sldNum" sz="quarter" idx="16"/>
          </p:nvPr>
        </p:nvSpPr>
        <p:spPr/>
        <p:txBody>
          <a:bodyPr/>
          <a:lstStyle/>
          <a:p>
            <a:fld id="{442AD375-037F-43D0-B059-5172DA06796A}" type="slidenum">
              <a:rPr lang="en-GB" noProof="0" smtClean="0"/>
              <a:pPr/>
              <a:t>‹Nr.›</a:t>
            </a:fld>
            <a:endParaRPr lang="en-GB" noProof="0"/>
          </a:p>
        </p:txBody>
      </p:sp>
      <p:sp>
        <p:nvSpPr>
          <p:cNvPr id="6" name="Bildplatzhalter 4">
            <a:extLst>
              <a:ext uri="{FF2B5EF4-FFF2-40B4-BE49-F238E27FC236}">
                <a16:creationId xmlns:a16="http://schemas.microsoft.com/office/drawing/2014/main" id="{84E61DB5-E919-69BB-4D15-14B989729A33}"/>
              </a:ext>
            </a:extLst>
          </p:cNvPr>
          <p:cNvSpPr>
            <a:spLocks noGrp="1"/>
          </p:cNvSpPr>
          <p:nvPr>
            <p:ph type="pic" sz="quarter" idx="17"/>
          </p:nvPr>
        </p:nvSpPr>
        <p:spPr>
          <a:xfrm>
            <a:off x="6187621" y="273378"/>
            <a:ext cx="5724000"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4" name="Titel 1">
            <a:extLst>
              <a:ext uri="{FF2B5EF4-FFF2-40B4-BE49-F238E27FC236}">
                <a16:creationId xmlns:a16="http://schemas.microsoft.com/office/drawing/2014/main" id="{BA512215-946B-73CF-5CD5-5404CAE41FE7}"/>
              </a:ext>
            </a:extLst>
          </p:cNvPr>
          <p:cNvSpPr>
            <a:spLocks noGrp="1"/>
          </p:cNvSpPr>
          <p:nvPr>
            <p:ph type="title" hasCustomPrompt="1"/>
          </p:nvPr>
        </p:nvSpPr>
        <p:spPr>
          <a:xfrm>
            <a:off x="273600" y="245268"/>
            <a:ext cx="5723999" cy="845567"/>
          </a:xfrm>
        </p:spPr>
        <p:txBody>
          <a:bodyPr/>
          <a:lstStyle>
            <a:lvl1pPr>
              <a:lnSpc>
                <a:spcPct val="97000"/>
              </a:lnSpc>
              <a:defRPr/>
            </a:lvl1pPr>
          </a:lstStyle>
          <a:p>
            <a:r>
              <a:rPr lang="en-GB" noProof="0"/>
              <a:t>Insert title</a:t>
            </a:r>
          </a:p>
        </p:txBody>
      </p:sp>
      <p:sp>
        <p:nvSpPr>
          <p:cNvPr id="8" name="Textplatzhalter 8">
            <a:extLst>
              <a:ext uri="{FF2B5EF4-FFF2-40B4-BE49-F238E27FC236}">
                <a16:creationId xmlns:a16="http://schemas.microsoft.com/office/drawing/2014/main" id="{EAAB97D8-67DD-4A1A-E7E3-B479715D9C9F}"/>
              </a:ext>
            </a:extLst>
          </p:cNvPr>
          <p:cNvSpPr>
            <a:spLocks noGrp="1"/>
          </p:cNvSpPr>
          <p:nvPr>
            <p:ph type="body" sz="quarter" idx="13" hasCustomPrompt="1"/>
          </p:nvPr>
        </p:nvSpPr>
        <p:spPr>
          <a:xfrm>
            <a:off x="270000" y="6022800"/>
            <a:ext cx="5734380" cy="205200"/>
          </a:xfrm>
        </p:spPr>
        <p:txBody>
          <a:bodyPr anchor="b"/>
          <a:lstStyle>
            <a:lvl1pPr>
              <a:lnSpc>
                <a:spcPct val="109000"/>
              </a:lnSpc>
              <a:defRPr sz="1000"/>
            </a:lvl1pPr>
            <a:lvl2pPr>
              <a:defRPr sz="1000"/>
            </a:lvl2pPr>
            <a:lvl3pPr>
              <a:defRPr sz="1000"/>
            </a:lvl3pPr>
            <a:lvl4pPr>
              <a:defRPr sz="1000"/>
            </a:lvl4pPr>
            <a:lvl5pPr>
              <a:defRPr sz="1000"/>
            </a:lvl5pPr>
          </a:lstStyle>
          <a:p>
            <a:pPr lvl="0"/>
            <a:r>
              <a:rPr lang="en-GB" noProof="0"/>
              <a:t>Insert source</a:t>
            </a:r>
          </a:p>
        </p:txBody>
      </p:sp>
      <p:cxnSp>
        <p:nvCxnSpPr>
          <p:cNvPr id="11" name="Gerader Verbinder 10">
            <a:extLst>
              <a:ext uri="{FF2B5EF4-FFF2-40B4-BE49-F238E27FC236}">
                <a16:creationId xmlns:a16="http://schemas.microsoft.com/office/drawing/2014/main" id="{DD08B5C7-0B72-0F94-738C-A9B735A2519D}"/>
              </a:ext>
            </a:extLst>
          </p:cNvPr>
          <p:cNvCxnSpPr>
            <a:cxnSpLocks/>
          </p:cNvCxnSpPr>
          <p:nvPr userDrawn="1"/>
        </p:nvCxnSpPr>
        <p:spPr>
          <a:xfrm>
            <a:off x="273050" y="5155072"/>
            <a:ext cx="23993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4" name="Gerader Verbinder 13">
            <a:extLst>
              <a:ext uri="{FF2B5EF4-FFF2-40B4-BE49-F238E27FC236}">
                <a16:creationId xmlns:a16="http://schemas.microsoft.com/office/drawing/2014/main" id="{36987E16-61C3-F16E-EBD2-164E17176CF4}"/>
              </a:ext>
            </a:extLst>
          </p:cNvPr>
          <p:cNvCxnSpPr>
            <a:cxnSpLocks/>
          </p:cNvCxnSpPr>
          <p:nvPr userDrawn="1"/>
        </p:nvCxnSpPr>
        <p:spPr>
          <a:xfrm>
            <a:off x="3228366" y="5155071"/>
            <a:ext cx="23993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17" name="Gerader Verbinder 16">
            <a:extLst>
              <a:ext uri="{FF2B5EF4-FFF2-40B4-BE49-F238E27FC236}">
                <a16:creationId xmlns:a16="http://schemas.microsoft.com/office/drawing/2014/main" id="{B7071907-BBD2-40D4-55E0-1E83C4F6D6BC}"/>
              </a:ext>
            </a:extLst>
          </p:cNvPr>
          <p:cNvCxnSpPr>
            <a:cxnSpLocks/>
          </p:cNvCxnSpPr>
          <p:nvPr userDrawn="1"/>
        </p:nvCxnSpPr>
        <p:spPr>
          <a:xfrm>
            <a:off x="3233129" y="3440571"/>
            <a:ext cx="23993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0" name="Gerader Verbinder 19">
            <a:extLst>
              <a:ext uri="{FF2B5EF4-FFF2-40B4-BE49-F238E27FC236}">
                <a16:creationId xmlns:a16="http://schemas.microsoft.com/office/drawing/2014/main" id="{2CE74047-F734-D6A9-08E0-D291395944F0}"/>
              </a:ext>
            </a:extLst>
          </p:cNvPr>
          <p:cNvCxnSpPr>
            <a:cxnSpLocks/>
          </p:cNvCxnSpPr>
          <p:nvPr userDrawn="1"/>
        </p:nvCxnSpPr>
        <p:spPr>
          <a:xfrm>
            <a:off x="276265" y="3440571"/>
            <a:ext cx="23993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3" name="Gerader Verbinder 22">
            <a:extLst>
              <a:ext uri="{FF2B5EF4-FFF2-40B4-BE49-F238E27FC236}">
                <a16:creationId xmlns:a16="http://schemas.microsoft.com/office/drawing/2014/main" id="{5E45E1AF-C792-F20E-F289-890F955A6D57}"/>
              </a:ext>
            </a:extLst>
          </p:cNvPr>
          <p:cNvCxnSpPr>
            <a:cxnSpLocks/>
          </p:cNvCxnSpPr>
          <p:nvPr userDrawn="1"/>
        </p:nvCxnSpPr>
        <p:spPr>
          <a:xfrm>
            <a:off x="273449" y="1726352"/>
            <a:ext cx="23993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cxnSp>
        <p:nvCxnSpPr>
          <p:cNvPr id="26" name="Gerader Verbinder 25">
            <a:extLst>
              <a:ext uri="{FF2B5EF4-FFF2-40B4-BE49-F238E27FC236}">
                <a16:creationId xmlns:a16="http://schemas.microsoft.com/office/drawing/2014/main" id="{98DB0037-139C-0385-E03A-306D5169233B}"/>
              </a:ext>
            </a:extLst>
          </p:cNvPr>
          <p:cNvCxnSpPr>
            <a:cxnSpLocks/>
          </p:cNvCxnSpPr>
          <p:nvPr userDrawn="1"/>
        </p:nvCxnSpPr>
        <p:spPr>
          <a:xfrm>
            <a:off x="3230961" y="1721590"/>
            <a:ext cx="2399375"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5" name="Textplatzhalter 27">
            <a:extLst>
              <a:ext uri="{FF2B5EF4-FFF2-40B4-BE49-F238E27FC236}">
                <a16:creationId xmlns:a16="http://schemas.microsoft.com/office/drawing/2014/main" id="{30017B53-05EC-3989-249C-664AD90907AB}"/>
              </a:ext>
            </a:extLst>
          </p:cNvPr>
          <p:cNvSpPr>
            <a:spLocks noGrp="1"/>
          </p:cNvSpPr>
          <p:nvPr>
            <p:ph type="body" sz="quarter" idx="25" hasCustomPrompt="1"/>
          </p:nvPr>
        </p:nvSpPr>
        <p:spPr>
          <a:xfrm>
            <a:off x="3230670" y="1876705"/>
            <a:ext cx="2574000" cy="421200"/>
          </a:xfrm>
        </p:spPr>
        <p:txBody>
          <a:bodyPr/>
          <a:lstStyle>
            <a:lvl1pPr>
              <a:lnSpc>
                <a:spcPct val="98000"/>
              </a:lnSpc>
              <a:defRPr sz="1500" b="0">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37" name="Textplatzhalter 27">
            <a:extLst>
              <a:ext uri="{FF2B5EF4-FFF2-40B4-BE49-F238E27FC236}">
                <a16:creationId xmlns:a16="http://schemas.microsoft.com/office/drawing/2014/main" id="{714803E2-4C7F-CFE5-7B57-C3F213A34037}"/>
              </a:ext>
            </a:extLst>
          </p:cNvPr>
          <p:cNvSpPr>
            <a:spLocks noGrp="1"/>
          </p:cNvSpPr>
          <p:nvPr>
            <p:ph type="body" sz="quarter" idx="27" hasCustomPrompt="1"/>
          </p:nvPr>
        </p:nvSpPr>
        <p:spPr>
          <a:xfrm>
            <a:off x="273050" y="5310187"/>
            <a:ext cx="2574000" cy="421200"/>
          </a:xfrm>
        </p:spPr>
        <p:txBody>
          <a:bodyPr/>
          <a:lstStyle>
            <a:lvl1pPr>
              <a:lnSpc>
                <a:spcPct val="98000"/>
              </a:lnSpc>
              <a:defRPr sz="1500" b="0">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38" name="Textplatzhalter 27">
            <a:extLst>
              <a:ext uri="{FF2B5EF4-FFF2-40B4-BE49-F238E27FC236}">
                <a16:creationId xmlns:a16="http://schemas.microsoft.com/office/drawing/2014/main" id="{9C152131-ED74-0F59-B477-F10CE617C44A}"/>
              </a:ext>
            </a:extLst>
          </p:cNvPr>
          <p:cNvSpPr>
            <a:spLocks noGrp="1"/>
          </p:cNvSpPr>
          <p:nvPr>
            <p:ph type="body" sz="quarter" idx="28" hasCustomPrompt="1"/>
          </p:nvPr>
        </p:nvSpPr>
        <p:spPr>
          <a:xfrm>
            <a:off x="3232838" y="3595686"/>
            <a:ext cx="2574000" cy="421200"/>
          </a:xfrm>
        </p:spPr>
        <p:txBody>
          <a:bodyPr/>
          <a:lstStyle>
            <a:lvl1pPr>
              <a:lnSpc>
                <a:spcPct val="98000"/>
              </a:lnSpc>
              <a:defRPr sz="1500" b="0">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41" name="Textplatzhalter 27">
            <a:extLst>
              <a:ext uri="{FF2B5EF4-FFF2-40B4-BE49-F238E27FC236}">
                <a16:creationId xmlns:a16="http://schemas.microsoft.com/office/drawing/2014/main" id="{1182E294-3DAE-8397-D78D-AE19E051369E}"/>
              </a:ext>
            </a:extLst>
          </p:cNvPr>
          <p:cNvSpPr>
            <a:spLocks noGrp="1"/>
          </p:cNvSpPr>
          <p:nvPr>
            <p:ph type="body" sz="quarter" idx="31" hasCustomPrompt="1"/>
          </p:nvPr>
        </p:nvSpPr>
        <p:spPr>
          <a:xfrm>
            <a:off x="3228075" y="5310186"/>
            <a:ext cx="2574000" cy="421200"/>
          </a:xfrm>
        </p:spPr>
        <p:txBody>
          <a:bodyPr/>
          <a:lstStyle>
            <a:lvl1pPr>
              <a:lnSpc>
                <a:spcPct val="98000"/>
              </a:lnSpc>
              <a:defRPr sz="1500" b="0">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42" name="Textplatzhalter 27">
            <a:extLst>
              <a:ext uri="{FF2B5EF4-FFF2-40B4-BE49-F238E27FC236}">
                <a16:creationId xmlns:a16="http://schemas.microsoft.com/office/drawing/2014/main" id="{F8CA09C2-6A74-C429-81F0-F2CA0C0A8B87}"/>
              </a:ext>
            </a:extLst>
          </p:cNvPr>
          <p:cNvSpPr>
            <a:spLocks noGrp="1"/>
          </p:cNvSpPr>
          <p:nvPr>
            <p:ph type="body" sz="quarter" idx="22" hasCustomPrompt="1"/>
          </p:nvPr>
        </p:nvSpPr>
        <p:spPr>
          <a:xfrm>
            <a:off x="3228366" y="4404359"/>
            <a:ext cx="2574000" cy="684000"/>
          </a:xfrm>
        </p:spPr>
        <p:txBody>
          <a:bodyPr/>
          <a:lstStyle>
            <a:lvl1pPr>
              <a:defRPr sz="4700" b="1">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43" name="Textplatzhalter 27">
            <a:extLst>
              <a:ext uri="{FF2B5EF4-FFF2-40B4-BE49-F238E27FC236}">
                <a16:creationId xmlns:a16="http://schemas.microsoft.com/office/drawing/2014/main" id="{79EF64BE-BAA5-7A03-2892-71B58B0FA777}"/>
              </a:ext>
            </a:extLst>
          </p:cNvPr>
          <p:cNvSpPr>
            <a:spLocks noGrp="1"/>
          </p:cNvSpPr>
          <p:nvPr>
            <p:ph type="body" sz="quarter" idx="23" hasCustomPrompt="1"/>
          </p:nvPr>
        </p:nvSpPr>
        <p:spPr>
          <a:xfrm>
            <a:off x="273050" y="4404360"/>
            <a:ext cx="2574000" cy="684000"/>
          </a:xfrm>
        </p:spPr>
        <p:txBody>
          <a:bodyPr/>
          <a:lstStyle>
            <a:lvl1pPr>
              <a:defRPr sz="4700" b="1">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44" name="Textplatzhalter 27">
            <a:extLst>
              <a:ext uri="{FF2B5EF4-FFF2-40B4-BE49-F238E27FC236}">
                <a16:creationId xmlns:a16="http://schemas.microsoft.com/office/drawing/2014/main" id="{B37CF961-4AA4-3E2D-1EEC-751B07F74E7F}"/>
              </a:ext>
            </a:extLst>
          </p:cNvPr>
          <p:cNvSpPr>
            <a:spLocks noGrp="1"/>
          </p:cNvSpPr>
          <p:nvPr>
            <p:ph type="body" sz="quarter" idx="19" hasCustomPrompt="1"/>
          </p:nvPr>
        </p:nvSpPr>
        <p:spPr>
          <a:xfrm>
            <a:off x="276264" y="2689859"/>
            <a:ext cx="2574000" cy="684000"/>
          </a:xfrm>
        </p:spPr>
        <p:txBody>
          <a:bodyPr/>
          <a:lstStyle>
            <a:lvl1pPr>
              <a:defRPr sz="4700" b="1">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45" name="Textplatzhalter 27">
            <a:extLst>
              <a:ext uri="{FF2B5EF4-FFF2-40B4-BE49-F238E27FC236}">
                <a16:creationId xmlns:a16="http://schemas.microsoft.com/office/drawing/2014/main" id="{A75866BD-D0AA-3041-796D-1EB9B1F3A8AE}"/>
              </a:ext>
            </a:extLst>
          </p:cNvPr>
          <p:cNvSpPr>
            <a:spLocks noGrp="1"/>
          </p:cNvSpPr>
          <p:nvPr>
            <p:ph type="body" sz="quarter" idx="21" hasCustomPrompt="1"/>
          </p:nvPr>
        </p:nvSpPr>
        <p:spPr>
          <a:xfrm>
            <a:off x="3233128" y="2689859"/>
            <a:ext cx="2574000" cy="684000"/>
          </a:xfrm>
        </p:spPr>
        <p:txBody>
          <a:bodyPr/>
          <a:lstStyle>
            <a:lvl1pPr>
              <a:defRPr sz="4700" b="1">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46" name="Textplatzhalter 27">
            <a:extLst>
              <a:ext uri="{FF2B5EF4-FFF2-40B4-BE49-F238E27FC236}">
                <a16:creationId xmlns:a16="http://schemas.microsoft.com/office/drawing/2014/main" id="{348CBF73-5164-67ED-100D-52F0577F0DFC}"/>
              </a:ext>
            </a:extLst>
          </p:cNvPr>
          <p:cNvSpPr>
            <a:spLocks noGrp="1"/>
          </p:cNvSpPr>
          <p:nvPr>
            <p:ph type="body" sz="quarter" idx="26" hasCustomPrompt="1"/>
          </p:nvPr>
        </p:nvSpPr>
        <p:spPr>
          <a:xfrm>
            <a:off x="276264" y="3595686"/>
            <a:ext cx="2574000" cy="421200"/>
          </a:xfrm>
        </p:spPr>
        <p:txBody>
          <a:bodyPr/>
          <a:lstStyle>
            <a:lvl1pPr>
              <a:lnSpc>
                <a:spcPct val="98000"/>
              </a:lnSpc>
              <a:defRPr sz="1500" b="0">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48" name="Textplatzhalter 27">
            <a:extLst>
              <a:ext uri="{FF2B5EF4-FFF2-40B4-BE49-F238E27FC236}">
                <a16:creationId xmlns:a16="http://schemas.microsoft.com/office/drawing/2014/main" id="{E413BFB1-BE2B-5698-D056-CFFE93D63A55}"/>
              </a:ext>
            </a:extLst>
          </p:cNvPr>
          <p:cNvSpPr>
            <a:spLocks noGrp="1"/>
          </p:cNvSpPr>
          <p:nvPr>
            <p:ph type="body" sz="quarter" idx="24" hasCustomPrompt="1"/>
          </p:nvPr>
        </p:nvSpPr>
        <p:spPr>
          <a:xfrm>
            <a:off x="273448" y="1876705"/>
            <a:ext cx="2574000" cy="421200"/>
          </a:xfrm>
        </p:spPr>
        <p:txBody>
          <a:bodyPr/>
          <a:lstStyle>
            <a:lvl1pPr>
              <a:lnSpc>
                <a:spcPct val="98000"/>
              </a:lnSpc>
              <a:defRPr sz="1500" b="0">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49" name="Textplatzhalter 27">
            <a:extLst>
              <a:ext uri="{FF2B5EF4-FFF2-40B4-BE49-F238E27FC236}">
                <a16:creationId xmlns:a16="http://schemas.microsoft.com/office/drawing/2014/main" id="{A6AD1D29-4F20-7C67-177C-5F66137D5CB4}"/>
              </a:ext>
            </a:extLst>
          </p:cNvPr>
          <p:cNvSpPr>
            <a:spLocks noGrp="1"/>
          </p:cNvSpPr>
          <p:nvPr>
            <p:ph type="body" sz="quarter" idx="18" hasCustomPrompt="1"/>
          </p:nvPr>
        </p:nvSpPr>
        <p:spPr>
          <a:xfrm>
            <a:off x="273448" y="975640"/>
            <a:ext cx="2574000" cy="684000"/>
          </a:xfrm>
        </p:spPr>
        <p:txBody>
          <a:bodyPr/>
          <a:lstStyle>
            <a:lvl1pPr>
              <a:defRPr sz="4700" b="1">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50" name="Textplatzhalter 27">
            <a:extLst>
              <a:ext uri="{FF2B5EF4-FFF2-40B4-BE49-F238E27FC236}">
                <a16:creationId xmlns:a16="http://schemas.microsoft.com/office/drawing/2014/main" id="{A60B2A3C-D051-ADD5-9279-F6C77B951560}"/>
              </a:ext>
            </a:extLst>
          </p:cNvPr>
          <p:cNvSpPr>
            <a:spLocks noGrp="1"/>
          </p:cNvSpPr>
          <p:nvPr>
            <p:ph type="body" sz="quarter" idx="20" hasCustomPrompt="1"/>
          </p:nvPr>
        </p:nvSpPr>
        <p:spPr>
          <a:xfrm>
            <a:off x="3230960" y="970878"/>
            <a:ext cx="2574000" cy="684000"/>
          </a:xfrm>
        </p:spPr>
        <p:txBody>
          <a:bodyPr/>
          <a:lstStyle>
            <a:lvl1pPr>
              <a:defRPr sz="4700" b="1">
                <a:solidFill>
                  <a:schemeClr val="tx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Tree>
    <p:extLst>
      <p:ext uri="{BB962C8B-B14F-4D97-AF65-F5344CB8AC3E}">
        <p14:creationId xmlns:p14="http://schemas.microsoft.com/office/powerpoint/2010/main" val="1146344708"/>
      </p:ext>
    </p:extLst>
  </p:cSld>
  <p:clrMapOvr>
    <a:masterClrMapping/>
  </p:clrMapOvr>
  <p:hf hdr="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Bild und Inhalt">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1410473C-28E8-F4A9-D9FA-A25C3E0D5DE6}"/>
              </a:ext>
            </a:extLst>
          </p:cNvPr>
          <p:cNvSpPr>
            <a:spLocks noGrp="1"/>
          </p:cNvSpPr>
          <p:nvPr>
            <p:ph type="dt" sz="half" idx="14"/>
          </p:nvPr>
        </p:nvSpPr>
        <p:spPr/>
        <p:txBody>
          <a:bodyPr/>
          <a:lstStyle/>
          <a:p>
            <a:fld id="{DC01D08B-BC87-4A6B-BAB6-A8ACF5B160B4}"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099E509D-72CF-9AB0-30D4-2CD7B2DA62CF}"/>
              </a:ext>
            </a:extLst>
          </p:cNvPr>
          <p:cNvSpPr>
            <a:spLocks noGrp="1"/>
          </p:cNvSpPr>
          <p:nvPr>
            <p:ph type="ftr" sz="quarter" idx="15"/>
          </p:nvPr>
        </p:nvSpPr>
        <p:spPr/>
        <p:txBody>
          <a:bodyPr/>
          <a:lstStyle/>
          <a:p>
            <a:r>
              <a:rPr lang="en-GB" noProof="0"/>
              <a:t>Footer (Edit via "Insert &gt; Header and Footer")</a:t>
            </a:r>
          </a:p>
        </p:txBody>
      </p:sp>
      <p:sp>
        <p:nvSpPr>
          <p:cNvPr id="7" name="Foliennummernplatzhalter 6">
            <a:extLst>
              <a:ext uri="{FF2B5EF4-FFF2-40B4-BE49-F238E27FC236}">
                <a16:creationId xmlns:a16="http://schemas.microsoft.com/office/drawing/2014/main" id="{092555C2-CC27-C0A2-017D-FF412B101005}"/>
              </a:ext>
            </a:extLst>
          </p:cNvPr>
          <p:cNvSpPr>
            <a:spLocks noGrp="1"/>
          </p:cNvSpPr>
          <p:nvPr>
            <p:ph type="sldNum" sz="quarter" idx="16"/>
          </p:nvPr>
        </p:nvSpPr>
        <p:spPr/>
        <p:txBody>
          <a:bodyPr/>
          <a:lstStyle/>
          <a:p>
            <a:fld id="{442AD375-037F-43D0-B059-5172DA06796A}" type="slidenum">
              <a:rPr lang="en-GB" noProof="0" smtClean="0"/>
              <a:pPr/>
              <a:t>‹Nr.›</a:t>
            </a:fld>
            <a:endParaRPr lang="en-GB" noProof="0"/>
          </a:p>
        </p:txBody>
      </p:sp>
      <p:sp>
        <p:nvSpPr>
          <p:cNvPr id="6" name="Bildplatzhalter 4">
            <a:extLst>
              <a:ext uri="{FF2B5EF4-FFF2-40B4-BE49-F238E27FC236}">
                <a16:creationId xmlns:a16="http://schemas.microsoft.com/office/drawing/2014/main" id="{84E61DB5-E919-69BB-4D15-14B989729A33}"/>
              </a:ext>
            </a:extLst>
          </p:cNvPr>
          <p:cNvSpPr>
            <a:spLocks noGrp="1"/>
          </p:cNvSpPr>
          <p:nvPr>
            <p:ph type="pic" sz="quarter" idx="17"/>
          </p:nvPr>
        </p:nvSpPr>
        <p:spPr>
          <a:xfrm>
            <a:off x="269875" y="273378"/>
            <a:ext cx="5724000" cy="5601642"/>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 name="Inhaltsplatzhalter 2">
            <a:extLst>
              <a:ext uri="{FF2B5EF4-FFF2-40B4-BE49-F238E27FC236}">
                <a16:creationId xmlns:a16="http://schemas.microsoft.com/office/drawing/2014/main" id="{99EEEEF7-8E4F-3C55-5E7A-50A2A740DE06}"/>
              </a:ext>
            </a:extLst>
          </p:cNvPr>
          <p:cNvSpPr>
            <a:spLocks noGrp="1"/>
          </p:cNvSpPr>
          <p:nvPr>
            <p:ph idx="1" hasCustomPrompt="1"/>
          </p:nvPr>
        </p:nvSpPr>
        <p:spPr>
          <a:xfrm>
            <a:off x="6188400" y="866774"/>
            <a:ext cx="5724000" cy="5357813"/>
          </a:xfrm>
        </p:spPr>
        <p:txBody>
          <a:bodyPr/>
          <a:lstStyle>
            <a:lvl1pPr>
              <a:spcAft>
                <a:spcPts val="0"/>
              </a:spcAft>
              <a:defRPr sz="1600"/>
            </a:lvl1pPr>
            <a:lvl2pPr marL="226800" indent="-226800">
              <a:spcBef>
                <a:spcPts val="1000"/>
              </a:spcBef>
              <a:spcAft>
                <a:spcPts val="0"/>
              </a:spcAft>
              <a:buFont typeface="Source Sans Pro" panose="020B0503030403020204" pitchFamily="34" charset="0"/>
              <a:buChar char="―"/>
              <a:defRPr sz="1600"/>
            </a:lvl2pPr>
            <a:lvl3pPr marL="658800" indent="-226800">
              <a:spcBef>
                <a:spcPts val="1000"/>
              </a:spcBef>
              <a:spcAft>
                <a:spcPts val="0"/>
              </a:spcAft>
              <a:buFont typeface="Source Sans Pro" panose="020B0503030403020204" pitchFamily="34" charset="0"/>
              <a:buChar char="―"/>
              <a:defRPr sz="1600"/>
            </a:lvl3pPr>
            <a:lvl4pPr marL="1018800" indent="-226800">
              <a:spcBef>
                <a:spcPts val="1000"/>
              </a:spcBef>
              <a:spcAft>
                <a:spcPts val="0"/>
              </a:spcAft>
              <a:buFont typeface="Source Sans Pro" panose="020B0503030403020204" pitchFamily="34" charset="0"/>
              <a:buChar char="―"/>
              <a:defRPr sz="1600"/>
            </a:lvl4pPr>
            <a:lvl5pPr marL="1522800" indent="-226800">
              <a:spcBef>
                <a:spcPts val="1000"/>
              </a:spcBef>
              <a:spcAft>
                <a:spcPts val="0"/>
              </a:spcAft>
              <a:buFont typeface="Source Sans Pro" panose="020B0503030403020204" pitchFamily="34" charset="0"/>
              <a:buChar char="―"/>
              <a:defRPr sz="16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 name="Titel 1">
            <a:extLst>
              <a:ext uri="{FF2B5EF4-FFF2-40B4-BE49-F238E27FC236}">
                <a16:creationId xmlns:a16="http://schemas.microsoft.com/office/drawing/2014/main" id="{BA512215-946B-73CF-5CD5-5404CAE41FE7}"/>
              </a:ext>
            </a:extLst>
          </p:cNvPr>
          <p:cNvSpPr>
            <a:spLocks noGrp="1"/>
          </p:cNvSpPr>
          <p:nvPr>
            <p:ph type="title" hasCustomPrompt="1"/>
          </p:nvPr>
        </p:nvSpPr>
        <p:spPr>
          <a:xfrm>
            <a:off x="6188400" y="244800"/>
            <a:ext cx="5723999" cy="519436"/>
          </a:xfrm>
        </p:spPr>
        <p:txBody>
          <a:bodyPr/>
          <a:lstStyle>
            <a:lvl1pPr>
              <a:lnSpc>
                <a:spcPct val="97000"/>
              </a:lnSpc>
              <a:defRPr/>
            </a:lvl1pPr>
          </a:lstStyle>
          <a:p>
            <a:r>
              <a:rPr lang="en-GB" noProof="0"/>
              <a:t>Insert chapter title</a:t>
            </a:r>
          </a:p>
        </p:txBody>
      </p:sp>
      <p:sp>
        <p:nvSpPr>
          <p:cNvPr id="12" name="Textplatzhalter 11">
            <a:extLst>
              <a:ext uri="{FF2B5EF4-FFF2-40B4-BE49-F238E27FC236}">
                <a16:creationId xmlns:a16="http://schemas.microsoft.com/office/drawing/2014/main" id="{DABC8980-79BC-7792-05E5-871BA6059E89}"/>
              </a:ext>
            </a:extLst>
          </p:cNvPr>
          <p:cNvSpPr>
            <a:spLocks noGrp="1"/>
          </p:cNvSpPr>
          <p:nvPr>
            <p:ph type="body" sz="quarter" idx="18" hasCustomPrompt="1"/>
          </p:nvPr>
        </p:nvSpPr>
        <p:spPr>
          <a:xfrm>
            <a:off x="269875" y="6029325"/>
            <a:ext cx="5724525" cy="195263"/>
          </a:xfrm>
        </p:spPr>
        <p:txBody>
          <a:bodyPr anchor="b"/>
          <a:lstStyle>
            <a:lvl1pPr>
              <a:defRPr sz="1000" b="1"/>
            </a:lvl1pPr>
            <a:lvl2pPr>
              <a:defRPr sz="1000" b="1"/>
            </a:lvl2pPr>
            <a:lvl3pPr>
              <a:defRPr sz="1000" b="1"/>
            </a:lvl3pPr>
            <a:lvl4pPr>
              <a:defRPr sz="1000" b="1"/>
            </a:lvl4pPr>
            <a:lvl5pPr>
              <a:defRPr sz="1000" b="1"/>
            </a:lvl5pPr>
          </a:lstStyle>
          <a:p>
            <a:pPr lvl="0"/>
            <a:r>
              <a:rPr lang="en-GB" noProof="0"/>
              <a:t>Insert caption</a:t>
            </a:r>
          </a:p>
        </p:txBody>
      </p:sp>
    </p:spTree>
    <p:extLst>
      <p:ext uri="{BB962C8B-B14F-4D97-AF65-F5344CB8AC3E}">
        <p14:creationId xmlns:p14="http://schemas.microsoft.com/office/powerpoint/2010/main" val="96650585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el, Bild, drei Flächen und Inhalt">
    <p:spTree>
      <p:nvGrpSpPr>
        <p:cNvPr id="1" name=""/>
        <p:cNvGrpSpPr/>
        <p:nvPr/>
      </p:nvGrpSpPr>
      <p:grpSpPr>
        <a:xfrm>
          <a:off x="0" y="0"/>
          <a:ext cx="0" cy="0"/>
          <a:chOff x="0" y="0"/>
          <a:chExt cx="0" cy="0"/>
        </a:xfrm>
      </p:grpSpPr>
      <p:sp>
        <p:nvSpPr>
          <p:cNvPr id="9" name="Bildplatzhalter 4">
            <a:extLst>
              <a:ext uri="{FF2B5EF4-FFF2-40B4-BE49-F238E27FC236}">
                <a16:creationId xmlns:a16="http://schemas.microsoft.com/office/drawing/2014/main" id="{5A065272-38F7-A074-824D-FD6B0FAB5CA4}"/>
              </a:ext>
            </a:extLst>
          </p:cNvPr>
          <p:cNvSpPr>
            <a:spLocks noGrp="1"/>
          </p:cNvSpPr>
          <p:nvPr>
            <p:ph type="pic" sz="quarter" idx="17"/>
          </p:nvPr>
        </p:nvSpPr>
        <p:spPr>
          <a:xfrm>
            <a:off x="269875" y="866774"/>
            <a:ext cx="5724000" cy="5357813"/>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 name="Titel 1"/>
          <p:cNvSpPr>
            <a:spLocks noGrp="1"/>
          </p:cNvSpPr>
          <p:nvPr>
            <p:ph type="title" hasCustomPrompt="1"/>
          </p:nvPr>
        </p:nvSpPr>
        <p:spPr>
          <a:xfrm>
            <a:off x="273600" y="244799"/>
            <a:ext cx="11648525" cy="621975"/>
          </a:xfrm>
        </p:spPr>
        <p:txBody>
          <a:bodyPr/>
          <a:lstStyle>
            <a:lvl1pPr>
              <a:defRPr/>
            </a:lvl1pPr>
          </a:lstStyle>
          <a:p>
            <a:r>
              <a:rPr lang="en-GB" noProof="0"/>
              <a:t>Insert title</a:t>
            </a:r>
          </a:p>
        </p:txBody>
      </p:sp>
      <p:sp>
        <p:nvSpPr>
          <p:cNvPr id="5" name="Datumsplatzhalter 4">
            <a:extLst>
              <a:ext uri="{FF2B5EF4-FFF2-40B4-BE49-F238E27FC236}">
                <a16:creationId xmlns:a16="http://schemas.microsoft.com/office/drawing/2014/main" id="{0CBC3AC7-219E-4C67-AEDA-C67A12A69C38}"/>
              </a:ext>
            </a:extLst>
          </p:cNvPr>
          <p:cNvSpPr>
            <a:spLocks noGrp="1"/>
          </p:cNvSpPr>
          <p:nvPr>
            <p:ph type="dt" sz="half" idx="10"/>
          </p:nvPr>
        </p:nvSpPr>
        <p:spPr/>
        <p:txBody>
          <a:bodyPr/>
          <a:lstStyle/>
          <a:p>
            <a:fld id="{94B49354-1A46-41EB-9B56-F72C8C8A693E}" type="datetime1">
              <a:rPr lang="en-GB" noProof="0" smtClean="0"/>
              <a:t>22/05/2026</a:t>
            </a:fld>
            <a:endParaRPr lang="en-GB" noProof="0"/>
          </a:p>
        </p:txBody>
      </p:sp>
      <p:sp>
        <p:nvSpPr>
          <p:cNvPr id="6" name="Fußzeilenplatzhalter 5">
            <a:extLst>
              <a:ext uri="{FF2B5EF4-FFF2-40B4-BE49-F238E27FC236}">
                <a16:creationId xmlns:a16="http://schemas.microsoft.com/office/drawing/2014/main" id="{C7782AC2-B1F9-49B1-8F1C-175BF9874552}"/>
              </a:ext>
            </a:extLst>
          </p:cNvPr>
          <p:cNvSpPr>
            <a:spLocks noGrp="1"/>
          </p:cNvSpPr>
          <p:nvPr>
            <p:ph type="ftr" sz="quarter" idx="11"/>
          </p:nvPr>
        </p:nvSpPr>
        <p:spPr/>
        <p:txBody>
          <a:bodyPr/>
          <a:lstStyle/>
          <a:p>
            <a:r>
              <a:rPr lang="en-GB" noProof="0"/>
              <a:t>Footer (Edit via "Insert &gt; Header and Footer")</a:t>
            </a:r>
          </a:p>
        </p:txBody>
      </p:sp>
      <p:sp>
        <p:nvSpPr>
          <p:cNvPr id="7" name="Foliennummernplatzhalter 6">
            <a:extLst>
              <a:ext uri="{FF2B5EF4-FFF2-40B4-BE49-F238E27FC236}">
                <a16:creationId xmlns:a16="http://schemas.microsoft.com/office/drawing/2014/main" id="{1764E7F5-EE66-4CED-8EDA-D78B639D28B0}"/>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8" name="Inhaltsplatzhalter 2">
            <a:extLst>
              <a:ext uri="{FF2B5EF4-FFF2-40B4-BE49-F238E27FC236}">
                <a16:creationId xmlns:a16="http://schemas.microsoft.com/office/drawing/2014/main" id="{0F08660E-5135-A84E-B689-DDFA75A72BBA}"/>
              </a:ext>
            </a:extLst>
          </p:cNvPr>
          <p:cNvSpPr>
            <a:spLocks noGrp="1"/>
          </p:cNvSpPr>
          <p:nvPr>
            <p:ph sz="half" idx="13" hasCustomPrompt="1"/>
          </p:nvPr>
        </p:nvSpPr>
        <p:spPr>
          <a:xfrm>
            <a:off x="6197600" y="2602800"/>
            <a:ext cx="5722937" cy="3621787"/>
          </a:xfrm>
        </p:spPr>
        <p:txBody>
          <a:bodyPr/>
          <a:lstStyle>
            <a:lvl1pPr>
              <a:spcBef>
                <a:spcPts val="1000"/>
              </a:spcBef>
              <a:defRPr sz="1600"/>
            </a:lvl1pPr>
            <a:lvl2pPr marL="226800" indent="-226800">
              <a:spcBef>
                <a:spcPts val="0"/>
              </a:spcBef>
              <a:defRPr sz="1600"/>
            </a:lvl2pPr>
            <a:lvl3pPr marL="658800" indent="-226800">
              <a:spcBef>
                <a:spcPts val="0"/>
              </a:spcBef>
              <a:defRPr sz="1600"/>
            </a:lvl3pPr>
            <a:lvl4pPr marL="1090800" indent="-226800">
              <a:spcBef>
                <a:spcPts val="0"/>
              </a:spcBef>
              <a:defRPr sz="1600"/>
            </a:lvl4pPr>
            <a:lvl5pPr marL="1522800" indent="-226800">
              <a:spcBef>
                <a:spcPts val="0"/>
              </a:spcBef>
              <a:defRPr sz="16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0" name="Textplatzhalter 5">
            <a:extLst>
              <a:ext uri="{FF2B5EF4-FFF2-40B4-BE49-F238E27FC236}">
                <a16:creationId xmlns:a16="http://schemas.microsoft.com/office/drawing/2014/main" id="{5C25F038-C59A-91D3-5738-FA2D715B1DFE}"/>
              </a:ext>
            </a:extLst>
          </p:cNvPr>
          <p:cNvSpPr>
            <a:spLocks noGrp="1"/>
          </p:cNvSpPr>
          <p:nvPr>
            <p:ph type="body" sz="quarter" idx="23" hasCustomPrompt="1"/>
          </p:nvPr>
        </p:nvSpPr>
        <p:spPr>
          <a:xfrm>
            <a:off x="268287" y="4738688"/>
            <a:ext cx="4734000" cy="1155600"/>
          </a:xfrm>
          <a:solidFill>
            <a:schemeClr val="bg1"/>
          </a:solidFill>
        </p:spPr>
        <p:txBody>
          <a:bodyPr lIns="180000" anchor="ctr"/>
          <a:lstStyle>
            <a:lvl1pPr>
              <a:lnSpc>
                <a:spcPct val="98000"/>
              </a:lnSpc>
              <a:defRPr sz="2400" b="0"/>
            </a:lvl1pPr>
          </a:lstStyle>
          <a:p>
            <a:pPr lvl="0"/>
            <a:r>
              <a:rPr lang="en-GB" noProof="0"/>
              <a:t>Insert content</a:t>
            </a:r>
          </a:p>
        </p:txBody>
      </p:sp>
      <p:sp>
        <p:nvSpPr>
          <p:cNvPr id="3" name="Rechteck 2">
            <a:extLst>
              <a:ext uri="{FF2B5EF4-FFF2-40B4-BE49-F238E27FC236}">
                <a16:creationId xmlns:a16="http://schemas.microsoft.com/office/drawing/2014/main" id="{1BFFCDAC-C838-ADD4-2284-837AC0DB7D32}"/>
              </a:ext>
            </a:extLst>
          </p:cNvPr>
          <p:cNvSpPr>
            <a:spLocks/>
          </p:cNvSpPr>
          <p:nvPr userDrawn="1"/>
        </p:nvSpPr>
        <p:spPr>
          <a:xfrm>
            <a:off x="6179816" y="866775"/>
            <a:ext cx="1792610" cy="1390650"/>
          </a:xfrm>
          <a:prstGeom prst="rect">
            <a:avLst/>
          </a:prstGeom>
          <a:solidFill>
            <a:schemeClr val="accent1"/>
          </a:solidFill>
        </p:spPr>
        <p:txBody>
          <a:bodyPr wrap="square" lIns="180000" tIns="90000" rIns="88325" bIns="44162">
            <a:noAutofit/>
          </a:bodyPr>
          <a:lstStyle/>
          <a:p>
            <a:endParaRPr lang="en-GB" sz="4700" noProof="0">
              <a:solidFill>
                <a:schemeClr val="bg1"/>
              </a:solidFill>
            </a:endParaRPr>
          </a:p>
        </p:txBody>
      </p:sp>
      <p:cxnSp>
        <p:nvCxnSpPr>
          <p:cNvPr id="11" name="Gerader Verbinder 10">
            <a:extLst>
              <a:ext uri="{FF2B5EF4-FFF2-40B4-BE49-F238E27FC236}">
                <a16:creationId xmlns:a16="http://schemas.microsoft.com/office/drawing/2014/main" id="{5D52F735-79F5-3F42-160A-B27CDCC6ECBC}"/>
              </a:ext>
            </a:extLst>
          </p:cNvPr>
          <p:cNvCxnSpPr>
            <a:cxnSpLocks/>
          </p:cNvCxnSpPr>
          <p:nvPr userDrawn="1"/>
        </p:nvCxnSpPr>
        <p:spPr>
          <a:xfrm>
            <a:off x="6357417" y="1716731"/>
            <a:ext cx="14149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platzhalter 12">
            <a:extLst>
              <a:ext uri="{FF2B5EF4-FFF2-40B4-BE49-F238E27FC236}">
                <a16:creationId xmlns:a16="http://schemas.microsoft.com/office/drawing/2014/main" id="{15E8ED3B-58AB-278E-8FA6-54B53676917B}"/>
              </a:ext>
            </a:extLst>
          </p:cNvPr>
          <p:cNvSpPr>
            <a:spLocks noGrp="1"/>
          </p:cNvSpPr>
          <p:nvPr>
            <p:ph type="body" sz="quarter" idx="24" hasCustomPrompt="1"/>
          </p:nvPr>
        </p:nvSpPr>
        <p:spPr>
          <a:xfrm>
            <a:off x="6179816" y="1735421"/>
            <a:ext cx="1792800" cy="522000"/>
          </a:xfrm>
        </p:spPr>
        <p:txBody>
          <a:bodyPr lIns="180000" rIns="90000" bIns="43200" anchor="ctr"/>
          <a:lstStyle>
            <a:lvl1pPr>
              <a:defRPr sz="1500" b="1">
                <a:solidFill>
                  <a:schemeClr val="bg1"/>
                </a:solidFill>
              </a:defRPr>
            </a:lvl1pPr>
            <a:lvl2pPr>
              <a:defRPr sz="1500" b="1"/>
            </a:lvl2pPr>
            <a:lvl3pPr>
              <a:defRPr sz="1500" b="1"/>
            </a:lvl3pPr>
            <a:lvl4pPr>
              <a:defRPr sz="1500" b="1"/>
            </a:lvl4pPr>
            <a:lvl5pPr>
              <a:defRPr sz="1500" b="1"/>
            </a:lvl5pPr>
          </a:lstStyle>
          <a:p>
            <a:pPr lvl="0"/>
            <a:r>
              <a:rPr lang="en-GB" noProof="0"/>
              <a:t>Insert content</a:t>
            </a:r>
          </a:p>
        </p:txBody>
      </p:sp>
      <p:sp>
        <p:nvSpPr>
          <p:cNvPr id="15" name="Textplatzhalter 12">
            <a:extLst>
              <a:ext uri="{FF2B5EF4-FFF2-40B4-BE49-F238E27FC236}">
                <a16:creationId xmlns:a16="http://schemas.microsoft.com/office/drawing/2014/main" id="{50E60B21-008A-2B6B-00EE-55A0A5704EC1}"/>
              </a:ext>
            </a:extLst>
          </p:cNvPr>
          <p:cNvSpPr>
            <a:spLocks noGrp="1"/>
          </p:cNvSpPr>
          <p:nvPr>
            <p:ph type="body" sz="quarter" idx="25" hasCustomPrompt="1"/>
          </p:nvPr>
        </p:nvSpPr>
        <p:spPr>
          <a:xfrm>
            <a:off x="6179816" y="866775"/>
            <a:ext cx="1792800" cy="838900"/>
          </a:xfrm>
        </p:spPr>
        <p:txBody>
          <a:bodyPr lIns="180000" tIns="90000" rIns="90000" bIns="43200" anchor="ctr"/>
          <a:lstStyle>
            <a:lvl1pPr>
              <a:defRPr sz="4700" b="1">
                <a:solidFill>
                  <a:schemeClr val="bg1"/>
                </a:solidFill>
              </a:defRPr>
            </a:lvl1pPr>
            <a:lvl2pPr>
              <a:defRPr sz="1500" b="1"/>
            </a:lvl2pPr>
            <a:lvl3pPr>
              <a:defRPr sz="1500" b="1"/>
            </a:lvl3pPr>
            <a:lvl4pPr>
              <a:defRPr sz="1500" b="1"/>
            </a:lvl4pPr>
            <a:lvl5pPr>
              <a:defRPr sz="1500" b="1"/>
            </a:lvl5pPr>
          </a:lstStyle>
          <a:p>
            <a:pPr lvl="0"/>
            <a:r>
              <a:rPr lang="en-GB" noProof="0"/>
              <a:t>0</a:t>
            </a:r>
          </a:p>
        </p:txBody>
      </p:sp>
      <p:sp>
        <p:nvSpPr>
          <p:cNvPr id="24" name="Rechteck 23">
            <a:extLst>
              <a:ext uri="{FF2B5EF4-FFF2-40B4-BE49-F238E27FC236}">
                <a16:creationId xmlns:a16="http://schemas.microsoft.com/office/drawing/2014/main" id="{CAB97A8F-A31B-71A8-6F59-6CF07FEC341B}"/>
              </a:ext>
            </a:extLst>
          </p:cNvPr>
          <p:cNvSpPr>
            <a:spLocks/>
          </p:cNvSpPr>
          <p:nvPr userDrawn="1"/>
        </p:nvSpPr>
        <p:spPr>
          <a:xfrm>
            <a:off x="8161200" y="866775"/>
            <a:ext cx="1792610" cy="1390650"/>
          </a:xfrm>
          <a:prstGeom prst="rect">
            <a:avLst/>
          </a:prstGeom>
          <a:solidFill>
            <a:schemeClr val="accent1"/>
          </a:solidFill>
        </p:spPr>
        <p:txBody>
          <a:bodyPr wrap="square" lIns="180000" tIns="90000" rIns="88325" bIns="44162">
            <a:noAutofit/>
          </a:bodyPr>
          <a:lstStyle/>
          <a:p>
            <a:endParaRPr lang="en-GB" sz="4700" noProof="0">
              <a:solidFill>
                <a:schemeClr val="bg1"/>
              </a:solidFill>
            </a:endParaRPr>
          </a:p>
        </p:txBody>
      </p:sp>
      <p:cxnSp>
        <p:nvCxnSpPr>
          <p:cNvPr id="25" name="Gerader Verbinder 24">
            <a:extLst>
              <a:ext uri="{FF2B5EF4-FFF2-40B4-BE49-F238E27FC236}">
                <a16:creationId xmlns:a16="http://schemas.microsoft.com/office/drawing/2014/main" id="{20494D9F-526C-2E69-E603-70C47570B76A}"/>
              </a:ext>
            </a:extLst>
          </p:cNvPr>
          <p:cNvCxnSpPr>
            <a:cxnSpLocks/>
          </p:cNvCxnSpPr>
          <p:nvPr userDrawn="1"/>
        </p:nvCxnSpPr>
        <p:spPr>
          <a:xfrm>
            <a:off x="8350014" y="1716731"/>
            <a:ext cx="14149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6" name="Textplatzhalter 12">
            <a:extLst>
              <a:ext uri="{FF2B5EF4-FFF2-40B4-BE49-F238E27FC236}">
                <a16:creationId xmlns:a16="http://schemas.microsoft.com/office/drawing/2014/main" id="{CD54ACCC-E2D7-61F6-43F8-B08BB0DF8902}"/>
              </a:ext>
            </a:extLst>
          </p:cNvPr>
          <p:cNvSpPr>
            <a:spLocks noGrp="1"/>
          </p:cNvSpPr>
          <p:nvPr>
            <p:ph type="body" sz="quarter" idx="26" hasCustomPrompt="1"/>
          </p:nvPr>
        </p:nvSpPr>
        <p:spPr>
          <a:xfrm>
            <a:off x="8161200" y="1735421"/>
            <a:ext cx="1792800" cy="522000"/>
          </a:xfrm>
        </p:spPr>
        <p:txBody>
          <a:bodyPr lIns="180000" rIns="90000" bIns="43200" anchor="ctr"/>
          <a:lstStyle>
            <a:lvl1pPr>
              <a:defRPr sz="1500" b="1">
                <a:solidFill>
                  <a:schemeClr val="bg1"/>
                </a:solidFill>
              </a:defRPr>
            </a:lvl1pPr>
            <a:lvl2pPr>
              <a:defRPr sz="1500" b="1"/>
            </a:lvl2pPr>
            <a:lvl3pPr>
              <a:defRPr sz="1500" b="1"/>
            </a:lvl3pPr>
            <a:lvl4pPr>
              <a:defRPr sz="1500" b="1"/>
            </a:lvl4pPr>
            <a:lvl5pPr>
              <a:defRPr sz="1500" b="1"/>
            </a:lvl5pPr>
          </a:lstStyle>
          <a:p>
            <a:pPr lvl="0"/>
            <a:r>
              <a:rPr lang="en-GB" noProof="0"/>
              <a:t>Insert content</a:t>
            </a:r>
          </a:p>
        </p:txBody>
      </p:sp>
      <p:sp>
        <p:nvSpPr>
          <p:cNvPr id="27" name="Textplatzhalter 12">
            <a:extLst>
              <a:ext uri="{FF2B5EF4-FFF2-40B4-BE49-F238E27FC236}">
                <a16:creationId xmlns:a16="http://schemas.microsoft.com/office/drawing/2014/main" id="{AE30B499-759C-236B-6D1C-6BCA6F207DFA}"/>
              </a:ext>
            </a:extLst>
          </p:cNvPr>
          <p:cNvSpPr>
            <a:spLocks noGrp="1"/>
          </p:cNvSpPr>
          <p:nvPr>
            <p:ph type="body" sz="quarter" idx="27" hasCustomPrompt="1"/>
          </p:nvPr>
        </p:nvSpPr>
        <p:spPr>
          <a:xfrm>
            <a:off x="8161200" y="866775"/>
            <a:ext cx="1792800" cy="838900"/>
          </a:xfrm>
        </p:spPr>
        <p:txBody>
          <a:bodyPr lIns="180000" tIns="90000" rIns="90000" bIns="43200" anchor="ctr"/>
          <a:lstStyle>
            <a:lvl1pPr>
              <a:defRPr sz="4700" b="1">
                <a:solidFill>
                  <a:schemeClr val="bg1"/>
                </a:solidFill>
              </a:defRPr>
            </a:lvl1pPr>
            <a:lvl2pPr>
              <a:defRPr sz="1500" b="1"/>
            </a:lvl2pPr>
            <a:lvl3pPr>
              <a:defRPr sz="1500" b="1"/>
            </a:lvl3pPr>
            <a:lvl4pPr>
              <a:defRPr sz="1500" b="1"/>
            </a:lvl4pPr>
            <a:lvl5pPr>
              <a:defRPr sz="1500" b="1"/>
            </a:lvl5pPr>
          </a:lstStyle>
          <a:p>
            <a:pPr lvl="0"/>
            <a:r>
              <a:rPr lang="en-GB" noProof="0"/>
              <a:t>0</a:t>
            </a:r>
          </a:p>
        </p:txBody>
      </p:sp>
      <p:sp>
        <p:nvSpPr>
          <p:cNvPr id="28" name="Rechteck 27">
            <a:extLst>
              <a:ext uri="{FF2B5EF4-FFF2-40B4-BE49-F238E27FC236}">
                <a16:creationId xmlns:a16="http://schemas.microsoft.com/office/drawing/2014/main" id="{2C39869D-3DD1-49E4-9B99-D5ADADC37626}"/>
              </a:ext>
            </a:extLst>
          </p:cNvPr>
          <p:cNvSpPr>
            <a:spLocks/>
          </p:cNvSpPr>
          <p:nvPr userDrawn="1"/>
        </p:nvSpPr>
        <p:spPr>
          <a:xfrm>
            <a:off x="10130400" y="866775"/>
            <a:ext cx="1792610" cy="1390650"/>
          </a:xfrm>
          <a:prstGeom prst="rect">
            <a:avLst/>
          </a:prstGeom>
          <a:solidFill>
            <a:schemeClr val="accent1"/>
          </a:solidFill>
        </p:spPr>
        <p:txBody>
          <a:bodyPr wrap="square" lIns="180000" tIns="90000" rIns="88325" bIns="44162">
            <a:noAutofit/>
          </a:bodyPr>
          <a:lstStyle/>
          <a:p>
            <a:endParaRPr lang="en-GB" sz="4700" noProof="0">
              <a:solidFill>
                <a:schemeClr val="bg1"/>
              </a:solidFill>
            </a:endParaRPr>
          </a:p>
        </p:txBody>
      </p:sp>
      <p:cxnSp>
        <p:nvCxnSpPr>
          <p:cNvPr id="29" name="Gerader Verbinder 28">
            <a:extLst>
              <a:ext uri="{FF2B5EF4-FFF2-40B4-BE49-F238E27FC236}">
                <a16:creationId xmlns:a16="http://schemas.microsoft.com/office/drawing/2014/main" id="{DC74D9E1-33AE-B3A6-62C5-702A8706EDCA}"/>
              </a:ext>
            </a:extLst>
          </p:cNvPr>
          <p:cNvCxnSpPr>
            <a:cxnSpLocks/>
          </p:cNvCxnSpPr>
          <p:nvPr userDrawn="1"/>
        </p:nvCxnSpPr>
        <p:spPr>
          <a:xfrm>
            <a:off x="10319214" y="1716731"/>
            <a:ext cx="1414983"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Textplatzhalter 12">
            <a:extLst>
              <a:ext uri="{FF2B5EF4-FFF2-40B4-BE49-F238E27FC236}">
                <a16:creationId xmlns:a16="http://schemas.microsoft.com/office/drawing/2014/main" id="{21172486-FB2A-0D37-20BD-766B69EC1648}"/>
              </a:ext>
            </a:extLst>
          </p:cNvPr>
          <p:cNvSpPr>
            <a:spLocks noGrp="1"/>
          </p:cNvSpPr>
          <p:nvPr>
            <p:ph type="body" sz="quarter" idx="28" hasCustomPrompt="1"/>
          </p:nvPr>
        </p:nvSpPr>
        <p:spPr>
          <a:xfrm>
            <a:off x="10130400" y="1735421"/>
            <a:ext cx="1792800" cy="522000"/>
          </a:xfrm>
        </p:spPr>
        <p:txBody>
          <a:bodyPr lIns="180000" rIns="90000" bIns="43200" anchor="ctr"/>
          <a:lstStyle>
            <a:lvl1pPr>
              <a:defRPr sz="1500" b="1">
                <a:solidFill>
                  <a:schemeClr val="bg1"/>
                </a:solidFill>
              </a:defRPr>
            </a:lvl1pPr>
            <a:lvl2pPr>
              <a:defRPr sz="1500" b="1"/>
            </a:lvl2pPr>
            <a:lvl3pPr>
              <a:defRPr sz="1500" b="1"/>
            </a:lvl3pPr>
            <a:lvl4pPr>
              <a:defRPr sz="1500" b="1"/>
            </a:lvl4pPr>
            <a:lvl5pPr>
              <a:defRPr sz="1500" b="1"/>
            </a:lvl5pPr>
          </a:lstStyle>
          <a:p>
            <a:pPr lvl="0"/>
            <a:r>
              <a:rPr lang="en-GB" noProof="0"/>
              <a:t>Insert content</a:t>
            </a:r>
          </a:p>
        </p:txBody>
      </p:sp>
      <p:sp>
        <p:nvSpPr>
          <p:cNvPr id="31" name="Textplatzhalter 12">
            <a:extLst>
              <a:ext uri="{FF2B5EF4-FFF2-40B4-BE49-F238E27FC236}">
                <a16:creationId xmlns:a16="http://schemas.microsoft.com/office/drawing/2014/main" id="{A5D721FD-5C54-2030-F7DF-99F78870D3F0}"/>
              </a:ext>
            </a:extLst>
          </p:cNvPr>
          <p:cNvSpPr>
            <a:spLocks noGrp="1"/>
          </p:cNvSpPr>
          <p:nvPr>
            <p:ph type="body" sz="quarter" idx="29" hasCustomPrompt="1"/>
          </p:nvPr>
        </p:nvSpPr>
        <p:spPr>
          <a:xfrm>
            <a:off x="10130400" y="866775"/>
            <a:ext cx="1792800" cy="838900"/>
          </a:xfrm>
        </p:spPr>
        <p:txBody>
          <a:bodyPr lIns="180000" tIns="90000" rIns="90000" bIns="43200" anchor="ctr"/>
          <a:lstStyle>
            <a:lvl1pPr>
              <a:defRPr sz="4700" b="1">
                <a:solidFill>
                  <a:schemeClr val="bg1"/>
                </a:solidFill>
              </a:defRPr>
            </a:lvl1pPr>
            <a:lvl2pPr>
              <a:defRPr sz="1500" b="1"/>
            </a:lvl2pPr>
            <a:lvl3pPr>
              <a:defRPr sz="1500" b="1"/>
            </a:lvl3pPr>
            <a:lvl4pPr>
              <a:defRPr sz="1500" b="1"/>
            </a:lvl4pPr>
            <a:lvl5pPr>
              <a:defRPr sz="1500" b="1"/>
            </a:lvl5pPr>
          </a:lstStyle>
          <a:p>
            <a:pPr lvl="0"/>
            <a:r>
              <a:rPr lang="en-GB" noProof="0"/>
              <a:t>0</a:t>
            </a:r>
          </a:p>
        </p:txBody>
      </p:sp>
    </p:spTree>
    <p:extLst>
      <p:ext uri="{BB962C8B-B14F-4D97-AF65-F5344CB8AC3E}">
        <p14:creationId xmlns:p14="http://schemas.microsoft.com/office/powerpoint/2010/main" val="3159011757"/>
      </p:ext>
    </p:extLst>
  </p:cSld>
  <p:clrMapOvr>
    <a:masterClrMapping/>
  </p:clrMapOvr>
  <p:hf hdr="0"/>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Zwei Bilder">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712BD3F3-A9EA-3100-3B48-BC4236C1C8D5}"/>
              </a:ext>
            </a:extLst>
          </p:cNvPr>
          <p:cNvSpPr>
            <a:spLocks noGrp="1"/>
          </p:cNvSpPr>
          <p:nvPr>
            <p:ph type="pic" sz="quarter" idx="13"/>
          </p:nvPr>
        </p:nvSpPr>
        <p:spPr>
          <a:xfrm>
            <a:off x="280379" y="273378"/>
            <a:ext cx="5724000"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de-CH" noProof="0"/>
          </a:p>
        </p:txBody>
      </p:sp>
      <p:sp>
        <p:nvSpPr>
          <p:cNvPr id="3" name="Datumsplatzhalter 2">
            <a:extLst>
              <a:ext uri="{FF2B5EF4-FFF2-40B4-BE49-F238E27FC236}">
                <a16:creationId xmlns:a16="http://schemas.microsoft.com/office/drawing/2014/main" id="{1410473C-28E8-F4A9-D9FA-A25C3E0D5DE6}"/>
              </a:ext>
            </a:extLst>
          </p:cNvPr>
          <p:cNvSpPr>
            <a:spLocks noGrp="1"/>
          </p:cNvSpPr>
          <p:nvPr>
            <p:ph type="dt" sz="half" idx="14"/>
          </p:nvPr>
        </p:nvSpPr>
        <p:spPr/>
        <p:txBody>
          <a:bodyPr/>
          <a:lstStyle/>
          <a:p>
            <a:fld id="{9E05F214-4AD4-4D89-AE61-CF34C7806923}" type="datetime1">
              <a:rPr lang="de-CH" noProof="0" smtClean="0"/>
              <a:t>22.05.2026</a:t>
            </a:fld>
            <a:endParaRPr lang="de-CH" noProof="0"/>
          </a:p>
        </p:txBody>
      </p:sp>
      <p:sp>
        <p:nvSpPr>
          <p:cNvPr id="5" name="Fußzeilenplatzhalter 4">
            <a:extLst>
              <a:ext uri="{FF2B5EF4-FFF2-40B4-BE49-F238E27FC236}">
                <a16:creationId xmlns:a16="http://schemas.microsoft.com/office/drawing/2014/main" id="{099E509D-72CF-9AB0-30D4-2CD7B2DA62CF}"/>
              </a:ext>
            </a:extLst>
          </p:cNvPr>
          <p:cNvSpPr>
            <a:spLocks noGrp="1"/>
          </p:cNvSpPr>
          <p:nvPr>
            <p:ph type="ftr" sz="quarter" idx="15"/>
          </p:nvPr>
        </p:nvSpPr>
        <p:spPr/>
        <p:txBody>
          <a:bodyPr/>
          <a:lstStyle/>
          <a:p>
            <a:r>
              <a:rPr lang="en-US" noProof="0"/>
              <a:t>Footer (Edit via "Insert &gt; Header and Footer")</a:t>
            </a:r>
            <a:endParaRPr lang="de-CH" noProof="0"/>
          </a:p>
        </p:txBody>
      </p:sp>
      <p:sp>
        <p:nvSpPr>
          <p:cNvPr id="7" name="Foliennummernplatzhalter 6">
            <a:extLst>
              <a:ext uri="{FF2B5EF4-FFF2-40B4-BE49-F238E27FC236}">
                <a16:creationId xmlns:a16="http://schemas.microsoft.com/office/drawing/2014/main" id="{092555C2-CC27-C0A2-017D-FF412B101005}"/>
              </a:ext>
            </a:extLst>
          </p:cNvPr>
          <p:cNvSpPr>
            <a:spLocks noGrp="1"/>
          </p:cNvSpPr>
          <p:nvPr>
            <p:ph type="sldNum" sz="quarter" idx="16"/>
          </p:nvPr>
        </p:nvSpPr>
        <p:spPr/>
        <p:txBody>
          <a:bodyPr/>
          <a:lstStyle/>
          <a:p>
            <a:fld id="{442AD375-037F-43D0-B059-5172DA06796A}" type="slidenum">
              <a:rPr lang="de-CH" noProof="0" smtClean="0"/>
              <a:pPr/>
              <a:t>‹Nr.›</a:t>
            </a:fld>
            <a:endParaRPr lang="de-CH" noProof="0"/>
          </a:p>
        </p:txBody>
      </p:sp>
      <p:sp>
        <p:nvSpPr>
          <p:cNvPr id="6" name="Bildplatzhalter 4">
            <a:extLst>
              <a:ext uri="{FF2B5EF4-FFF2-40B4-BE49-F238E27FC236}">
                <a16:creationId xmlns:a16="http://schemas.microsoft.com/office/drawing/2014/main" id="{84E61DB5-E919-69BB-4D15-14B989729A33}"/>
              </a:ext>
            </a:extLst>
          </p:cNvPr>
          <p:cNvSpPr>
            <a:spLocks noGrp="1"/>
          </p:cNvSpPr>
          <p:nvPr>
            <p:ph type="pic" sz="quarter" idx="17"/>
          </p:nvPr>
        </p:nvSpPr>
        <p:spPr>
          <a:xfrm>
            <a:off x="6187621" y="273378"/>
            <a:ext cx="5724000"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de-CH" noProof="0"/>
          </a:p>
        </p:txBody>
      </p:sp>
    </p:spTree>
    <p:extLst>
      <p:ext uri="{BB962C8B-B14F-4D97-AF65-F5344CB8AC3E}">
        <p14:creationId xmlns:p14="http://schemas.microsoft.com/office/powerpoint/2010/main" val="349460324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ild und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a:t>Insert chapter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AE2C0931-09B0-4B39-995C-BB4BD36DB6C3}"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27" name="Bildplatzhalter 4">
            <a:extLst>
              <a:ext uri="{FF2B5EF4-FFF2-40B4-BE49-F238E27FC236}">
                <a16:creationId xmlns:a16="http://schemas.microsoft.com/office/drawing/2014/main" id="{B302613E-1DC8-D62B-86B5-DB10FB92D316}"/>
              </a:ext>
            </a:extLst>
          </p:cNvPr>
          <p:cNvSpPr>
            <a:spLocks noGrp="1"/>
          </p:cNvSpPr>
          <p:nvPr>
            <p:ph type="pic" sz="quarter" idx="22"/>
          </p:nvPr>
        </p:nvSpPr>
        <p:spPr>
          <a:xfrm>
            <a:off x="274527" y="908720"/>
            <a:ext cx="7701073" cy="5315868"/>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7" name="Inhaltsplatzhalter 2">
            <a:extLst>
              <a:ext uri="{FF2B5EF4-FFF2-40B4-BE49-F238E27FC236}">
                <a16:creationId xmlns:a16="http://schemas.microsoft.com/office/drawing/2014/main" id="{79B29A34-DB3C-6631-0D19-C1C5DF5EA28A}"/>
              </a:ext>
            </a:extLst>
          </p:cNvPr>
          <p:cNvSpPr>
            <a:spLocks noGrp="1"/>
          </p:cNvSpPr>
          <p:nvPr>
            <p:ph idx="20" hasCustomPrompt="1"/>
          </p:nvPr>
        </p:nvSpPr>
        <p:spPr>
          <a:xfrm>
            <a:off x="8156525" y="870743"/>
            <a:ext cx="3765600" cy="5353845"/>
          </a:xfrm>
        </p:spPr>
        <p:txBody>
          <a:bodyPr/>
          <a:lstStyle>
            <a:lvl1pPr>
              <a:defRPr/>
            </a:lvl1pPr>
            <a:lvl2pPr marL="226800" indent="-226800">
              <a:spcBef>
                <a:spcPts val="1000"/>
              </a:spcBef>
              <a:spcAft>
                <a:spcPts val="0"/>
              </a:spcAft>
              <a:buFont typeface="Source Sans Pro" panose="020B0503030403020204" pitchFamily="34" charset="0"/>
              <a:buChar char="―"/>
              <a:defRPr/>
            </a:lvl2pPr>
            <a:lvl3pPr marL="658800" indent="-226800">
              <a:spcBef>
                <a:spcPts val="1000"/>
              </a:spcBef>
              <a:spcAft>
                <a:spcPts val="0"/>
              </a:spcAft>
              <a:buFont typeface="Source Sans Pro" panose="020B0503030403020204" pitchFamily="34" charset="0"/>
              <a:buChar char="―"/>
              <a:defRPr/>
            </a:lvl3pPr>
            <a:lvl4pPr marL="1090800" indent="-226800">
              <a:spcBef>
                <a:spcPts val="1000"/>
              </a:spcBef>
              <a:spcAft>
                <a:spcPts val="0"/>
              </a:spcAft>
              <a:buFont typeface="Source Sans Pro" panose="020B0503030403020204" pitchFamily="34" charset="0"/>
              <a:buChar char="―"/>
              <a:defRPr/>
            </a:lvl4pPr>
            <a:lvl5pPr marL="1522800" indent="-226800">
              <a:spcBef>
                <a:spcPts val="1000"/>
              </a:spcBef>
              <a:spcAft>
                <a:spcPts val="0"/>
              </a:spcAft>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Tree>
    <p:extLst>
      <p:ext uri="{BB962C8B-B14F-4D97-AF65-F5344CB8AC3E}">
        <p14:creationId xmlns:p14="http://schemas.microsoft.com/office/powerpoint/2010/main" val="120032415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rei Inhalte">
    <p:spTree>
      <p:nvGrpSpPr>
        <p:cNvPr id="1" name=""/>
        <p:cNvGrpSpPr/>
        <p:nvPr/>
      </p:nvGrpSpPr>
      <p:grpSpPr>
        <a:xfrm>
          <a:off x="0" y="0"/>
          <a:ext cx="0" cy="0"/>
          <a:chOff x="0" y="0"/>
          <a:chExt cx="0" cy="0"/>
        </a:xfrm>
      </p:grpSpPr>
      <p:sp>
        <p:nvSpPr>
          <p:cNvPr id="3" name="Datumsplatzhalter 2">
            <a:extLst>
              <a:ext uri="{FF2B5EF4-FFF2-40B4-BE49-F238E27FC236}">
                <a16:creationId xmlns:a16="http://schemas.microsoft.com/office/drawing/2014/main" id="{1410473C-28E8-F4A9-D9FA-A25C3E0D5DE6}"/>
              </a:ext>
            </a:extLst>
          </p:cNvPr>
          <p:cNvSpPr>
            <a:spLocks noGrp="1"/>
          </p:cNvSpPr>
          <p:nvPr>
            <p:ph type="dt" sz="half" idx="14"/>
          </p:nvPr>
        </p:nvSpPr>
        <p:spPr/>
        <p:txBody>
          <a:bodyPr/>
          <a:lstStyle/>
          <a:p>
            <a:fld id="{7EF33BA8-25F9-4DC4-8DF6-71C6AEBB6E7E}"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099E509D-72CF-9AB0-30D4-2CD7B2DA62CF}"/>
              </a:ext>
            </a:extLst>
          </p:cNvPr>
          <p:cNvSpPr>
            <a:spLocks noGrp="1"/>
          </p:cNvSpPr>
          <p:nvPr>
            <p:ph type="ftr" sz="quarter" idx="15"/>
          </p:nvPr>
        </p:nvSpPr>
        <p:spPr/>
        <p:txBody>
          <a:bodyPr/>
          <a:lstStyle/>
          <a:p>
            <a:r>
              <a:rPr lang="en-GB" noProof="0"/>
              <a:t>Footer (Edit via "Insert &gt; Header and Footer")</a:t>
            </a:r>
          </a:p>
        </p:txBody>
      </p:sp>
      <p:sp>
        <p:nvSpPr>
          <p:cNvPr id="7" name="Foliennummernplatzhalter 6">
            <a:extLst>
              <a:ext uri="{FF2B5EF4-FFF2-40B4-BE49-F238E27FC236}">
                <a16:creationId xmlns:a16="http://schemas.microsoft.com/office/drawing/2014/main" id="{092555C2-CC27-C0A2-017D-FF412B101005}"/>
              </a:ext>
            </a:extLst>
          </p:cNvPr>
          <p:cNvSpPr>
            <a:spLocks noGrp="1"/>
          </p:cNvSpPr>
          <p:nvPr>
            <p:ph type="sldNum" sz="quarter" idx="16"/>
          </p:nvPr>
        </p:nvSpPr>
        <p:spPr/>
        <p:txBody>
          <a:bodyPr/>
          <a:lstStyle/>
          <a:p>
            <a:fld id="{442AD375-037F-43D0-B059-5172DA06796A}" type="slidenum">
              <a:rPr lang="en-GB" noProof="0" smtClean="0"/>
              <a:pPr/>
              <a:t>‹Nr.›</a:t>
            </a:fld>
            <a:endParaRPr lang="en-GB" noProof="0"/>
          </a:p>
        </p:txBody>
      </p:sp>
      <p:sp>
        <p:nvSpPr>
          <p:cNvPr id="9" name="Inhaltsplatzhalter 2">
            <a:extLst>
              <a:ext uri="{FF2B5EF4-FFF2-40B4-BE49-F238E27FC236}">
                <a16:creationId xmlns:a16="http://schemas.microsoft.com/office/drawing/2014/main" id="{5A128A8A-1E20-0372-6952-A37B014C0229}"/>
              </a:ext>
            </a:extLst>
          </p:cNvPr>
          <p:cNvSpPr>
            <a:spLocks noGrp="1"/>
          </p:cNvSpPr>
          <p:nvPr>
            <p:ph idx="1" hasCustomPrompt="1"/>
          </p:nvPr>
        </p:nvSpPr>
        <p:spPr>
          <a:xfrm>
            <a:off x="280379" y="870744"/>
            <a:ext cx="3765600" cy="5353844"/>
          </a:xfrm>
        </p:spPr>
        <p:txBody>
          <a:bodyPr/>
          <a:lstStyle>
            <a:lvl1pPr>
              <a:defRPr/>
            </a:lvl1pPr>
            <a:lvl2pPr marL="226800" indent="-226800">
              <a:spcBef>
                <a:spcPts val="1000"/>
              </a:spcBef>
              <a:spcAft>
                <a:spcPts val="0"/>
              </a:spcAft>
              <a:buFont typeface="Source Sans Pro" panose="020B0503030403020204" pitchFamily="34" charset="0"/>
              <a:buChar char="―"/>
              <a:defRPr/>
            </a:lvl2pPr>
            <a:lvl3pPr marL="658800" indent="-226800">
              <a:spcBef>
                <a:spcPts val="1000"/>
              </a:spcBef>
              <a:spcAft>
                <a:spcPts val="0"/>
              </a:spcAft>
              <a:buFont typeface="Source Sans Pro" panose="020B0503030403020204" pitchFamily="34" charset="0"/>
              <a:buChar char="―"/>
              <a:defRPr/>
            </a:lvl3pPr>
            <a:lvl4pPr marL="1090800" indent="-226800">
              <a:spcBef>
                <a:spcPts val="1000"/>
              </a:spcBef>
              <a:spcAft>
                <a:spcPts val="0"/>
              </a:spcAft>
              <a:buFont typeface="Source Sans Pro" panose="020B0503030403020204" pitchFamily="34" charset="0"/>
              <a:buChar char="―"/>
              <a:defRPr/>
            </a:lvl4pPr>
            <a:lvl5pPr marL="1522800" indent="-226800">
              <a:spcBef>
                <a:spcPts val="1000"/>
              </a:spcBef>
              <a:spcAft>
                <a:spcPts val="0"/>
              </a:spcAft>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0" name="Titel 1">
            <a:extLst>
              <a:ext uri="{FF2B5EF4-FFF2-40B4-BE49-F238E27FC236}">
                <a16:creationId xmlns:a16="http://schemas.microsoft.com/office/drawing/2014/main" id="{8E16A7B1-D6D5-1F45-5873-56D50909A60B}"/>
              </a:ext>
            </a:extLst>
          </p:cNvPr>
          <p:cNvSpPr>
            <a:spLocks noGrp="1"/>
          </p:cNvSpPr>
          <p:nvPr>
            <p:ph type="title" hasCustomPrompt="1"/>
          </p:nvPr>
        </p:nvSpPr>
        <p:spPr>
          <a:xfrm>
            <a:off x="271463" y="245269"/>
            <a:ext cx="11650662" cy="531056"/>
          </a:xfrm>
        </p:spPr>
        <p:txBody>
          <a:bodyPr/>
          <a:lstStyle>
            <a:lvl1pPr>
              <a:defRPr/>
            </a:lvl1pPr>
          </a:lstStyle>
          <a:p>
            <a:r>
              <a:rPr lang="en-GB" noProof="0"/>
              <a:t>Insert chapter title</a:t>
            </a:r>
          </a:p>
        </p:txBody>
      </p:sp>
      <p:sp>
        <p:nvSpPr>
          <p:cNvPr id="12" name="Inhaltsplatzhalter 2">
            <a:extLst>
              <a:ext uri="{FF2B5EF4-FFF2-40B4-BE49-F238E27FC236}">
                <a16:creationId xmlns:a16="http://schemas.microsoft.com/office/drawing/2014/main" id="{B08945CC-0D4F-0056-B059-E53C8D583D78}"/>
              </a:ext>
            </a:extLst>
          </p:cNvPr>
          <p:cNvSpPr>
            <a:spLocks noGrp="1"/>
          </p:cNvSpPr>
          <p:nvPr>
            <p:ph idx="19" hasCustomPrompt="1"/>
          </p:nvPr>
        </p:nvSpPr>
        <p:spPr>
          <a:xfrm>
            <a:off x="4218452" y="870744"/>
            <a:ext cx="3765600" cy="5353844"/>
          </a:xfrm>
        </p:spPr>
        <p:txBody>
          <a:bodyPr/>
          <a:lstStyle>
            <a:lvl1pPr>
              <a:defRPr/>
            </a:lvl1pPr>
            <a:lvl2pPr marL="226800" indent="-226800">
              <a:spcBef>
                <a:spcPts val="1000"/>
              </a:spcBef>
              <a:spcAft>
                <a:spcPts val="0"/>
              </a:spcAft>
              <a:buFont typeface="Source Sans Pro" panose="020B0503030403020204" pitchFamily="34" charset="0"/>
              <a:buChar char="―"/>
              <a:defRPr/>
            </a:lvl2pPr>
            <a:lvl3pPr marL="658800" indent="-226800">
              <a:spcBef>
                <a:spcPts val="1000"/>
              </a:spcBef>
              <a:spcAft>
                <a:spcPts val="0"/>
              </a:spcAft>
              <a:buFont typeface="Source Sans Pro" panose="020B0503030403020204" pitchFamily="34" charset="0"/>
              <a:buChar char="―"/>
              <a:defRPr/>
            </a:lvl3pPr>
            <a:lvl4pPr marL="1090800" indent="-226800">
              <a:spcBef>
                <a:spcPts val="1000"/>
              </a:spcBef>
              <a:spcAft>
                <a:spcPts val="0"/>
              </a:spcAft>
              <a:buFont typeface="Source Sans Pro" panose="020B0503030403020204" pitchFamily="34" charset="0"/>
              <a:buChar char="―"/>
              <a:defRPr/>
            </a:lvl4pPr>
            <a:lvl5pPr marL="1522800" indent="-226800">
              <a:spcBef>
                <a:spcPts val="1000"/>
              </a:spcBef>
              <a:spcAft>
                <a:spcPts val="0"/>
              </a:spcAft>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 name="Inhaltsplatzhalter 2">
            <a:extLst>
              <a:ext uri="{FF2B5EF4-FFF2-40B4-BE49-F238E27FC236}">
                <a16:creationId xmlns:a16="http://schemas.microsoft.com/office/drawing/2014/main" id="{991A9BC9-91DF-B4F2-E0C5-C2578FBF8926}"/>
              </a:ext>
            </a:extLst>
          </p:cNvPr>
          <p:cNvSpPr>
            <a:spLocks noGrp="1"/>
          </p:cNvSpPr>
          <p:nvPr>
            <p:ph idx="20" hasCustomPrompt="1"/>
          </p:nvPr>
        </p:nvSpPr>
        <p:spPr>
          <a:xfrm>
            <a:off x="8156525" y="870743"/>
            <a:ext cx="3765600" cy="5353845"/>
          </a:xfrm>
        </p:spPr>
        <p:txBody>
          <a:bodyPr/>
          <a:lstStyle>
            <a:lvl1pPr>
              <a:defRPr/>
            </a:lvl1pPr>
            <a:lvl2pPr marL="226800" indent="-226800">
              <a:spcBef>
                <a:spcPts val="1000"/>
              </a:spcBef>
              <a:spcAft>
                <a:spcPts val="0"/>
              </a:spcAft>
              <a:buFont typeface="Source Sans Pro" panose="020B0503030403020204" pitchFamily="34" charset="0"/>
              <a:buChar char="―"/>
              <a:defRPr/>
            </a:lvl2pPr>
            <a:lvl3pPr marL="658800" indent="-226800">
              <a:spcBef>
                <a:spcPts val="1000"/>
              </a:spcBef>
              <a:spcAft>
                <a:spcPts val="0"/>
              </a:spcAft>
              <a:buFont typeface="Source Sans Pro" panose="020B0503030403020204" pitchFamily="34" charset="0"/>
              <a:buChar char="―"/>
              <a:defRPr/>
            </a:lvl3pPr>
            <a:lvl4pPr marL="1090800" indent="-226800">
              <a:spcBef>
                <a:spcPts val="1000"/>
              </a:spcBef>
              <a:spcAft>
                <a:spcPts val="0"/>
              </a:spcAft>
              <a:buFont typeface="Source Sans Pro" panose="020B0503030403020204" pitchFamily="34" charset="0"/>
              <a:buChar char="―"/>
              <a:defRPr/>
            </a:lvl4pPr>
            <a:lvl5pPr marL="1522800" indent="-226800">
              <a:spcBef>
                <a:spcPts val="1000"/>
              </a:spcBef>
              <a:spcAft>
                <a:spcPts val="0"/>
              </a:spcAft>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Tree>
    <p:extLst>
      <p:ext uri="{BB962C8B-B14F-4D97-AF65-F5344CB8AC3E}">
        <p14:creationId xmlns:p14="http://schemas.microsoft.com/office/powerpoint/2010/main" val="300418949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Drei Bilder mit Text">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712BD3F3-A9EA-3100-3B48-BC4236C1C8D5}"/>
              </a:ext>
            </a:extLst>
          </p:cNvPr>
          <p:cNvSpPr>
            <a:spLocks noGrp="1"/>
          </p:cNvSpPr>
          <p:nvPr>
            <p:ph type="pic" sz="quarter" idx="13"/>
          </p:nvPr>
        </p:nvSpPr>
        <p:spPr>
          <a:xfrm>
            <a:off x="280379" y="2286000"/>
            <a:ext cx="3765600" cy="3938588"/>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3" name="Datumsplatzhalter 2">
            <a:extLst>
              <a:ext uri="{FF2B5EF4-FFF2-40B4-BE49-F238E27FC236}">
                <a16:creationId xmlns:a16="http://schemas.microsoft.com/office/drawing/2014/main" id="{1410473C-28E8-F4A9-D9FA-A25C3E0D5DE6}"/>
              </a:ext>
            </a:extLst>
          </p:cNvPr>
          <p:cNvSpPr>
            <a:spLocks noGrp="1"/>
          </p:cNvSpPr>
          <p:nvPr>
            <p:ph type="dt" sz="half" idx="14"/>
          </p:nvPr>
        </p:nvSpPr>
        <p:spPr/>
        <p:txBody>
          <a:bodyPr/>
          <a:lstStyle/>
          <a:p>
            <a:fld id="{FD440920-B1A2-4FB0-981D-DAC5A3A0DBB6}"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099E509D-72CF-9AB0-30D4-2CD7B2DA62CF}"/>
              </a:ext>
            </a:extLst>
          </p:cNvPr>
          <p:cNvSpPr>
            <a:spLocks noGrp="1"/>
          </p:cNvSpPr>
          <p:nvPr>
            <p:ph type="ftr" sz="quarter" idx="15"/>
          </p:nvPr>
        </p:nvSpPr>
        <p:spPr/>
        <p:txBody>
          <a:bodyPr/>
          <a:lstStyle/>
          <a:p>
            <a:r>
              <a:rPr lang="en-GB" noProof="0"/>
              <a:t>Footer (Edit via "Insert &gt; Header and Footer")</a:t>
            </a:r>
          </a:p>
        </p:txBody>
      </p:sp>
      <p:sp>
        <p:nvSpPr>
          <p:cNvPr id="7" name="Foliennummernplatzhalter 6">
            <a:extLst>
              <a:ext uri="{FF2B5EF4-FFF2-40B4-BE49-F238E27FC236}">
                <a16:creationId xmlns:a16="http://schemas.microsoft.com/office/drawing/2014/main" id="{092555C2-CC27-C0A2-017D-FF412B101005}"/>
              </a:ext>
            </a:extLst>
          </p:cNvPr>
          <p:cNvSpPr>
            <a:spLocks noGrp="1"/>
          </p:cNvSpPr>
          <p:nvPr>
            <p:ph type="sldNum" sz="quarter" idx="16"/>
          </p:nvPr>
        </p:nvSpPr>
        <p:spPr/>
        <p:txBody>
          <a:bodyPr/>
          <a:lstStyle/>
          <a:p>
            <a:fld id="{442AD375-037F-43D0-B059-5172DA06796A}" type="slidenum">
              <a:rPr lang="en-GB" noProof="0" smtClean="0"/>
              <a:pPr/>
              <a:t>‹Nr.›</a:t>
            </a:fld>
            <a:endParaRPr lang="en-GB" noProof="0"/>
          </a:p>
        </p:txBody>
      </p:sp>
      <p:sp>
        <p:nvSpPr>
          <p:cNvPr id="2" name="Bildplatzhalter 4">
            <a:extLst>
              <a:ext uri="{FF2B5EF4-FFF2-40B4-BE49-F238E27FC236}">
                <a16:creationId xmlns:a16="http://schemas.microsoft.com/office/drawing/2014/main" id="{BB21450C-9A0A-DE52-A711-C6A4E254A2DE}"/>
              </a:ext>
            </a:extLst>
          </p:cNvPr>
          <p:cNvSpPr>
            <a:spLocks noGrp="1"/>
          </p:cNvSpPr>
          <p:nvPr>
            <p:ph type="pic" sz="quarter" idx="17"/>
          </p:nvPr>
        </p:nvSpPr>
        <p:spPr>
          <a:xfrm>
            <a:off x="4218452" y="2286000"/>
            <a:ext cx="3765600" cy="3938588"/>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4" name="Bildplatzhalter 4">
            <a:extLst>
              <a:ext uri="{FF2B5EF4-FFF2-40B4-BE49-F238E27FC236}">
                <a16:creationId xmlns:a16="http://schemas.microsoft.com/office/drawing/2014/main" id="{40369691-93C7-0711-9987-747ABDF5BEE9}"/>
              </a:ext>
            </a:extLst>
          </p:cNvPr>
          <p:cNvSpPr>
            <a:spLocks noGrp="1"/>
          </p:cNvSpPr>
          <p:nvPr>
            <p:ph type="pic" sz="quarter" idx="18"/>
          </p:nvPr>
        </p:nvSpPr>
        <p:spPr>
          <a:xfrm>
            <a:off x="8156525" y="2286000"/>
            <a:ext cx="3765600" cy="3938588"/>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9" name="Inhaltsplatzhalter 2">
            <a:extLst>
              <a:ext uri="{FF2B5EF4-FFF2-40B4-BE49-F238E27FC236}">
                <a16:creationId xmlns:a16="http://schemas.microsoft.com/office/drawing/2014/main" id="{5A128A8A-1E20-0372-6952-A37B014C0229}"/>
              </a:ext>
            </a:extLst>
          </p:cNvPr>
          <p:cNvSpPr>
            <a:spLocks noGrp="1"/>
          </p:cNvSpPr>
          <p:nvPr>
            <p:ph idx="1" hasCustomPrompt="1"/>
          </p:nvPr>
        </p:nvSpPr>
        <p:spPr>
          <a:xfrm>
            <a:off x="280379" y="870744"/>
            <a:ext cx="3765600" cy="1215083"/>
          </a:xfrm>
        </p:spPr>
        <p:txBody>
          <a:bodyPr/>
          <a:lstStyle>
            <a:lvl1pPr>
              <a:defRPr/>
            </a:lvl1pPr>
            <a:lvl2pPr marL="226800" indent="-226800">
              <a:buFont typeface="Source Sans Pro" panose="020B0503030403020204" pitchFamily="34" charset="0"/>
              <a:buChar char="―"/>
              <a:defRPr/>
            </a:lvl2pPr>
            <a:lvl3pPr marL="658800" indent="-226800">
              <a:buFont typeface="Source Sans Pro" panose="020B0503030403020204" pitchFamily="34" charset="0"/>
              <a:buChar char="―"/>
              <a:defRPr/>
            </a:lvl3pPr>
            <a:lvl4pPr marL="1090800" indent="-226800">
              <a:buFont typeface="Source Sans Pro" panose="020B0503030403020204" pitchFamily="34" charset="0"/>
              <a:buChar char="―"/>
              <a:defRPr/>
            </a:lvl4pPr>
            <a:lvl5pPr marL="1522800" indent="-226800">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0" name="Titel 1">
            <a:extLst>
              <a:ext uri="{FF2B5EF4-FFF2-40B4-BE49-F238E27FC236}">
                <a16:creationId xmlns:a16="http://schemas.microsoft.com/office/drawing/2014/main" id="{8E16A7B1-D6D5-1F45-5873-56D50909A60B}"/>
              </a:ext>
            </a:extLst>
          </p:cNvPr>
          <p:cNvSpPr>
            <a:spLocks noGrp="1"/>
          </p:cNvSpPr>
          <p:nvPr>
            <p:ph type="title" hasCustomPrompt="1"/>
          </p:nvPr>
        </p:nvSpPr>
        <p:spPr>
          <a:xfrm>
            <a:off x="271463" y="245269"/>
            <a:ext cx="11650662" cy="531056"/>
          </a:xfrm>
        </p:spPr>
        <p:txBody>
          <a:bodyPr/>
          <a:lstStyle>
            <a:lvl1pPr>
              <a:defRPr/>
            </a:lvl1pPr>
          </a:lstStyle>
          <a:p>
            <a:r>
              <a:rPr lang="en-GB" noProof="0"/>
              <a:t>Insert chapter title</a:t>
            </a:r>
          </a:p>
        </p:txBody>
      </p:sp>
      <p:sp>
        <p:nvSpPr>
          <p:cNvPr id="12" name="Inhaltsplatzhalter 2">
            <a:extLst>
              <a:ext uri="{FF2B5EF4-FFF2-40B4-BE49-F238E27FC236}">
                <a16:creationId xmlns:a16="http://schemas.microsoft.com/office/drawing/2014/main" id="{B08945CC-0D4F-0056-B059-E53C8D583D78}"/>
              </a:ext>
            </a:extLst>
          </p:cNvPr>
          <p:cNvSpPr>
            <a:spLocks noGrp="1"/>
          </p:cNvSpPr>
          <p:nvPr>
            <p:ph idx="19" hasCustomPrompt="1"/>
          </p:nvPr>
        </p:nvSpPr>
        <p:spPr>
          <a:xfrm>
            <a:off x="4218452" y="870744"/>
            <a:ext cx="3765600" cy="1215083"/>
          </a:xfrm>
        </p:spPr>
        <p:txBody>
          <a:bodyPr/>
          <a:lstStyle>
            <a:lvl1pPr>
              <a:defRPr/>
            </a:lvl1pPr>
            <a:lvl2pPr marL="226800" indent="-226800">
              <a:buFont typeface="Source Sans Pro" panose="020B0503030403020204" pitchFamily="34" charset="0"/>
              <a:buChar char="―"/>
              <a:defRPr/>
            </a:lvl2pPr>
            <a:lvl3pPr marL="658800" indent="-226800">
              <a:buFont typeface="Source Sans Pro" panose="020B0503030403020204" pitchFamily="34" charset="0"/>
              <a:buChar char="―"/>
              <a:defRPr/>
            </a:lvl3pPr>
            <a:lvl4pPr marL="1090800" indent="-226800">
              <a:buFont typeface="Source Sans Pro" panose="020B0503030403020204" pitchFamily="34" charset="0"/>
              <a:buChar char="―"/>
              <a:defRPr/>
            </a:lvl4pPr>
            <a:lvl5pPr marL="1522800" indent="-226800">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 name="Inhaltsplatzhalter 2">
            <a:extLst>
              <a:ext uri="{FF2B5EF4-FFF2-40B4-BE49-F238E27FC236}">
                <a16:creationId xmlns:a16="http://schemas.microsoft.com/office/drawing/2014/main" id="{991A9BC9-91DF-B4F2-E0C5-C2578FBF8926}"/>
              </a:ext>
            </a:extLst>
          </p:cNvPr>
          <p:cNvSpPr>
            <a:spLocks noGrp="1"/>
          </p:cNvSpPr>
          <p:nvPr>
            <p:ph idx="20" hasCustomPrompt="1"/>
          </p:nvPr>
        </p:nvSpPr>
        <p:spPr>
          <a:xfrm>
            <a:off x="8156525" y="870743"/>
            <a:ext cx="3765600" cy="1215083"/>
          </a:xfrm>
        </p:spPr>
        <p:txBody>
          <a:bodyPr/>
          <a:lstStyle>
            <a:lvl1pPr>
              <a:defRPr/>
            </a:lvl1pPr>
            <a:lvl2pPr marL="226800" indent="-226800">
              <a:buFont typeface="Source Sans Pro" panose="020B0503030403020204" pitchFamily="34" charset="0"/>
              <a:buChar char="―"/>
              <a:defRPr/>
            </a:lvl2pPr>
            <a:lvl3pPr marL="658800" indent="-226800">
              <a:buFont typeface="Source Sans Pro" panose="020B0503030403020204" pitchFamily="34" charset="0"/>
              <a:buChar char="―"/>
              <a:defRPr/>
            </a:lvl3pPr>
            <a:lvl4pPr marL="1090800" indent="-226800">
              <a:buFont typeface="Source Sans Pro" panose="020B0503030403020204" pitchFamily="34" charset="0"/>
              <a:buChar char="―"/>
              <a:defRPr/>
            </a:lvl4pPr>
            <a:lvl5pPr marL="1522800" indent="-226800">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Tree>
    <p:extLst>
      <p:ext uri="{BB962C8B-B14F-4D97-AF65-F5344CB8AC3E}">
        <p14:creationId xmlns:p14="http://schemas.microsoft.com/office/powerpoint/2010/main" val="118449198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Content" type="obj">
  <p:cSld name="Title and Content">
    <p:spTree>
      <p:nvGrpSpPr>
        <p:cNvPr id="1" name="Shape 21"/>
        <p:cNvGrpSpPr/>
        <p:nvPr/>
      </p:nvGrpSpPr>
      <p:grpSpPr>
        <a:xfrm>
          <a:off x="0" y="0"/>
          <a:ext cx="0" cy="0"/>
          <a:chOff x="0" y="0"/>
          <a:chExt cx="0" cy="0"/>
        </a:xfrm>
      </p:grpSpPr>
      <p:sp>
        <p:nvSpPr>
          <p:cNvPr id="22" name="Google Shape;22;p4"/>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3" name="Google Shape;23;p4"/>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lvl="0" indent="-342900" algn="l">
              <a:spcBef>
                <a:spcPts val="360"/>
              </a:spcBef>
              <a:spcAft>
                <a:spcPts val="0"/>
              </a:spcAft>
              <a:buClr>
                <a:schemeClr val="dk1"/>
              </a:buClr>
              <a:buSzPts val="1800"/>
              <a:buChar char="•"/>
              <a:defRPr/>
            </a:lvl1pPr>
            <a:lvl2pPr marL="914400" lvl="1" indent="-342900" algn="l">
              <a:spcBef>
                <a:spcPts val="360"/>
              </a:spcBef>
              <a:spcAft>
                <a:spcPts val="0"/>
              </a:spcAft>
              <a:buClr>
                <a:schemeClr val="dk1"/>
              </a:buClr>
              <a:buSzPts val="1800"/>
              <a:buChar char="–"/>
              <a:defRPr/>
            </a:lvl2pPr>
            <a:lvl3pPr marL="1371600" lvl="2" indent="-342900" algn="l">
              <a:spcBef>
                <a:spcPts val="360"/>
              </a:spcBef>
              <a:spcAft>
                <a:spcPts val="0"/>
              </a:spcAft>
              <a:buClr>
                <a:schemeClr val="dk1"/>
              </a:buClr>
              <a:buSzPts val="1800"/>
              <a:buChar char="•"/>
              <a:defRPr/>
            </a:lvl3pPr>
            <a:lvl4pPr marL="1828800" lvl="3" indent="-342900" algn="l">
              <a:spcBef>
                <a:spcPts val="360"/>
              </a:spcBef>
              <a:spcAft>
                <a:spcPts val="0"/>
              </a:spcAft>
              <a:buClr>
                <a:schemeClr val="dk1"/>
              </a:buClr>
              <a:buSzPts val="1800"/>
              <a:buChar char="–"/>
              <a:defRPr/>
            </a:lvl4pPr>
            <a:lvl5pPr marL="2286000" lvl="4" indent="-342900" algn="l">
              <a:spcBef>
                <a:spcPts val="360"/>
              </a:spcBef>
              <a:spcAft>
                <a:spcPts val="0"/>
              </a:spcAft>
              <a:buClr>
                <a:schemeClr val="dk1"/>
              </a:buClr>
              <a:buSzPts val="1800"/>
              <a:buChar char="»"/>
              <a:defRPr/>
            </a:lvl5pPr>
            <a:lvl6pPr marL="2743200" lvl="5" indent="-342900" algn="l">
              <a:spcBef>
                <a:spcPts val="360"/>
              </a:spcBef>
              <a:spcAft>
                <a:spcPts val="0"/>
              </a:spcAft>
              <a:buClr>
                <a:schemeClr val="dk1"/>
              </a:buClr>
              <a:buSzPts val="1800"/>
              <a:buChar char="•"/>
              <a:defRPr/>
            </a:lvl6pPr>
            <a:lvl7pPr marL="3200400" lvl="6" indent="-342900" algn="l">
              <a:spcBef>
                <a:spcPts val="360"/>
              </a:spcBef>
              <a:spcAft>
                <a:spcPts val="0"/>
              </a:spcAft>
              <a:buClr>
                <a:schemeClr val="dk1"/>
              </a:buClr>
              <a:buSzPts val="1800"/>
              <a:buChar char="•"/>
              <a:defRPr/>
            </a:lvl7pPr>
            <a:lvl8pPr marL="3657600" lvl="7" indent="-342900" algn="l">
              <a:spcBef>
                <a:spcPts val="360"/>
              </a:spcBef>
              <a:spcAft>
                <a:spcPts val="0"/>
              </a:spcAft>
              <a:buClr>
                <a:schemeClr val="dk1"/>
              </a:buClr>
              <a:buSzPts val="1800"/>
              <a:buChar char="•"/>
              <a:defRPr/>
            </a:lvl8pPr>
            <a:lvl9pPr marL="4114800" lvl="8" indent="-342900" algn="l">
              <a:spcBef>
                <a:spcPts val="360"/>
              </a:spcBef>
              <a:spcAft>
                <a:spcPts val="0"/>
              </a:spcAft>
              <a:buClr>
                <a:schemeClr val="dk1"/>
              </a:buClr>
              <a:buSzPts val="1800"/>
              <a:buChar char="•"/>
              <a:defRPr/>
            </a:lvl9pPr>
          </a:lstStyle>
          <a:p>
            <a:endParaRPr/>
          </a:p>
        </p:txBody>
      </p:sp>
      <p:sp>
        <p:nvSpPr>
          <p:cNvPr id="24" name="Google Shape;24;p4"/>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5" name="Google Shape;25;p4"/>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4"/>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108850748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Drei Bilder">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712BD3F3-A9EA-3100-3B48-BC4236C1C8D5}"/>
              </a:ext>
            </a:extLst>
          </p:cNvPr>
          <p:cNvSpPr>
            <a:spLocks noGrp="1"/>
          </p:cNvSpPr>
          <p:nvPr>
            <p:ph type="pic" sz="quarter" idx="13"/>
          </p:nvPr>
        </p:nvSpPr>
        <p:spPr>
          <a:xfrm>
            <a:off x="280379" y="273378"/>
            <a:ext cx="3765600"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de-CH" noProof="0"/>
          </a:p>
        </p:txBody>
      </p:sp>
      <p:sp>
        <p:nvSpPr>
          <p:cNvPr id="3" name="Datumsplatzhalter 2">
            <a:extLst>
              <a:ext uri="{FF2B5EF4-FFF2-40B4-BE49-F238E27FC236}">
                <a16:creationId xmlns:a16="http://schemas.microsoft.com/office/drawing/2014/main" id="{1410473C-28E8-F4A9-D9FA-A25C3E0D5DE6}"/>
              </a:ext>
            </a:extLst>
          </p:cNvPr>
          <p:cNvSpPr>
            <a:spLocks noGrp="1"/>
          </p:cNvSpPr>
          <p:nvPr>
            <p:ph type="dt" sz="half" idx="14"/>
          </p:nvPr>
        </p:nvSpPr>
        <p:spPr/>
        <p:txBody>
          <a:bodyPr/>
          <a:lstStyle/>
          <a:p>
            <a:fld id="{7E36D67C-8BF7-4CBC-9036-CC970B8B4F9A}" type="datetime1">
              <a:rPr lang="de-CH" noProof="0" smtClean="0"/>
              <a:t>22.05.2026</a:t>
            </a:fld>
            <a:endParaRPr lang="de-CH" noProof="0"/>
          </a:p>
        </p:txBody>
      </p:sp>
      <p:sp>
        <p:nvSpPr>
          <p:cNvPr id="5" name="Fußzeilenplatzhalter 4">
            <a:extLst>
              <a:ext uri="{FF2B5EF4-FFF2-40B4-BE49-F238E27FC236}">
                <a16:creationId xmlns:a16="http://schemas.microsoft.com/office/drawing/2014/main" id="{099E509D-72CF-9AB0-30D4-2CD7B2DA62CF}"/>
              </a:ext>
            </a:extLst>
          </p:cNvPr>
          <p:cNvSpPr>
            <a:spLocks noGrp="1"/>
          </p:cNvSpPr>
          <p:nvPr>
            <p:ph type="ftr" sz="quarter" idx="15"/>
          </p:nvPr>
        </p:nvSpPr>
        <p:spPr/>
        <p:txBody>
          <a:bodyPr/>
          <a:lstStyle/>
          <a:p>
            <a:r>
              <a:rPr lang="en-US" noProof="0"/>
              <a:t>Footer (Edit via "Insert &gt; Header and Footer")</a:t>
            </a:r>
            <a:endParaRPr lang="de-CH" noProof="0"/>
          </a:p>
        </p:txBody>
      </p:sp>
      <p:sp>
        <p:nvSpPr>
          <p:cNvPr id="7" name="Foliennummernplatzhalter 6">
            <a:extLst>
              <a:ext uri="{FF2B5EF4-FFF2-40B4-BE49-F238E27FC236}">
                <a16:creationId xmlns:a16="http://schemas.microsoft.com/office/drawing/2014/main" id="{092555C2-CC27-C0A2-017D-FF412B101005}"/>
              </a:ext>
            </a:extLst>
          </p:cNvPr>
          <p:cNvSpPr>
            <a:spLocks noGrp="1"/>
          </p:cNvSpPr>
          <p:nvPr>
            <p:ph type="sldNum" sz="quarter" idx="16"/>
          </p:nvPr>
        </p:nvSpPr>
        <p:spPr/>
        <p:txBody>
          <a:bodyPr/>
          <a:lstStyle/>
          <a:p>
            <a:fld id="{442AD375-037F-43D0-B059-5172DA06796A}" type="slidenum">
              <a:rPr lang="de-CH" noProof="0" smtClean="0"/>
              <a:pPr/>
              <a:t>‹Nr.›</a:t>
            </a:fld>
            <a:endParaRPr lang="de-CH" noProof="0"/>
          </a:p>
        </p:txBody>
      </p:sp>
      <p:sp>
        <p:nvSpPr>
          <p:cNvPr id="2" name="Bildplatzhalter 4">
            <a:extLst>
              <a:ext uri="{FF2B5EF4-FFF2-40B4-BE49-F238E27FC236}">
                <a16:creationId xmlns:a16="http://schemas.microsoft.com/office/drawing/2014/main" id="{BB21450C-9A0A-DE52-A711-C6A4E254A2DE}"/>
              </a:ext>
            </a:extLst>
          </p:cNvPr>
          <p:cNvSpPr>
            <a:spLocks noGrp="1"/>
          </p:cNvSpPr>
          <p:nvPr>
            <p:ph type="pic" sz="quarter" idx="17"/>
          </p:nvPr>
        </p:nvSpPr>
        <p:spPr>
          <a:xfrm>
            <a:off x="4218452" y="273378"/>
            <a:ext cx="3765600"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de-CH" noProof="0"/>
          </a:p>
        </p:txBody>
      </p:sp>
      <p:sp>
        <p:nvSpPr>
          <p:cNvPr id="4" name="Bildplatzhalter 4">
            <a:extLst>
              <a:ext uri="{FF2B5EF4-FFF2-40B4-BE49-F238E27FC236}">
                <a16:creationId xmlns:a16="http://schemas.microsoft.com/office/drawing/2014/main" id="{40369691-93C7-0711-9987-747ABDF5BEE9}"/>
              </a:ext>
            </a:extLst>
          </p:cNvPr>
          <p:cNvSpPr>
            <a:spLocks noGrp="1"/>
          </p:cNvSpPr>
          <p:nvPr>
            <p:ph type="pic" sz="quarter" idx="18"/>
          </p:nvPr>
        </p:nvSpPr>
        <p:spPr>
          <a:xfrm>
            <a:off x="8156525" y="273378"/>
            <a:ext cx="3765600"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de-CH" noProof="0"/>
          </a:p>
        </p:txBody>
      </p:sp>
    </p:spTree>
    <p:extLst>
      <p:ext uri="{BB962C8B-B14F-4D97-AF65-F5344CB8AC3E}">
        <p14:creationId xmlns:p14="http://schemas.microsoft.com/office/powerpoint/2010/main" val="124016134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Vier Bilder mit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a:t>Insert title</a:t>
            </a:r>
          </a:p>
        </p:txBody>
      </p:sp>
      <p:sp>
        <p:nvSpPr>
          <p:cNvPr id="3" name="Inhaltsplatzhalter 2"/>
          <p:cNvSpPr>
            <a:spLocks noGrp="1"/>
          </p:cNvSpPr>
          <p:nvPr>
            <p:ph idx="1" hasCustomPrompt="1"/>
          </p:nvPr>
        </p:nvSpPr>
        <p:spPr>
          <a:xfrm>
            <a:off x="271460" y="4956597"/>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07BF17AC-F94E-4589-8B72-E87890D6CDE5}"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9" name="Bildplatzhalter 4">
            <a:extLst>
              <a:ext uri="{FF2B5EF4-FFF2-40B4-BE49-F238E27FC236}">
                <a16:creationId xmlns:a16="http://schemas.microsoft.com/office/drawing/2014/main" id="{D717326D-6376-3E88-6230-C7DA655CABF4}"/>
              </a:ext>
            </a:extLst>
          </p:cNvPr>
          <p:cNvSpPr>
            <a:spLocks noGrp="1"/>
          </p:cNvSpPr>
          <p:nvPr>
            <p:ph type="pic" sz="quarter" idx="16"/>
          </p:nvPr>
        </p:nvSpPr>
        <p:spPr>
          <a:xfrm>
            <a:off x="280379" y="1385528"/>
            <a:ext cx="2775600" cy="340995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2" name="Inhaltsplatzhalter 2">
            <a:extLst>
              <a:ext uri="{FF2B5EF4-FFF2-40B4-BE49-F238E27FC236}">
                <a16:creationId xmlns:a16="http://schemas.microsoft.com/office/drawing/2014/main" id="{2115A716-7F0D-6001-BBDA-1C1AF55BDEB0}"/>
              </a:ext>
            </a:extLst>
          </p:cNvPr>
          <p:cNvSpPr>
            <a:spLocks noGrp="1"/>
          </p:cNvSpPr>
          <p:nvPr>
            <p:ph idx="17" hasCustomPrompt="1"/>
          </p:nvPr>
        </p:nvSpPr>
        <p:spPr>
          <a:xfrm>
            <a:off x="3228587" y="4956597"/>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23" name="Bildplatzhalter 4">
            <a:extLst>
              <a:ext uri="{FF2B5EF4-FFF2-40B4-BE49-F238E27FC236}">
                <a16:creationId xmlns:a16="http://schemas.microsoft.com/office/drawing/2014/main" id="{ADAF9B2C-8583-6129-0978-4CC7CC294B45}"/>
              </a:ext>
            </a:extLst>
          </p:cNvPr>
          <p:cNvSpPr>
            <a:spLocks noGrp="1"/>
          </p:cNvSpPr>
          <p:nvPr>
            <p:ph type="pic" sz="quarter" idx="18"/>
          </p:nvPr>
        </p:nvSpPr>
        <p:spPr>
          <a:xfrm>
            <a:off x="3237506" y="1385528"/>
            <a:ext cx="2775600" cy="340995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4" name="Inhaltsplatzhalter 2">
            <a:extLst>
              <a:ext uri="{FF2B5EF4-FFF2-40B4-BE49-F238E27FC236}">
                <a16:creationId xmlns:a16="http://schemas.microsoft.com/office/drawing/2014/main" id="{5E0F70B3-FE43-EB4F-1A26-27C37577C871}"/>
              </a:ext>
            </a:extLst>
          </p:cNvPr>
          <p:cNvSpPr>
            <a:spLocks noGrp="1"/>
          </p:cNvSpPr>
          <p:nvPr>
            <p:ph idx="19" hasCustomPrompt="1"/>
          </p:nvPr>
        </p:nvSpPr>
        <p:spPr>
          <a:xfrm>
            <a:off x="6185714" y="4956597"/>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25" name="Bildplatzhalter 4">
            <a:extLst>
              <a:ext uri="{FF2B5EF4-FFF2-40B4-BE49-F238E27FC236}">
                <a16:creationId xmlns:a16="http://schemas.microsoft.com/office/drawing/2014/main" id="{D8C6563C-12FB-DB8B-2352-BC6B519F3546}"/>
              </a:ext>
            </a:extLst>
          </p:cNvPr>
          <p:cNvSpPr>
            <a:spLocks noGrp="1"/>
          </p:cNvSpPr>
          <p:nvPr>
            <p:ph type="pic" sz="quarter" idx="20"/>
          </p:nvPr>
        </p:nvSpPr>
        <p:spPr>
          <a:xfrm>
            <a:off x="6194633" y="1385528"/>
            <a:ext cx="2775600" cy="340995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6" name="Inhaltsplatzhalter 2">
            <a:extLst>
              <a:ext uri="{FF2B5EF4-FFF2-40B4-BE49-F238E27FC236}">
                <a16:creationId xmlns:a16="http://schemas.microsoft.com/office/drawing/2014/main" id="{B4039616-C526-8550-70B5-FB949E593989}"/>
              </a:ext>
            </a:extLst>
          </p:cNvPr>
          <p:cNvSpPr>
            <a:spLocks noGrp="1"/>
          </p:cNvSpPr>
          <p:nvPr>
            <p:ph idx="21" hasCustomPrompt="1"/>
          </p:nvPr>
        </p:nvSpPr>
        <p:spPr>
          <a:xfrm>
            <a:off x="9142840" y="4956597"/>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27" name="Bildplatzhalter 4">
            <a:extLst>
              <a:ext uri="{FF2B5EF4-FFF2-40B4-BE49-F238E27FC236}">
                <a16:creationId xmlns:a16="http://schemas.microsoft.com/office/drawing/2014/main" id="{B302613E-1DC8-D62B-86B5-DB10FB92D316}"/>
              </a:ext>
            </a:extLst>
          </p:cNvPr>
          <p:cNvSpPr>
            <a:spLocks noGrp="1"/>
          </p:cNvSpPr>
          <p:nvPr>
            <p:ph type="pic" sz="quarter" idx="22"/>
          </p:nvPr>
        </p:nvSpPr>
        <p:spPr>
          <a:xfrm>
            <a:off x="9151759" y="1385528"/>
            <a:ext cx="2775600" cy="340995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Tree>
    <p:extLst>
      <p:ext uri="{BB962C8B-B14F-4D97-AF65-F5344CB8AC3E}">
        <p14:creationId xmlns:p14="http://schemas.microsoft.com/office/powerpoint/2010/main" val="1477865623"/>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Sieben Bilder mit Text">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a:t>Insert title</a:t>
            </a:r>
          </a:p>
        </p:txBody>
      </p:sp>
      <p:sp>
        <p:nvSpPr>
          <p:cNvPr id="3" name="Inhaltsplatzhalter 2"/>
          <p:cNvSpPr>
            <a:spLocks noGrp="1"/>
          </p:cNvSpPr>
          <p:nvPr>
            <p:ph idx="1" hasCustomPrompt="1"/>
          </p:nvPr>
        </p:nvSpPr>
        <p:spPr>
          <a:xfrm>
            <a:off x="281300" y="2896813"/>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3ED9C5BA-5AED-43BC-9A9A-FB3281926248}"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9" name="Bildplatzhalter 4">
            <a:extLst>
              <a:ext uri="{FF2B5EF4-FFF2-40B4-BE49-F238E27FC236}">
                <a16:creationId xmlns:a16="http://schemas.microsoft.com/office/drawing/2014/main" id="{D717326D-6376-3E88-6230-C7DA655CABF4}"/>
              </a:ext>
            </a:extLst>
          </p:cNvPr>
          <p:cNvSpPr>
            <a:spLocks noGrp="1"/>
          </p:cNvSpPr>
          <p:nvPr>
            <p:ph type="pic" sz="quarter" idx="16"/>
          </p:nvPr>
        </p:nvSpPr>
        <p:spPr>
          <a:xfrm>
            <a:off x="280378" y="866775"/>
            <a:ext cx="2775600" cy="1888352"/>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6" name="Inhaltsplatzhalter 2">
            <a:extLst>
              <a:ext uri="{FF2B5EF4-FFF2-40B4-BE49-F238E27FC236}">
                <a16:creationId xmlns:a16="http://schemas.microsoft.com/office/drawing/2014/main" id="{F20D1239-AC10-7CF3-7460-F409E82CBCF4}"/>
              </a:ext>
            </a:extLst>
          </p:cNvPr>
          <p:cNvSpPr>
            <a:spLocks noGrp="1"/>
          </p:cNvSpPr>
          <p:nvPr>
            <p:ph idx="17" hasCustomPrompt="1"/>
          </p:nvPr>
        </p:nvSpPr>
        <p:spPr>
          <a:xfrm>
            <a:off x="3235845" y="2896813"/>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17" name="Bildplatzhalter 4">
            <a:extLst>
              <a:ext uri="{FF2B5EF4-FFF2-40B4-BE49-F238E27FC236}">
                <a16:creationId xmlns:a16="http://schemas.microsoft.com/office/drawing/2014/main" id="{63E66951-4F0B-CBC1-A3F3-06E36980367D}"/>
              </a:ext>
            </a:extLst>
          </p:cNvPr>
          <p:cNvSpPr>
            <a:spLocks noGrp="1"/>
          </p:cNvSpPr>
          <p:nvPr>
            <p:ph type="pic" sz="quarter" idx="18"/>
          </p:nvPr>
        </p:nvSpPr>
        <p:spPr>
          <a:xfrm>
            <a:off x="3234923" y="866775"/>
            <a:ext cx="2775600" cy="1888352"/>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8" name="Inhaltsplatzhalter 2">
            <a:extLst>
              <a:ext uri="{FF2B5EF4-FFF2-40B4-BE49-F238E27FC236}">
                <a16:creationId xmlns:a16="http://schemas.microsoft.com/office/drawing/2014/main" id="{B22D8516-82BF-C968-B99F-F2C48726086A}"/>
              </a:ext>
            </a:extLst>
          </p:cNvPr>
          <p:cNvSpPr>
            <a:spLocks noGrp="1"/>
          </p:cNvSpPr>
          <p:nvPr>
            <p:ph idx="19" hasCustomPrompt="1"/>
          </p:nvPr>
        </p:nvSpPr>
        <p:spPr>
          <a:xfrm>
            <a:off x="6190390" y="2896813"/>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19" name="Bildplatzhalter 4">
            <a:extLst>
              <a:ext uri="{FF2B5EF4-FFF2-40B4-BE49-F238E27FC236}">
                <a16:creationId xmlns:a16="http://schemas.microsoft.com/office/drawing/2014/main" id="{CC380BDB-57AA-395C-97C5-32258AD42292}"/>
              </a:ext>
            </a:extLst>
          </p:cNvPr>
          <p:cNvSpPr>
            <a:spLocks noGrp="1"/>
          </p:cNvSpPr>
          <p:nvPr>
            <p:ph type="pic" sz="quarter" idx="20"/>
          </p:nvPr>
        </p:nvSpPr>
        <p:spPr>
          <a:xfrm>
            <a:off x="6189468" y="866775"/>
            <a:ext cx="2775600" cy="1888352"/>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0" name="Inhaltsplatzhalter 2">
            <a:extLst>
              <a:ext uri="{FF2B5EF4-FFF2-40B4-BE49-F238E27FC236}">
                <a16:creationId xmlns:a16="http://schemas.microsoft.com/office/drawing/2014/main" id="{AB12B8A9-2E40-004F-7D4B-DC8308302138}"/>
              </a:ext>
            </a:extLst>
          </p:cNvPr>
          <p:cNvSpPr>
            <a:spLocks noGrp="1"/>
          </p:cNvSpPr>
          <p:nvPr>
            <p:ph idx="21" hasCustomPrompt="1"/>
          </p:nvPr>
        </p:nvSpPr>
        <p:spPr>
          <a:xfrm>
            <a:off x="9144936" y="2896813"/>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21" name="Bildplatzhalter 4">
            <a:extLst>
              <a:ext uri="{FF2B5EF4-FFF2-40B4-BE49-F238E27FC236}">
                <a16:creationId xmlns:a16="http://schemas.microsoft.com/office/drawing/2014/main" id="{E8E60EDF-84BC-50DF-DF1D-12535BD165EA}"/>
              </a:ext>
            </a:extLst>
          </p:cNvPr>
          <p:cNvSpPr>
            <a:spLocks noGrp="1"/>
          </p:cNvSpPr>
          <p:nvPr>
            <p:ph type="pic" sz="quarter" idx="22"/>
          </p:nvPr>
        </p:nvSpPr>
        <p:spPr>
          <a:xfrm>
            <a:off x="9144014" y="866775"/>
            <a:ext cx="2775600" cy="1888352"/>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8" name="Inhaltsplatzhalter 2">
            <a:extLst>
              <a:ext uri="{FF2B5EF4-FFF2-40B4-BE49-F238E27FC236}">
                <a16:creationId xmlns:a16="http://schemas.microsoft.com/office/drawing/2014/main" id="{271646C3-68B0-05A8-5C65-22D55CE4808F}"/>
              </a:ext>
            </a:extLst>
          </p:cNvPr>
          <p:cNvSpPr>
            <a:spLocks noGrp="1"/>
          </p:cNvSpPr>
          <p:nvPr>
            <p:ph idx="23" hasCustomPrompt="1"/>
          </p:nvPr>
        </p:nvSpPr>
        <p:spPr>
          <a:xfrm>
            <a:off x="270797" y="5636189"/>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29" name="Bildplatzhalter 4">
            <a:extLst>
              <a:ext uri="{FF2B5EF4-FFF2-40B4-BE49-F238E27FC236}">
                <a16:creationId xmlns:a16="http://schemas.microsoft.com/office/drawing/2014/main" id="{EC544524-67DF-E44E-A80D-DEF20D907A89}"/>
              </a:ext>
            </a:extLst>
          </p:cNvPr>
          <p:cNvSpPr>
            <a:spLocks noGrp="1"/>
          </p:cNvSpPr>
          <p:nvPr>
            <p:ph type="pic" sz="quarter" idx="24"/>
          </p:nvPr>
        </p:nvSpPr>
        <p:spPr>
          <a:xfrm>
            <a:off x="269875" y="3606151"/>
            <a:ext cx="2775600" cy="1888352"/>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30" name="Inhaltsplatzhalter 2">
            <a:extLst>
              <a:ext uri="{FF2B5EF4-FFF2-40B4-BE49-F238E27FC236}">
                <a16:creationId xmlns:a16="http://schemas.microsoft.com/office/drawing/2014/main" id="{E052A1FF-3C1D-18C9-FF8C-91D41AD5E46F}"/>
              </a:ext>
            </a:extLst>
          </p:cNvPr>
          <p:cNvSpPr>
            <a:spLocks noGrp="1"/>
          </p:cNvSpPr>
          <p:nvPr>
            <p:ph idx="25" hasCustomPrompt="1"/>
          </p:nvPr>
        </p:nvSpPr>
        <p:spPr>
          <a:xfrm>
            <a:off x="3225342" y="5636189"/>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31" name="Bildplatzhalter 4">
            <a:extLst>
              <a:ext uri="{FF2B5EF4-FFF2-40B4-BE49-F238E27FC236}">
                <a16:creationId xmlns:a16="http://schemas.microsoft.com/office/drawing/2014/main" id="{CA8F6A59-A25E-5F43-6AC1-01A66F711A97}"/>
              </a:ext>
            </a:extLst>
          </p:cNvPr>
          <p:cNvSpPr>
            <a:spLocks noGrp="1"/>
          </p:cNvSpPr>
          <p:nvPr>
            <p:ph type="pic" sz="quarter" idx="26"/>
          </p:nvPr>
        </p:nvSpPr>
        <p:spPr>
          <a:xfrm>
            <a:off x="3224420" y="3606151"/>
            <a:ext cx="2775600" cy="1888352"/>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32" name="Inhaltsplatzhalter 2">
            <a:extLst>
              <a:ext uri="{FF2B5EF4-FFF2-40B4-BE49-F238E27FC236}">
                <a16:creationId xmlns:a16="http://schemas.microsoft.com/office/drawing/2014/main" id="{704FB434-2B9A-C168-61EC-9AE6DBA6CE72}"/>
              </a:ext>
            </a:extLst>
          </p:cNvPr>
          <p:cNvSpPr>
            <a:spLocks noGrp="1"/>
          </p:cNvSpPr>
          <p:nvPr>
            <p:ph idx="27" hasCustomPrompt="1"/>
          </p:nvPr>
        </p:nvSpPr>
        <p:spPr>
          <a:xfrm>
            <a:off x="6179887" y="5636189"/>
            <a:ext cx="2775600" cy="531056"/>
          </a:xfrm>
        </p:spPr>
        <p:txBody>
          <a:bodyPr/>
          <a:lstStyle>
            <a:lvl1pPr>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First name Surname</a:t>
            </a:r>
          </a:p>
        </p:txBody>
      </p:sp>
      <p:sp>
        <p:nvSpPr>
          <p:cNvPr id="33" name="Bildplatzhalter 4">
            <a:extLst>
              <a:ext uri="{FF2B5EF4-FFF2-40B4-BE49-F238E27FC236}">
                <a16:creationId xmlns:a16="http://schemas.microsoft.com/office/drawing/2014/main" id="{1D1811AD-FBE2-BBD0-4B34-A096DE429FE1}"/>
              </a:ext>
            </a:extLst>
          </p:cNvPr>
          <p:cNvSpPr>
            <a:spLocks noGrp="1"/>
          </p:cNvSpPr>
          <p:nvPr>
            <p:ph type="pic" sz="quarter" idx="28"/>
          </p:nvPr>
        </p:nvSpPr>
        <p:spPr>
          <a:xfrm>
            <a:off x="6178965" y="3606151"/>
            <a:ext cx="2775600" cy="1888352"/>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Tree>
    <p:extLst>
      <p:ext uri="{BB962C8B-B14F-4D97-AF65-F5344CB8AC3E}">
        <p14:creationId xmlns:p14="http://schemas.microsoft.com/office/powerpoint/2010/main" val="393747205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am">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4ECD36C8-6692-4A3B-AF59-90068E97C16E}"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9" name="Bildplatzhalter 4">
            <a:extLst>
              <a:ext uri="{FF2B5EF4-FFF2-40B4-BE49-F238E27FC236}">
                <a16:creationId xmlns:a16="http://schemas.microsoft.com/office/drawing/2014/main" id="{D717326D-6376-3E88-6230-C7DA655CABF4}"/>
              </a:ext>
            </a:extLst>
          </p:cNvPr>
          <p:cNvSpPr>
            <a:spLocks noGrp="1"/>
          </p:cNvSpPr>
          <p:nvPr>
            <p:ph type="pic" sz="quarter" idx="16"/>
          </p:nvPr>
        </p:nvSpPr>
        <p:spPr>
          <a:xfrm>
            <a:off x="269875" y="1079215"/>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7" name="Bildplatzhalter 4">
            <a:extLst>
              <a:ext uri="{FF2B5EF4-FFF2-40B4-BE49-F238E27FC236}">
                <a16:creationId xmlns:a16="http://schemas.microsoft.com/office/drawing/2014/main" id="{B302613E-1DC8-D62B-86B5-DB10FB92D316}"/>
              </a:ext>
            </a:extLst>
          </p:cNvPr>
          <p:cNvSpPr>
            <a:spLocks noGrp="1"/>
          </p:cNvSpPr>
          <p:nvPr>
            <p:ph type="pic" sz="quarter" idx="22"/>
          </p:nvPr>
        </p:nvSpPr>
        <p:spPr>
          <a:xfrm>
            <a:off x="6187440" y="1088740"/>
            <a:ext cx="5734685" cy="4287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8" name="Textplatzhalter 7">
            <a:extLst>
              <a:ext uri="{FF2B5EF4-FFF2-40B4-BE49-F238E27FC236}">
                <a16:creationId xmlns:a16="http://schemas.microsoft.com/office/drawing/2014/main" id="{4280664E-DD47-F588-9AC5-7EF892BCCD6D}"/>
              </a:ext>
            </a:extLst>
          </p:cNvPr>
          <p:cNvSpPr>
            <a:spLocks noGrp="1"/>
          </p:cNvSpPr>
          <p:nvPr>
            <p:ph type="body" sz="quarter" idx="23" hasCustomPrompt="1"/>
          </p:nvPr>
        </p:nvSpPr>
        <p:spPr>
          <a:xfrm>
            <a:off x="269875" y="2932875"/>
            <a:ext cx="1792800" cy="424688"/>
          </a:xfrm>
        </p:spPr>
        <p:txBody>
          <a:bodyPr/>
          <a:lstStyle>
            <a:lvl1pPr>
              <a:defRPr/>
            </a:lvl1pPr>
          </a:lstStyle>
          <a:p>
            <a:pPr lvl="0"/>
            <a:r>
              <a:rPr lang="en-GB" noProof="0"/>
              <a:t>First name Surname</a:t>
            </a:r>
            <a:br>
              <a:rPr lang="en-GB" noProof="0"/>
            </a:br>
            <a:r>
              <a:rPr lang="en-GB" noProof="0"/>
              <a:t>Position</a:t>
            </a:r>
          </a:p>
        </p:txBody>
      </p:sp>
      <p:sp>
        <p:nvSpPr>
          <p:cNvPr id="12" name="Bildplatzhalter 4">
            <a:extLst>
              <a:ext uri="{FF2B5EF4-FFF2-40B4-BE49-F238E27FC236}">
                <a16:creationId xmlns:a16="http://schemas.microsoft.com/office/drawing/2014/main" id="{BF131E8F-F030-F634-B58C-C4083E313DB0}"/>
              </a:ext>
            </a:extLst>
          </p:cNvPr>
          <p:cNvSpPr>
            <a:spLocks noGrp="1"/>
          </p:cNvSpPr>
          <p:nvPr>
            <p:ph type="pic" sz="quarter" idx="24"/>
          </p:nvPr>
        </p:nvSpPr>
        <p:spPr>
          <a:xfrm>
            <a:off x="2241952" y="1079215"/>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3" name="Textplatzhalter 7">
            <a:extLst>
              <a:ext uri="{FF2B5EF4-FFF2-40B4-BE49-F238E27FC236}">
                <a16:creationId xmlns:a16="http://schemas.microsoft.com/office/drawing/2014/main" id="{CCDDB8DD-2426-6FE0-DFEE-6DE9A58F0769}"/>
              </a:ext>
            </a:extLst>
          </p:cNvPr>
          <p:cNvSpPr>
            <a:spLocks noGrp="1"/>
          </p:cNvSpPr>
          <p:nvPr>
            <p:ph type="body" sz="quarter" idx="25" hasCustomPrompt="1"/>
          </p:nvPr>
        </p:nvSpPr>
        <p:spPr>
          <a:xfrm>
            <a:off x="2241952" y="2932875"/>
            <a:ext cx="1792800" cy="424688"/>
          </a:xfrm>
        </p:spPr>
        <p:txBody>
          <a:bodyPr/>
          <a:lstStyle>
            <a:lvl1pPr>
              <a:defRPr/>
            </a:lvl1pPr>
          </a:lstStyle>
          <a:p>
            <a:pPr lvl="0"/>
            <a:r>
              <a:rPr lang="en-GB" noProof="0"/>
              <a:t>First name Surname</a:t>
            </a:r>
            <a:br>
              <a:rPr lang="en-GB" noProof="0"/>
            </a:br>
            <a:r>
              <a:rPr lang="en-GB" noProof="0"/>
              <a:t>Position</a:t>
            </a:r>
          </a:p>
        </p:txBody>
      </p:sp>
      <p:sp>
        <p:nvSpPr>
          <p:cNvPr id="14" name="Bildplatzhalter 4">
            <a:extLst>
              <a:ext uri="{FF2B5EF4-FFF2-40B4-BE49-F238E27FC236}">
                <a16:creationId xmlns:a16="http://schemas.microsoft.com/office/drawing/2014/main" id="{983435DF-10F7-65D6-87B3-02DB8987199E}"/>
              </a:ext>
            </a:extLst>
          </p:cNvPr>
          <p:cNvSpPr>
            <a:spLocks noGrp="1"/>
          </p:cNvSpPr>
          <p:nvPr>
            <p:ph type="pic" sz="quarter" idx="26"/>
          </p:nvPr>
        </p:nvSpPr>
        <p:spPr>
          <a:xfrm>
            <a:off x="4216411" y="1079215"/>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5" name="Textplatzhalter 7">
            <a:extLst>
              <a:ext uri="{FF2B5EF4-FFF2-40B4-BE49-F238E27FC236}">
                <a16:creationId xmlns:a16="http://schemas.microsoft.com/office/drawing/2014/main" id="{C75924EC-5119-BC69-FAE4-4C5FAF979D6A}"/>
              </a:ext>
            </a:extLst>
          </p:cNvPr>
          <p:cNvSpPr>
            <a:spLocks noGrp="1"/>
          </p:cNvSpPr>
          <p:nvPr>
            <p:ph type="body" sz="quarter" idx="27" hasCustomPrompt="1"/>
          </p:nvPr>
        </p:nvSpPr>
        <p:spPr>
          <a:xfrm>
            <a:off x="4216411" y="2932875"/>
            <a:ext cx="1792800" cy="424688"/>
          </a:xfrm>
        </p:spPr>
        <p:txBody>
          <a:bodyPr/>
          <a:lstStyle>
            <a:lvl1pPr>
              <a:defRPr/>
            </a:lvl1pPr>
          </a:lstStyle>
          <a:p>
            <a:pPr lvl="0"/>
            <a:r>
              <a:rPr lang="en-GB" noProof="0"/>
              <a:t>First name Surname</a:t>
            </a:r>
            <a:br>
              <a:rPr lang="en-GB" noProof="0"/>
            </a:br>
            <a:r>
              <a:rPr lang="en-GB" noProof="0"/>
              <a:t>Position</a:t>
            </a:r>
          </a:p>
        </p:txBody>
      </p:sp>
      <p:sp>
        <p:nvSpPr>
          <p:cNvPr id="16" name="Bildplatzhalter 4">
            <a:extLst>
              <a:ext uri="{FF2B5EF4-FFF2-40B4-BE49-F238E27FC236}">
                <a16:creationId xmlns:a16="http://schemas.microsoft.com/office/drawing/2014/main" id="{8DBCB22B-C5B8-EE52-8843-F6E91485161D}"/>
              </a:ext>
            </a:extLst>
          </p:cNvPr>
          <p:cNvSpPr>
            <a:spLocks noGrp="1"/>
          </p:cNvSpPr>
          <p:nvPr>
            <p:ph type="pic" sz="quarter" idx="28"/>
          </p:nvPr>
        </p:nvSpPr>
        <p:spPr>
          <a:xfrm>
            <a:off x="269875" y="3662740"/>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7" name="Bildplatzhalter 4">
            <a:extLst>
              <a:ext uri="{FF2B5EF4-FFF2-40B4-BE49-F238E27FC236}">
                <a16:creationId xmlns:a16="http://schemas.microsoft.com/office/drawing/2014/main" id="{E9A2A0FF-0E7C-DA80-3753-010625EC4777}"/>
              </a:ext>
            </a:extLst>
          </p:cNvPr>
          <p:cNvSpPr>
            <a:spLocks noGrp="1"/>
          </p:cNvSpPr>
          <p:nvPr>
            <p:ph type="pic" sz="quarter" idx="29"/>
          </p:nvPr>
        </p:nvSpPr>
        <p:spPr>
          <a:xfrm>
            <a:off x="2241952" y="3662740"/>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8" name="Bildplatzhalter 4">
            <a:extLst>
              <a:ext uri="{FF2B5EF4-FFF2-40B4-BE49-F238E27FC236}">
                <a16:creationId xmlns:a16="http://schemas.microsoft.com/office/drawing/2014/main" id="{CCD0893B-0A26-A40A-4BEC-E9688A497FAD}"/>
              </a:ext>
            </a:extLst>
          </p:cNvPr>
          <p:cNvSpPr>
            <a:spLocks noGrp="1"/>
          </p:cNvSpPr>
          <p:nvPr>
            <p:ph type="pic" sz="quarter" idx="30"/>
          </p:nvPr>
        </p:nvSpPr>
        <p:spPr>
          <a:xfrm>
            <a:off x="4216411" y="3662740"/>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9" name="Textplatzhalter 7">
            <a:extLst>
              <a:ext uri="{FF2B5EF4-FFF2-40B4-BE49-F238E27FC236}">
                <a16:creationId xmlns:a16="http://schemas.microsoft.com/office/drawing/2014/main" id="{C01C616E-CDC8-43AA-E3EA-1068A0273501}"/>
              </a:ext>
            </a:extLst>
          </p:cNvPr>
          <p:cNvSpPr>
            <a:spLocks noGrp="1"/>
          </p:cNvSpPr>
          <p:nvPr>
            <p:ph type="body" sz="quarter" idx="31" hasCustomPrompt="1"/>
          </p:nvPr>
        </p:nvSpPr>
        <p:spPr>
          <a:xfrm>
            <a:off x="274033" y="5508398"/>
            <a:ext cx="1792800" cy="424688"/>
          </a:xfrm>
        </p:spPr>
        <p:txBody>
          <a:bodyPr/>
          <a:lstStyle>
            <a:lvl1pPr>
              <a:defRPr/>
            </a:lvl1pPr>
          </a:lstStyle>
          <a:p>
            <a:pPr lvl="0"/>
            <a:r>
              <a:rPr lang="en-GB" noProof="0"/>
              <a:t>First name Surname</a:t>
            </a:r>
            <a:br>
              <a:rPr lang="en-GB" noProof="0"/>
            </a:br>
            <a:r>
              <a:rPr lang="en-GB" noProof="0"/>
              <a:t>Position</a:t>
            </a:r>
          </a:p>
        </p:txBody>
      </p:sp>
      <p:sp>
        <p:nvSpPr>
          <p:cNvPr id="20" name="Textplatzhalter 7">
            <a:extLst>
              <a:ext uri="{FF2B5EF4-FFF2-40B4-BE49-F238E27FC236}">
                <a16:creationId xmlns:a16="http://schemas.microsoft.com/office/drawing/2014/main" id="{329A2272-896A-882E-5158-C54F5F68FD07}"/>
              </a:ext>
            </a:extLst>
          </p:cNvPr>
          <p:cNvSpPr>
            <a:spLocks noGrp="1"/>
          </p:cNvSpPr>
          <p:nvPr>
            <p:ph type="body" sz="quarter" idx="32" hasCustomPrompt="1"/>
          </p:nvPr>
        </p:nvSpPr>
        <p:spPr>
          <a:xfrm>
            <a:off x="2241952" y="5508398"/>
            <a:ext cx="1792800" cy="424688"/>
          </a:xfrm>
        </p:spPr>
        <p:txBody>
          <a:bodyPr/>
          <a:lstStyle>
            <a:lvl1pPr>
              <a:defRPr/>
            </a:lvl1pPr>
          </a:lstStyle>
          <a:p>
            <a:pPr lvl="0"/>
            <a:r>
              <a:rPr lang="en-GB" noProof="0"/>
              <a:t>First name Surname</a:t>
            </a:r>
            <a:br>
              <a:rPr lang="en-GB" noProof="0"/>
            </a:br>
            <a:r>
              <a:rPr lang="en-GB" noProof="0"/>
              <a:t>Position</a:t>
            </a:r>
          </a:p>
        </p:txBody>
      </p:sp>
      <p:sp>
        <p:nvSpPr>
          <p:cNvPr id="21" name="Textplatzhalter 7">
            <a:extLst>
              <a:ext uri="{FF2B5EF4-FFF2-40B4-BE49-F238E27FC236}">
                <a16:creationId xmlns:a16="http://schemas.microsoft.com/office/drawing/2014/main" id="{2522235C-97A4-2633-577F-C6E62223BE14}"/>
              </a:ext>
            </a:extLst>
          </p:cNvPr>
          <p:cNvSpPr>
            <a:spLocks noGrp="1"/>
          </p:cNvSpPr>
          <p:nvPr>
            <p:ph type="body" sz="quarter" idx="33" hasCustomPrompt="1"/>
          </p:nvPr>
        </p:nvSpPr>
        <p:spPr>
          <a:xfrm>
            <a:off x="4216411" y="5508398"/>
            <a:ext cx="1792800" cy="424688"/>
          </a:xfrm>
        </p:spPr>
        <p:txBody>
          <a:bodyPr/>
          <a:lstStyle>
            <a:lvl1pPr>
              <a:defRPr/>
            </a:lvl1pPr>
          </a:lstStyle>
          <a:p>
            <a:pPr lvl="0"/>
            <a:r>
              <a:rPr lang="en-GB" noProof="0"/>
              <a:t>First name Surname</a:t>
            </a:r>
            <a:br>
              <a:rPr lang="en-GB" noProof="0"/>
            </a:br>
            <a:r>
              <a:rPr lang="en-GB" noProof="0"/>
              <a:t>Position</a:t>
            </a:r>
          </a:p>
        </p:txBody>
      </p:sp>
      <p:sp>
        <p:nvSpPr>
          <p:cNvPr id="28" name="Textplatzhalter 7">
            <a:extLst>
              <a:ext uri="{FF2B5EF4-FFF2-40B4-BE49-F238E27FC236}">
                <a16:creationId xmlns:a16="http://schemas.microsoft.com/office/drawing/2014/main" id="{31240D61-DAE3-BD06-237A-C12594445A3C}"/>
              </a:ext>
            </a:extLst>
          </p:cNvPr>
          <p:cNvSpPr>
            <a:spLocks noGrp="1"/>
          </p:cNvSpPr>
          <p:nvPr>
            <p:ph type="body" sz="quarter" idx="34" hasCustomPrompt="1"/>
          </p:nvPr>
        </p:nvSpPr>
        <p:spPr>
          <a:xfrm>
            <a:off x="6190869" y="5508398"/>
            <a:ext cx="5734685" cy="424688"/>
          </a:xfrm>
        </p:spPr>
        <p:txBody>
          <a:bodyPr/>
          <a:lstStyle>
            <a:lvl1pPr>
              <a:defRPr/>
            </a:lvl1pPr>
          </a:lstStyle>
          <a:p>
            <a:pPr lvl="0"/>
            <a:r>
              <a:rPr lang="en-GB" noProof="0"/>
              <a:t>Team</a:t>
            </a:r>
          </a:p>
        </p:txBody>
      </p:sp>
    </p:spTree>
    <p:extLst>
      <p:ext uri="{BB962C8B-B14F-4D97-AF65-F5344CB8AC3E}">
        <p14:creationId xmlns:p14="http://schemas.microsoft.com/office/powerpoint/2010/main" val="166088240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Standor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2470702A-C9B2-4860-8B3C-A907C6233FF6}"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9" name="Bildplatzhalter 4">
            <a:extLst>
              <a:ext uri="{FF2B5EF4-FFF2-40B4-BE49-F238E27FC236}">
                <a16:creationId xmlns:a16="http://schemas.microsoft.com/office/drawing/2014/main" id="{D717326D-6376-3E88-6230-C7DA655CABF4}"/>
              </a:ext>
            </a:extLst>
          </p:cNvPr>
          <p:cNvSpPr>
            <a:spLocks noGrp="1"/>
          </p:cNvSpPr>
          <p:nvPr>
            <p:ph type="pic" sz="quarter" idx="16"/>
          </p:nvPr>
        </p:nvSpPr>
        <p:spPr>
          <a:xfrm>
            <a:off x="6182789" y="1088740"/>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27" name="Bildplatzhalter 4">
            <a:extLst>
              <a:ext uri="{FF2B5EF4-FFF2-40B4-BE49-F238E27FC236}">
                <a16:creationId xmlns:a16="http://schemas.microsoft.com/office/drawing/2014/main" id="{B302613E-1DC8-D62B-86B5-DB10FB92D316}"/>
              </a:ext>
            </a:extLst>
          </p:cNvPr>
          <p:cNvSpPr>
            <a:spLocks noGrp="1"/>
          </p:cNvSpPr>
          <p:nvPr>
            <p:ph type="pic" sz="quarter" idx="22"/>
          </p:nvPr>
        </p:nvSpPr>
        <p:spPr>
          <a:xfrm>
            <a:off x="274527" y="1088740"/>
            <a:ext cx="5734685" cy="496916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8" name="Textplatzhalter 7">
            <a:extLst>
              <a:ext uri="{FF2B5EF4-FFF2-40B4-BE49-F238E27FC236}">
                <a16:creationId xmlns:a16="http://schemas.microsoft.com/office/drawing/2014/main" id="{4280664E-DD47-F588-9AC5-7EF892BCCD6D}"/>
              </a:ext>
            </a:extLst>
          </p:cNvPr>
          <p:cNvSpPr>
            <a:spLocks noGrp="1"/>
          </p:cNvSpPr>
          <p:nvPr>
            <p:ph type="body" sz="quarter" idx="23" hasCustomPrompt="1"/>
          </p:nvPr>
        </p:nvSpPr>
        <p:spPr>
          <a:xfrm>
            <a:off x="6182789" y="2932875"/>
            <a:ext cx="1792800" cy="424688"/>
          </a:xfrm>
        </p:spPr>
        <p:txBody>
          <a:bodyPr/>
          <a:lstStyle>
            <a:lvl1pPr>
              <a:defRPr/>
            </a:lvl1pPr>
          </a:lstStyle>
          <a:p>
            <a:pPr lvl="0"/>
            <a:r>
              <a:rPr lang="en-GB" noProof="0"/>
              <a:t>Insert content</a:t>
            </a:r>
          </a:p>
        </p:txBody>
      </p:sp>
      <p:sp>
        <p:nvSpPr>
          <p:cNvPr id="12" name="Bildplatzhalter 4">
            <a:extLst>
              <a:ext uri="{FF2B5EF4-FFF2-40B4-BE49-F238E27FC236}">
                <a16:creationId xmlns:a16="http://schemas.microsoft.com/office/drawing/2014/main" id="{BF131E8F-F030-F634-B58C-C4083E313DB0}"/>
              </a:ext>
            </a:extLst>
          </p:cNvPr>
          <p:cNvSpPr>
            <a:spLocks noGrp="1"/>
          </p:cNvSpPr>
          <p:nvPr>
            <p:ph type="pic" sz="quarter" idx="24"/>
          </p:nvPr>
        </p:nvSpPr>
        <p:spPr>
          <a:xfrm>
            <a:off x="8154866" y="1088740"/>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3" name="Textplatzhalter 7">
            <a:extLst>
              <a:ext uri="{FF2B5EF4-FFF2-40B4-BE49-F238E27FC236}">
                <a16:creationId xmlns:a16="http://schemas.microsoft.com/office/drawing/2014/main" id="{CCDDB8DD-2426-6FE0-DFEE-6DE9A58F0769}"/>
              </a:ext>
            </a:extLst>
          </p:cNvPr>
          <p:cNvSpPr>
            <a:spLocks noGrp="1"/>
          </p:cNvSpPr>
          <p:nvPr>
            <p:ph type="body" sz="quarter" idx="25" hasCustomPrompt="1"/>
          </p:nvPr>
        </p:nvSpPr>
        <p:spPr>
          <a:xfrm>
            <a:off x="8154866" y="2932875"/>
            <a:ext cx="1792800" cy="424688"/>
          </a:xfrm>
        </p:spPr>
        <p:txBody>
          <a:bodyPr/>
          <a:lstStyle>
            <a:lvl1pPr>
              <a:defRPr/>
            </a:lvl1pPr>
          </a:lstStyle>
          <a:p>
            <a:pPr lvl="0"/>
            <a:r>
              <a:rPr lang="en-GB" noProof="0"/>
              <a:t>Insert content</a:t>
            </a:r>
          </a:p>
        </p:txBody>
      </p:sp>
      <p:sp>
        <p:nvSpPr>
          <p:cNvPr id="14" name="Bildplatzhalter 4">
            <a:extLst>
              <a:ext uri="{FF2B5EF4-FFF2-40B4-BE49-F238E27FC236}">
                <a16:creationId xmlns:a16="http://schemas.microsoft.com/office/drawing/2014/main" id="{983435DF-10F7-65D6-87B3-02DB8987199E}"/>
              </a:ext>
            </a:extLst>
          </p:cNvPr>
          <p:cNvSpPr>
            <a:spLocks noGrp="1"/>
          </p:cNvSpPr>
          <p:nvPr>
            <p:ph type="pic" sz="quarter" idx="26"/>
          </p:nvPr>
        </p:nvSpPr>
        <p:spPr>
          <a:xfrm>
            <a:off x="10129325" y="1088740"/>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5" name="Textplatzhalter 7">
            <a:extLst>
              <a:ext uri="{FF2B5EF4-FFF2-40B4-BE49-F238E27FC236}">
                <a16:creationId xmlns:a16="http://schemas.microsoft.com/office/drawing/2014/main" id="{C75924EC-5119-BC69-FAE4-4C5FAF979D6A}"/>
              </a:ext>
            </a:extLst>
          </p:cNvPr>
          <p:cNvSpPr>
            <a:spLocks noGrp="1"/>
          </p:cNvSpPr>
          <p:nvPr>
            <p:ph type="body" sz="quarter" idx="27" hasCustomPrompt="1"/>
          </p:nvPr>
        </p:nvSpPr>
        <p:spPr>
          <a:xfrm>
            <a:off x="10129325" y="2932875"/>
            <a:ext cx="1792800" cy="424688"/>
          </a:xfrm>
        </p:spPr>
        <p:txBody>
          <a:bodyPr/>
          <a:lstStyle>
            <a:lvl1pPr>
              <a:defRPr/>
            </a:lvl1pPr>
          </a:lstStyle>
          <a:p>
            <a:pPr lvl="0"/>
            <a:r>
              <a:rPr lang="en-GB" noProof="0"/>
              <a:t>Insert content</a:t>
            </a:r>
          </a:p>
        </p:txBody>
      </p:sp>
      <p:sp>
        <p:nvSpPr>
          <p:cNvPr id="16" name="Bildplatzhalter 4">
            <a:extLst>
              <a:ext uri="{FF2B5EF4-FFF2-40B4-BE49-F238E27FC236}">
                <a16:creationId xmlns:a16="http://schemas.microsoft.com/office/drawing/2014/main" id="{8DBCB22B-C5B8-EE52-8843-F6E91485161D}"/>
              </a:ext>
            </a:extLst>
          </p:cNvPr>
          <p:cNvSpPr>
            <a:spLocks noGrp="1"/>
          </p:cNvSpPr>
          <p:nvPr>
            <p:ph type="pic" sz="quarter" idx="28"/>
          </p:nvPr>
        </p:nvSpPr>
        <p:spPr>
          <a:xfrm>
            <a:off x="6182789" y="3815140"/>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7" name="Bildplatzhalter 4">
            <a:extLst>
              <a:ext uri="{FF2B5EF4-FFF2-40B4-BE49-F238E27FC236}">
                <a16:creationId xmlns:a16="http://schemas.microsoft.com/office/drawing/2014/main" id="{E9A2A0FF-0E7C-DA80-3753-010625EC4777}"/>
              </a:ext>
            </a:extLst>
          </p:cNvPr>
          <p:cNvSpPr>
            <a:spLocks noGrp="1"/>
          </p:cNvSpPr>
          <p:nvPr>
            <p:ph type="pic" sz="quarter" idx="29"/>
          </p:nvPr>
        </p:nvSpPr>
        <p:spPr>
          <a:xfrm>
            <a:off x="8154866" y="3815140"/>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8" name="Bildplatzhalter 4">
            <a:extLst>
              <a:ext uri="{FF2B5EF4-FFF2-40B4-BE49-F238E27FC236}">
                <a16:creationId xmlns:a16="http://schemas.microsoft.com/office/drawing/2014/main" id="{CCD0893B-0A26-A40A-4BEC-E9688A497FAD}"/>
              </a:ext>
            </a:extLst>
          </p:cNvPr>
          <p:cNvSpPr>
            <a:spLocks noGrp="1"/>
          </p:cNvSpPr>
          <p:nvPr>
            <p:ph type="pic" sz="quarter" idx="30"/>
          </p:nvPr>
        </p:nvSpPr>
        <p:spPr>
          <a:xfrm>
            <a:off x="10129325" y="3815140"/>
            <a:ext cx="1792800" cy="17136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9" name="Textplatzhalter 7">
            <a:extLst>
              <a:ext uri="{FF2B5EF4-FFF2-40B4-BE49-F238E27FC236}">
                <a16:creationId xmlns:a16="http://schemas.microsoft.com/office/drawing/2014/main" id="{C01C616E-CDC8-43AA-E3EA-1068A0273501}"/>
              </a:ext>
            </a:extLst>
          </p:cNvPr>
          <p:cNvSpPr>
            <a:spLocks noGrp="1"/>
          </p:cNvSpPr>
          <p:nvPr>
            <p:ph type="body" sz="quarter" idx="31" hasCustomPrompt="1"/>
          </p:nvPr>
        </p:nvSpPr>
        <p:spPr>
          <a:xfrm>
            <a:off x="6186947" y="5659152"/>
            <a:ext cx="1792800" cy="424688"/>
          </a:xfrm>
        </p:spPr>
        <p:txBody>
          <a:bodyPr/>
          <a:lstStyle>
            <a:lvl1pPr>
              <a:defRPr/>
            </a:lvl1pPr>
          </a:lstStyle>
          <a:p>
            <a:pPr lvl="0"/>
            <a:r>
              <a:rPr lang="en-GB" noProof="0"/>
              <a:t>Insert content</a:t>
            </a:r>
          </a:p>
        </p:txBody>
      </p:sp>
      <p:sp>
        <p:nvSpPr>
          <p:cNvPr id="20" name="Textplatzhalter 7">
            <a:extLst>
              <a:ext uri="{FF2B5EF4-FFF2-40B4-BE49-F238E27FC236}">
                <a16:creationId xmlns:a16="http://schemas.microsoft.com/office/drawing/2014/main" id="{329A2272-896A-882E-5158-C54F5F68FD07}"/>
              </a:ext>
            </a:extLst>
          </p:cNvPr>
          <p:cNvSpPr>
            <a:spLocks noGrp="1"/>
          </p:cNvSpPr>
          <p:nvPr>
            <p:ph type="body" sz="quarter" idx="32" hasCustomPrompt="1"/>
          </p:nvPr>
        </p:nvSpPr>
        <p:spPr>
          <a:xfrm>
            <a:off x="8154866" y="5659152"/>
            <a:ext cx="1792800" cy="424688"/>
          </a:xfrm>
        </p:spPr>
        <p:txBody>
          <a:bodyPr/>
          <a:lstStyle>
            <a:lvl1pPr>
              <a:defRPr/>
            </a:lvl1pPr>
          </a:lstStyle>
          <a:p>
            <a:pPr lvl="0"/>
            <a:r>
              <a:rPr lang="en-GB" noProof="0"/>
              <a:t>Insert content</a:t>
            </a:r>
          </a:p>
        </p:txBody>
      </p:sp>
      <p:sp>
        <p:nvSpPr>
          <p:cNvPr id="21" name="Textplatzhalter 7">
            <a:extLst>
              <a:ext uri="{FF2B5EF4-FFF2-40B4-BE49-F238E27FC236}">
                <a16:creationId xmlns:a16="http://schemas.microsoft.com/office/drawing/2014/main" id="{2522235C-97A4-2633-577F-C6E62223BE14}"/>
              </a:ext>
            </a:extLst>
          </p:cNvPr>
          <p:cNvSpPr>
            <a:spLocks noGrp="1"/>
          </p:cNvSpPr>
          <p:nvPr>
            <p:ph type="body" sz="quarter" idx="33" hasCustomPrompt="1"/>
          </p:nvPr>
        </p:nvSpPr>
        <p:spPr>
          <a:xfrm>
            <a:off x="10129325" y="5659152"/>
            <a:ext cx="1792800" cy="424688"/>
          </a:xfrm>
        </p:spPr>
        <p:txBody>
          <a:bodyPr/>
          <a:lstStyle>
            <a:lvl1pPr>
              <a:defRPr/>
            </a:lvl1pPr>
          </a:lstStyle>
          <a:p>
            <a:pPr lvl="0"/>
            <a:r>
              <a:rPr lang="en-GB" noProof="0"/>
              <a:t>Insert content</a:t>
            </a:r>
          </a:p>
        </p:txBody>
      </p:sp>
    </p:spTree>
    <p:extLst>
      <p:ext uri="{BB962C8B-B14F-4D97-AF65-F5344CB8AC3E}">
        <p14:creationId xmlns:p14="http://schemas.microsoft.com/office/powerpoint/2010/main" val="2109898292"/>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Students">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A814411A-45D1-40D1-847C-9669B869F877}"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27" name="Bildplatzhalter 4">
            <a:extLst>
              <a:ext uri="{FF2B5EF4-FFF2-40B4-BE49-F238E27FC236}">
                <a16:creationId xmlns:a16="http://schemas.microsoft.com/office/drawing/2014/main" id="{B302613E-1DC8-D62B-86B5-DB10FB92D316}"/>
              </a:ext>
            </a:extLst>
          </p:cNvPr>
          <p:cNvSpPr>
            <a:spLocks noGrp="1"/>
          </p:cNvSpPr>
          <p:nvPr>
            <p:ph type="pic" sz="quarter" idx="22"/>
          </p:nvPr>
        </p:nvSpPr>
        <p:spPr>
          <a:xfrm>
            <a:off x="274527" y="866775"/>
            <a:ext cx="7688373" cy="5362575"/>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1" name="Inhaltsplatzhalter 10">
            <a:extLst>
              <a:ext uri="{FF2B5EF4-FFF2-40B4-BE49-F238E27FC236}">
                <a16:creationId xmlns:a16="http://schemas.microsoft.com/office/drawing/2014/main" id="{FFC20296-E86A-3879-BD39-9F30E3319478}"/>
              </a:ext>
            </a:extLst>
          </p:cNvPr>
          <p:cNvSpPr>
            <a:spLocks noGrp="1"/>
          </p:cNvSpPr>
          <p:nvPr>
            <p:ph sz="quarter" idx="23" hasCustomPrompt="1"/>
          </p:nvPr>
        </p:nvSpPr>
        <p:spPr>
          <a:xfrm>
            <a:off x="8148638" y="866775"/>
            <a:ext cx="3768835" cy="1871515"/>
          </a:xfrm>
        </p:spPr>
        <p:txBody>
          <a:bodyPr/>
          <a:lstStyle>
            <a:lvl1pPr>
              <a:defRPr/>
            </a:lvl1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22" name="Inhaltsplatzhalter 10">
            <a:extLst>
              <a:ext uri="{FF2B5EF4-FFF2-40B4-BE49-F238E27FC236}">
                <a16:creationId xmlns:a16="http://schemas.microsoft.com/office/drawing/2014/main" id="{64B2AD41-4DD5-6051-D34F-CA90E2343F5D}"/>
              </a:ext>
            </a:extLst>
          </p:cNvPr>
          <p:cNvSpPr>
            <a:spLocks noGrp="1"/>
          </p:cNvSpPr>
          <p:nvPr>
            <p:ph sz="quarter" idx="24" hasCustomPrompt="1"/>
          </p:nvPr>
        </p:nvSpPr>
        <p:spPr>
          <a:xfrm>
            <a:off x="8148638" y="2938463"/>
            <a:ext cx="3768835" cy="2938809"/>
          </a:xfrm>
        </p:spPr>
        <p:txBody>
          <a:bodyPr/>
          <a:lstStyle>
            <a:lvl1pPr>
              <a:defRPr/>
            </a:lvl1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28" name="Textplatzhalter 27">
            <a:extLst>
              <a:ext uri="{FF2B5EF4-FFF2-40B4-BE49-F238E27FC236}">
                <a16:creationId xmlns:a16="http://schemas.microsoft.com/office/drawing/2014/main" id="{D10D92F6-CEED-9778-52E5-5789FA1E2137}"/>
              </a:ext>
            </a:extLst>
          </p:cNvPr>
          <p:cNvSpPr>
            <a:spLocks noGrp="1"/>
          </p:cNvSpPr>
          <p:nvPr>
            <p:ph type="body" sz="quarter" idx="25" hasCustomPrompt="1"/>
          </p:nvPr>
        </p:nvSpPr>
        <p:spPr>
          <a:xfrm>
            <a:off x="8154000" y="6013950"/>
            <a:ext cx="3768835" cy="205200"/>
          </a:xfrm>
        </p:spPr>
        <p:txBody>
          <a:bodyPr anchor="b"/>
          <a:lstStyle>
            <a:lvl1pPr>
              <a:lnSpc>
                <a:spcPct val="109000"/>
              </a:lnSpc>
              <a:defRPr sz="12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Quelle </a:t>
            </a:r>
            <a:r>
              <a:rPr lang="en-GB" noProof="0" err="1"/>
              <a:t>hinzufügen</a:t>
            </a:r>
            <a:endParaRPr lang="en-GB" noProof="0"/>
          </a:p>
        </p:txBody>
      </p:sp>
    </p:spTree>
    <p:extLst>
      <p:ext uri="{BB962C8B-B14F-4D97-AF65-F5344CB8AC3E}">
        <p14:creationId xmlns:p14="http://schemas.microsoft.com/office/powerpoint/2010/main" val="107517705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Sechs Texte mit Grafik">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F7165B26-D0E7-45C6-8559-103B96E0CE32}"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27" name="Bildplatzhalter 4">
            <a:extLst>
              <a:ext uri="{FF2B5EF4-FFF2-40B4-BE49-F238E27FC236}">
                <a16:creationId xmlns:a16="http://schemas.microsoft.com/office/drawing/2014/main" id="{B302613E-1DC8-D62B-86B5-DB10FB92D316}"/>
              </a:ext>
            </a:extLst>
          </p:cNvPr>
          <p:cNvSpPr>
            <a:spLocks noGrp="1"/>
          </p:cNvSpPr>
          <p:nvPr>
            <p:ph type="pic" sz="quarter" idx="22"/>
          </p:nvPr>
        </p:nvSpPr>
        <p:spPr>
          <a:xfrm>
            <a:off x="8156522" y="876298"/>
            <a:ext cx="3765601" cy="5353052"/>
          </a:xfrm>
          <a:noFill/>
        </p:spPr>
        <p:txBody>
          <a:bodyPr tIns="720000" anchor="ctr"/>
          <a:lstStyle>
            <a:lvl1pPr algn="ctr">
              <a:defRPr sz="1200"/>
            </a:lvl1pPr>
          </a:lstStyle>
          <a:p>
            <a:r>
              <a:rPr lang="de-DE" noProof="0"/>
              <a:t>Bild durch Klicken auf Symbol hinzufügen</a:t>
            </a:r>
            <a:endParaRPr lang="en-GB" noProof="0"/>
          </a:p>
        </p:txBody>
      </p:sp>
      <p:sp>
        <p:nvSpPr>
          <p:cNvPr id="8" name="Inhaltsplatzhalter 10">
            <a:extLst>
              <a:ext uri="{FF2B5EF4-FFF2-40B4-BE49-F238E27FC236}">
                <a16:creationId xmlns:a16="http://schemas.microsoft.com/office/drawing/2014/main" id="{19B00308-6650-D1AB-F5C5-991F60192BF4}"/>
              </a:ext>
            </a:extLst>
          </p:cNvPr>
          <p:cNvSpPr>
            <a:spLocks noGrp="1"/>
          </p:cNvSpPr>
          <p:nvPr>
            <p:ph sz="quarter" idx="23" hasCustomPrompt="1"/>
          </p:nvPr>
        </p:nvSpPr>
        <p:spPr>
          <a:xfrm>
            <a:off x="269877" y="876299"/>
            <a:ext cx="3765600" cy="1204169"/>
          </a:xfrm>
        </p:spPr>
        <p:txBody>
          <a:bodyPr/>
          <a:lstStyle>
            <a:lvl1pPr>
              <a:defRPr/>
            </a:lvl1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9" name="Inhaltsplatzhalter 10">
            <a:extLst>
              <a:ext uri="{FF2B5EF4-FFF2-40B4-BE49-F238E27FC236}">
                <a16:creationId xmlns:a16="http://schemas.microsoft.com/office/drawing/2014/main" id="{64747F6A-D136-3EFB-6E19-6A385022B994}"/>
              </a:ext>
            </a:extLst>
          </p:cNvPr>
          <p:cNvSpPr>
            <a:spLocks noGrp="1"/>
          </p:cNvSpPr>
          <p:nvPr>
            <p:ph sz="quarter" idx="24" hasCustomPrompt="1"/>
          </p:nvPr>
        </p:nvSpPr>
        <p:spPr>
          <a:xfrm>
            <a:off x="4213200" y="876298"/>
            <a:ext cx="3765600" cy="1204169"/>
          </a:xfrm>
        </p:spPr>
        <p:txBody>
          <a:bodyPr/>
          <a:lstStyle>
            <a:lvl1pPr>
              <a:defRPr/>
            </a:lvl1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0" name="Inhaltsplatzhalter 10">
            <a:extLst>
              <a:ext uri="{FF2B5EF4-FFF2-40B4-BE49-F238E27FC236}">
                <a16:creationId xmlns:a16="http://schemas.microsoft.com/office/drawing/2014/main" id="{B3A42B55-571E-7D35-8A1D-2EE06F2B25D1}"/>
              </a:ext>
            </a:extLst>
          </p:cNvPr>
          <p:cNvSpPr>
            <a:spLocks noGrp="1"/>
          </p:cNvSpPr>
          <p:nvPr>
            <p:ph sz="quarter" idx="25" hasCustomPrompt="1"/>
          </p:nvPr>
        </p:nvSpPr>
        <p:spPr>
          <a:xfrm>
            <a:off x="271068" y="2764546"/>
            <a:ext cx="3765600" cy="1204169"/>
          </a:xfrm>
        </p:spPr>
        <p:txBody>
          <a:bodyPr/>
          <a:lstStyle>
            <a:lvl1pPr>
              <a:defRPr/>
            </a:lvl1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2" name="Inhaltsplatzhalter 10">
            <a:extLst>
              <a:ext uri="{FF2B5EF4-FFF2-40B4-BE49-F238E27FC236}">
                <a16:creationId xmlns:a16="http://schemas.microsoft.com/office/drawing/2014/main" id="{45D49E17-FFEA-350F-4AF4-82760A288C52}"/>
              </a:ext>
            </a:extLst>
          </p:cNvPr>
          <p:cNvSpPr>
            <a:spLocks noGrp="1"/>
          </p:cNvSpPr>
          <p:nvPr>
            <p:ph sz="quarter" idx="26" hasCustomPrompt="1"/>
          </p:nvPr>
        </p:nvSpPr>
        <p:spPr>
          <a:xfrm>
            <a:off x="4214391" y="2764545"/>
            <a:ext cx="3765600" cy="1204169"/>
          </a:xfrm>
        </p:spPr>
        <p:txBody>
          <a:bodyPr/>
          <a:lstStyle>
            <a:lvl1pPr>
              <a:defRPr/>
            </a:lvl1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 name="Inhaltsplatzhalter 10">
            <a:extLst>
              <a:ext uri="{FF2B5EF4-FFF2-40B4-BE49-F238E27FC236}">
                <a16:creationId xmlns:a16="http://schemas.microsoft.com/office/drawing/2014/main" id="{02C0735D-E433-CC9E-BA2C-CE7019E863A6}"/>
              </a:ext>
            </a:extLst>
          </p:cNvPr>
          <p:cNvSpPr>
            <a:spLocks noGrp="1"/>
          </p:cNvSpPr>
          <p:nvPr>
            <p:ph sz="quarter" idx="27" hasCustomPrompt="1"/>
          </p:nvPr>
        </p:nvSpPr>
        <p:spPr>
          <a:xfrm>
            <a:off x="267953" y="4647380"/>
            <a:ext cx="3765600" cy="1204169"/>
          </a:xfrm>
        </p:spPr>
        <p:txBody>
          <a:bodyPr/>
          <a:lstStyle>
            <a:lvl1pPr>
              <a:defRPr/>
            </a:lvl1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4" name="Inhaltsplatzhalter 10">
            <a:extLst>
              <a:ext uri="{FF2B5EF4-FFF2-40B4-BE49-F238E27FC236}">
                <a16:creationId xmlns:a16="http://schemas.microsoft.com/office/drawing/2014/main" id="{57EE092B-F3B3-A0AB-6AF8-3C6F16032461}"/>
              </a:ext>
            </a:extLst>
          </p:cNvPr>
          <p:cNvSpPr>
            <a:spLocks noGrp="1"/>
          </p:cNvSpPr>
          <p:nvPr>
            <p:ph sz="quarter" idx="28" hasCustomPrompt="1"/>
          </p:nvPr>
        </p:nvSpPr>
        <p:spPr>
          <a:xfrm>
            <a:off x="4211276" y="4647379"/>
            <a:ext cx="3765600" cy="1204169"/>
          </a:xfrm>
        </p:spPr>
        <p:txBody>
          <a:bodyPr/>
          <a:lstStyle>
            <a:lvl1pPr>
              <a:defRPr/>
            </a:lvl1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Tree>
    <p:extLst>
      <p:ext uri="{BB962C8B-B14F-4D97-AF65-F5344CB8AC3E}">
        <p14:creationId xmlns:p14="http://schemas.microsoft.com/office/powerpoint/2010/main" val="695118630"/>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Fünf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71462" y="244800"/>
            <a:ext cx="5760000" cy="1005258"/>
          </a:xfrm>
        </p:spPr>
        <p:txBody>
          <a:body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71872B78-8581-4912-BA0F-1C6D591F65FF}"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17" name="Bildplatzhalter 4">
            <a:extLst>
              <a:ext uri="{FF2B5EF4-FFF2-40B4-BE49-F238E27FC236}">
                <a16:creationId xmlns:a16="http://schemas.microsoft.com/office/drawing/2014/main" id="{C01596A2-76F2-91F4-9E36-E7A688555C5E}"/>
              </a:ext>
            </a:extLst>
          </p:cNvPr>
          <p:cNvSpPr>
            <a:spLocks noGrp="1"/>
          </p:cNvSpPr>
          <p:nvPr>
            <p:ph type="pic" sz="quarter" idx="25"/>
          </p:nvPr>
        </p:nvSpPr>
        <p:spPr>
          <a:xfrm>
            <a:off x="266936" y="1371600"/>
            <a:ext cx="1796814" cy="13843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9" name="Inhaltsplatzhalter 2">
            <a:extLst>
              <a:ext uri="{FF2B5EF4-FFF2-40B4-BE49-F238E27FC236}">
                <a16:creationId xmlns:a16="http://schemas.microsoft.com/office/drawing/2014/main" id="{442D8CDC-499B-83AC-9951-0F3067D8DBBA}"/>
              </a:ext>
            </a:extLst>
          </p:cNvPr>
          <p:cNvSpPr>
            <a:spLocks noGrp="1"/>
          </p:cNvSpPr>
          <p:nvPr>
            <p:ph idx="22" hasCustomPrompt="1"/>
          </p:nvPr>
        </p:nvSpPr>
        <p:spPr>
          <a:xfrm>
            <a:off x="2264568" y="1371600"/>
            <a:ext cx="3219363" cy="1384300"/>
          </a:xfrm>
        </p:spPr>
        <p:txBody>
          <a:bodyPr tIns="0" anchor="t"/>
          <a:lstStyle>
            <a:lvl1pPr>
              <a:defRPr sz="1600" b="0"/>
            </a:lvl1pPr>
            <a:lvl2pPr marL="226800" indent="-226800">
              <a:buFont typeface="Source Sans Pro" panose="020B0503030403020204" pitchFamily="34" charset="0"/>
              <a:buChar char="―"/>
              <a:defRPr sz="1600" b="0"/>
            </a:lvl2pPr>
            <a:lvl3pPr marL="658800" indent="-226800">
              <a:buFont typeface="Source Sans Pro" panose="020B0503030403020204" pitchFamily="34" charset="0"/>
              <a:buChar char="―"/>
              <a:defRPr sz="1600" b="0"/>
            </a:lvl3pPr>
            <a:lvl4pPr marL="1090800" indent="-226800">
              <a:buFont typeface="Source Sans Pro" panose="020B0503030403020204" pitchFamily="34" charset="0"/>
              <a:buChar char="―"/>
              <a:defRPr sz="1600" b="0"/>
            </a:lvl4pPr>
            <a:lvl5pPr marL="1522800" indent="-226800">
              <a:buFont typeface="Source Sans Pro" panose="020B0503030403020204" pitchFamily="34" charset="0"/>
              <a:buChar char="―"/>
              <a:defRPr sz="1600" b="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8" name="Bildplatzhalter 4">
            <a:extLst>
              <a:ext uri="{FF2B5EF4-FFF2-40B4-BE49-F238E27FC236}">
                <a16:creationId xmlns:a16="http://schemas.microsoft.com/office/drawing/2014/main" id="{6BDEB48F-A5F4-E47E-A6CF-964F1398E89A}"/>
              </a:ext>
            </a:extLst>
          </p:cNvPr>
          <p:cNvSpPr>
            <a:spLocks noGrp="1"/>
          </p:cNvSpPr>
          <p:nvPr>
            <p:ph type="pic" sz="quarter" idx="26"/>
          </p:nvPr>
        </p:nvSpPr>
        <p:spPr>
          <a:xfrm>
            <a:off x="269875" y="3105944"/>
            <a:ext cx="1796814" cy="13843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0" name="Bildplatzhalter 4">
            <a:extLst>
              <a:ext uri="{FF2B5EF4-FFF2-40B4-BE49-F238E27FC236}">
                <a16:creationId xmlns:a16="http://schemas.microsoft.com/office/drawing/2014/main" id="{4D8633B6-F883-1298-E515-91B31B28E3A4}"/>
              </a:ext>
            </a:extLst>
          </p:cNvPr>
          <p:cNvSpPr>
            <a:spLocks noGrp="1"/>
          </p:cNvSpPr>
          <p:nvPr>
            <p:ph type="pic" sz="quarter" idx="28"/>
          </p:nvPr>
        </p:nvSpPr>
        <p:spPr>
          <a:xfrm>
            <a:off x="269875" y="4840288"/>
            <a:ext cx="1796814" cy="13843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6" name="Bildplatzhalter 4">
            <a:extLst>
              <a:ext uri="{FF2B5EF4-FFF2-40B4-BE49-F238E27FC236}">
                <a16:creationId xmlns:a16="http://schemas.microsoft.com/office/drawing/2014/main" id="{0ED7E5AD-E183-82CD-F090-884A82A4B967}"/>
              </a:ext>
            </a:extLst>
          </p:cNvPr>
          <p:cNvSpPr>
            <a:spLocks noGrp="1"/>
          </p:cNvSpPr>
          <p:nvPr>
            <p:ph type="pic" sz="quarter" idx="30"/>
          </p:nvPr>
        </p:nvSpPr>
        <p:spPr>
          <a:xfrm>
            <a:off x="6180532" y="1371600"/>
            <a:ext cx="1796814" cy="13843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9" name="Bildplatzhalter 4">
            <a:extLst>
              <a:ext uri="{FF2B5EF4-FFF2-40B4-BE49-F238E27FC236}">
                <a16:creationId xmlns:a16="http://schemas.microsoft.com/office/drawing/2014/main" id="{560DE703-9043-4D96-9589-6AB1C9265741}"/>
              </a:ext>
            </a:extLst>
          </p:cNvPr>
          <p:cNvSpPr>
            <a:spLocks noGrp="1"/>
          </p:cNvSpPr>
          <p:nvPr>
            <p:ph type="pic" sz="quarter" idx="32"/>
          </p:nvPr>
        </p:nvSpPr>
        <p:spPr>
          <a:xfrm>
            <a:off x="6180532" y="3105944"/>
            <a:ext cx="1796814" cy="13843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3" name="Inhaltsplatzhalter 2">
            <a:extLst>
              <a:ext uri="{FF2B5EF4-FFF2-40B4-BE49-F238E27FC236}">
                <a16:creationId xmlns:a16="http://schemas.microsoft.com/office/drawing/2014/main" id="{235B7962-C9CE-24B7-343C-9D504EEF1ADA}"/>
              </a:ext>
            </a:extLst>
          </p:cNvPr>
          <p:cNvSpPr>
            <a:spLocks noGrp="1"/>
          </p:cNvSpPr>
          <p:nvPr>
            <p:ph idx="34" hasCustomPrompt="1"/>
          </p:nvPr>
        </p:nvSpPr>
        <p:spPr>
          <a:xfrm>
            <a:off x="2264568" y="3105944"/>
            <a:ext cx="3219363" cy="1384300"/>
          </a:xfrm>
        </p:spPr>
        <p:txBody>
          <a:bodyPr tIns="0" anchor="t"/>
          <a:lstStyle>
            <a:lvl1pPr>
              <a:defRPr sz="1600" b="0"/>
            </a:lvl1pPr>
            <a:lvl2pPr marL="226800" indent="-226800">
              <a:buFont typeface="Source Sans Pro" panose="020B0503030403020204" pitchFamily="34" charset="0"/>
              <a:buChar char="―"/>
              <a:defRPr sz="1600" b="0"/>
            </a:lvl2pPr>
            <a:lvl3pPr marL="658800" indent="-226800">
              <a:buFont typeface="Source Sans Pro" panose="020B0503030403020204" pitchFamily="34" charset="0"/>
              <a:buChar char="―"/>
              <a:defRPr sz="1600" b="0"/>
            </a:lvl3pPr>
            <a:lvl4pPr marL="1090800" indent="-226800">
              <a:buFont typeface="Source Sans Pro" panose="020B0503030403020204" pitchFamily="34" charset="0"/>
              <a:buChar char="―"/>
              <a:defRPr sz="1600" b="0"/>
            </a:lvl4pPr>
            <a:lvl5pPr marL="1522800" indent="-226800">
              <a:buFont typeface="Source Sans Pro" panose="020B0503030403020204" pitchFamily="34" charset="0"/>
              <a:buChar char="―"/>
              <a:defRPr sz="1600" b="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7" name="Inhaltsplatzhalter 2">
            <a:extLst>
              <a:ext uri="{FF2B5EF4-FFF2-40B4-BE49-F238E27FC236}">
                <a16:creationId xmlns:a16="http://schemas.microsoft.com/office/drawing/2014/main" id="{DFF4B996-5BF2-362E-6F3C-0472752C4919}"/>
              </a:ext>
            </a:extLst>
          </p:cNvPr>
          <p:cNvSpPr>
            <a:spLocks noGrp="1"/>
          </p:cNvSpPr>
          <p:nvPr>
            <p:ph idx="35" hasCustomPrompt="1"/>
          </p:nvPr>
        </p:nvSpPr>
        <p:spPr>
          <a:xfrm>
            <a:off x="2264568" y="4840288"/>
            <a:ext cx="3219363" cy="1384300"/>
          </a:xfrm>
        </p:spPr>
        <p:txBody>
          <a:bodyPr tIns="0" anchor="t"/>
          <a:lstStyle>
            <a:lvl1pPr>
              <a:defRPr sz="1600" b="0"/>
            </a:lvl1pPr>
            <a:lvl2pPr marL="226800" indent="-226800">
              <a:buFont typeface="Source Sans Pro" panose="020B0503030403020204" pitchFamily="34" charset="0"/>
              <a:buChar char="―"/>
              <a:defRPr sz="1600" b="0"/>
            </a:lvl2pPr>
            <a:lvl3pPr marL="658800" indent="-226800">
              <a:buFont typeface="Source Sans Pro" panose="020B0503030403020204" pitchFamily="34" charset="0"/>
              <a:buChar char="―"/>
              <a:defRPr sz="1600" b="0"/>
            </a:lvl3pPr>
            <a:lvl4pPr marL="1090800" indent="-226800">
              <a:buFont typeface="Source Sans Pro" panose="020B0503030403020204" pitchFamily="34" charset="0"/>
              <a:buChar char="―"/>
              <a:defRPr sz="1600" b="0"/>
            </a:lvl4pPr>
            <a:lvl5pPr marL="1522800" indent="-226800">
              <a:buFont typeface="Source Sans Pro" panose="020B0503030403020204" pitchFamily="34" charset="0"/>
              <a:buChar char="―"/>
              <a:defRPr sz="1600" b="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8" name="Inhaltsplatzhalter 2">
            <a:extLst>
              <a:ext uri="{FF2B5EF4-FFF2-40B4-BE49-F238E27FC236}">
                <a16:creationId xmlns:a16="http://schemas.microsoft.com/office/drawing/2014/main" id="{23CD5622-E8DA-D57A-1F36-A80A2A8ACA69}"/>
              </a:ext>
            </a:extLst>
          </p:cNvPr>
          <p:cNvSpPr>
            <a:spLocks noGrp="1"/>
          </p:cNvSpPr>
          <p:nvPr>
            <p:ph idx="36" hasCustomPrompt="1"/>
          </p:nvPr>
        </p:nvSpPr>
        <p:spPr>
          <a:xfrm>
            <a:off x="8184232" y="3105944"/>
            <a:ext cx="3219363" cy="1384300"/>
          </a:xfrm>
        </p:spPr>
        <p:txBody>
          <a:bodyPr tIns="0" anchor="t"/>
          <a:lstStyle>
            <a:lvl1pPr>
              <a:defRPr sz="1600" b="0"/>
            </a:lvl1pPr>
            <a:lvl2pPr marL="226800" indent="-226800">
              <a:buFont typeface="Source Sans Pro" panose="020B0503030403020204" pitchFamily="34" charset="0"/>
              <a:buChar char="―"/>
              <a:defRPr sz="1600" b="0"/>
            </a:lvl2pPr>
            <a:lvl3pPr marL="658800" indent="-226800">
              <a:buFont typeface="Source Sans Pro" panose="020B0503030403020204" pitchFamily="34" charset="0"/>
              <a:buChar char="―"/>
              <a:defRPr sz="1600" b="0"/>
            </a:lvl3pPr>
            <a:lvl4pPr marL="1090800" indent="-226800">
              <a:buFont typeface="Source Sans Pro" panose="020B0503030403020204" pitchFamily="34" charset="0"/>
              <a:buChar char="―"/>
              <a:defRPr sz="1600" b="0"/>
            </a:lvl4pPr>
            <a:lvl5pPr marL="1522800" indent="-226800">
              <a:buFont typeface="Source Sans Pro" panose="020B0503030403020204" pitchFamily="34" charset="0"/>
              <a:buChar char="―"/>
              <a:defRPr sz="1600" b="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0" name="Inhaltsplatzhalter 2">
            <a:extLst>
              <a:ext uri="{FF2B5EF4-FFF2-40B4-BE49-F238E27FC236}">
                <a16:creationId xmlns:a16="http://schemas.microsoft.com/office/drawing/2014/main" id="{60987D4F-9295-E825-B64B-CE16F9CC37E4}"/>
              </a:ext>
            </a:extLst>
          </p:cNvPr>
          <p:cNvSpPr>
            <a:spLocks noGrp="1"/>
          </p:cNvSpPr>
          <p:nvPr>
            <p:ph idx="37" hasCustomPrompt="1"/>
          </p:nvPr>
        </p:nvSpPr>
        <p:spPr>
          <a:xfrm>
            <a:off x="8184232" y="1371600"/>
            <a:ext cx="3219363" cy="1384300"/>
          </a:xfrm>
        </p:spPr>
        <p:txBody>
          <a:bodyPr tIns="0" anchor="t"/>
          <a:lstStyle>
            <a:lvl1pPr>
              <a:defRPr sz="1600" b="0"/>
            </a:lvl1pPr>
            <a:lvl2pPr marL="226800" indent="-226800">
              <a:buFont typeface="Source Sans Pro" panose="020B0503030403020204" pitchFamily="34" charset="0"/>
              <a:buChar char="―"/>
              <a:defRPr sz="1600" b="0"/>
            </a:lvl2pPr>
            <a:lvl3pPr marL="658800" indent="-226800">
              <a:buFont typeface="Source Sans Pro" panose="020B0503030403020204" pitchFamily="34" charset="0"/>
              <a:buChar char="―"/>
              <a:defRPr sz="1600" b="0"/>
            </a:lvl3pPr>
            <a:lvl4pPr marL="1090800" indent="-226800">
              <a:buFont typeface="Source Sans Pro" panose="020B0503030403020204" pitchFamily="34" charset="0"/>
              <a:buChar char="―"/>
              <a:defRPr sz="1600" b="0"/>
            </a:lvl4pPr>
            <a:lvl5pPr marL="1522800" indent="-226800">
              <a:buFont typeface="Source Sans Pro" panose="020B0503030403020204" pitchFamily="34" charset="0"/>
              <a:buChar char="―"/>
              <a:defRPr sz="1600" b="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Tree>
    <p:extLst>
      <p:ext uri="{BB962C8B-B14F-4D97-AF65-F5344CB8AC3E}">
        <p14:creationId xmlns:p14="http://schemas.microsoft.com/office/powerpoint/2010/main" val="1805344579"/>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Neun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71463" y="244800"/>
            <a:ext cx="5760000" cy="1005258"/>
          </a:xfrm>
        </p:spPr>
        <p:txBody>
          <a:body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281737CF-8F93-45D3-893D-73CFB042EFB1}"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17" name="Bildplatzhalter 4">
            <a:extLst>
              <a:ext uri="{FF2B5EF4-FFF2-40B4-BE49-F238E27FC236}">
                <a16:creationId xmlns:a16="http://schemas.microsoft.com/office/drawing/2014/main" id="{C01596A2-76F2-91F4-9E36-E7A688555C5E}"/>
              </a:ext>
            </a:extLst>
          </p:cNvPr>
          <p:cNvSpPr>
            <a:spLocks noGrp="1"/>
          </p:cNvSpPr>
          <p:nvPr>
            <p:ph type="pic" sz="quarter" idx="25"/>
          </p:nvPr>
        </p:nvSpPr>
        <p:spPr>
          <a:xfrm>
            <a:off x="266936" y="1586260"/>
            <a:ext cx="818914" cy="1031602"/>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9" name="Inhaltsplatzhalter 2">
            <a:extLst>
              <a:ext uri="{FF2B5EF4-FFF2-40B4-BE49-F238E27FC236}">
                <a16:creationId xmlns:a16="http://schemas.microsoft.com/office/drawing/2014/main" id="{442D8CDC-499B-83AC-9951-0F3067D8DBBA}"/>
              </a:ext>
            </a:extLst>
          </p:cNvPr>
          <p:cNvSpPr>
            <a:spLocks noGrp="1"/>
          </p:cNvSpPr>
          <p:nvPr>
            <p:ph idx="22" hasCustomPrompt="1"/>
          </p:nvPr>
        </p:nvSpPr>
        <p:spPr>
          <a:xfrm>
            <a:off x="1254919" y="1586260"/>
            <a:ext cx="2786400" cy="1031602"/>
          </a:xfrm>
        </p:spPr>
        <p:txBody>
          <a:bodyPr tIns="36000" anchor="ctr"/>
          <a:lstStyle>
            <a:lvl1pPr>
              <a:defRPr sz="2400" b="1"/>
            </a:lvl1pPr>
            <a:lvl2pPr marL="174625" indent="-174625">
              <a:buFont typeface="Source Sans Pro" panose="020B0503030403020204" pitchFamily="34" charset="0"/>
              <a:buChar char="―"/>
              <a:defRPr sz="2400" b="1"/>
            </a:lvl2pPr>
            <a:lvl3pPr marL="360363" indent="-185738">
              <a:buFont typeface="Source Sans Pro" panose="020B0503030403020204" pitchFamily="34" charset="0"/>
              <a:buChar char="―"/>
              <a:defRPr sz="2400" b="1"/>
            </a:lvl3pPr>
            <a:lvl4pPr marL="534988" indent="-174625">
              <a:buFont typeface="Source Sans Pro" panose="020B0503030403020204" pitchFamily="34" charset="0"/>
              <a:buChar char="―"/>
              <a:defRPr sz="2400" b="1"/>
            </a:lvl4pPr>
            <a:lvl5pPr marL="719138" indent="-184150">
              <a:buFont typeface="Source Sans Pro" panose="020B0503030403020204" pitchFamily="34" charset="0"/>
              <a:buChar char="―"/>
              <a:defRPr sz="2400" b="1"/>
            </a:lvl5pPr>
          </a:lstStyle>
          <a:p>
            <a:pPr lvl="0"/>
            <a:r>
              <a:rPr lang="en-GB" noProof="0"/>
              <a:t>Insert content</a:t>
            </a:r>
          </a:p>
        </p:txBody>
      </p:sp>
      <p:sp>
        <p:nvSpPr>
          <p:cNvPr id="10" name="Bildplatzhalter 4">
            <a:extLst>
              <a:ext uri="{FF2B5EF4-FFF2-40B4-BE49-F238E27FC236}">
                <a16:creationId xmlns:a16="http://schemas.microsoft.com/office/drawing/2014/main" id="{622633EA-CE0F-D311-E9F8-E4FF04D03BC7}"/>
              </a:ext>
            </a:extLst>
          </p:cNvPr>
          <p:cNvSpPr>
            <a:spLocks noGrp="1"/>
          </p:cNvSpPr>
          <p:nvPr>
            <p:ph type="pic" sz="quarter" idx="26"/>
          </p:nvPr>
        </p:nvSpPr>
        <p:spPr>
          <a:xfrm>
            <a:off x="266936" y="3135350"/>
            <a:ext cx="818914" cy="1031602"/>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11" name="Inhaltsplatzhalter 2">
            <a:extLst>
              <a:ext uri="{FF2B5EF4-FFF2-40B4-BE49-F238E27FC236}">
                <a16:creationId xmlns:a16="http://schemas.microsoft.com/office/drawing/2014/main" id="{B2222D7F-5144-753F-7AF0-A8D709992A99}"/>
              </a:ext>
            </a:extLst>
          </p:cNvPr>
          <p:cNvSpPr>
            <a:spLocks noGrp="1"/>
          </p:cNvSpPr>
          <p:nvPr>
            <p:ph idx="27" hasCustomPrompt="1"/>
          </p:nvPr>
        </p:nvSpPr>
        <p:spPr>
          <a:xfrm>
            <a:off x="1254919" y="3135350"/>
            <a:ext cx="2786400" cy="1031602"/>
          </a:xfrm>
        </p:spPr>
        <p:txBody>
          <a:bodyPr tIns="36000" anchor="ctr"/>
          <a:lstStyle>
            <a:lvl1pPr>
              <a:defRPr sz="2400" b="1"/>
            </a:lvl1pPr>
            <a:lvl2pPr marL="174625" indent="-174625">
              <a:buFont typeface="Source Sans Pro" panose="020B0503030403020204" pitchFamily="34" charset="0"/>
              <a:buChar char="―"/>
              <a:defRPr sz="2400" b="1"/>
            </a:lvl2pPr>
            <a:lvl3pPr marL="360363" indent="-185738">
              <a:buFont typeface="Source Sans Pro" panose="020B0503030403020204" pitchFamily="34" charset="0"/>
              <a:buChar char="―"/>
              <a:defRPr sz="2400" b="1"/>
            </a:lvl3pPr>
            <a:lvl4pPr marL="534988" indent="-174625">
              <a:buFont typeface="Source Sans Pro" panose="020B0503030403020204" pitchFamily="34" charset="0"/>
              <a:buChar char="―"/>
              <a:defRPr sz="2400" b="1"/>
            </a:lvl4pPr>
            <a:lvl5pPr marL="719138" indent="-184150">
              <a:buFont typeface="Source Sans Pro" panose="020B0503030403020204" pitchFamily="34" charset="0"/>
              <a:buChar char="―"/>
              <a:defRPr sz="2400" b="1"/>
            </a:lvl5pPr>
          </a:lstStyle>
          <a:p>
            <a:pPr lvl="0"/>
            <a:r>
              <a:rPr lang="en-GB" noProof="0"/>
              <a:t>Insert content</a:t>
            </a:r>
          </a:p>
        </p:txBody>
      </p:sp>
      <p:sp>
        <p:nvSpPr>
          <p:cNvPr id="12" name="Bildplatzhalter 4">
            <a:extLst>
              <a:ext uri="{FF2B5EF4-FFF2-40B4-BE49-F238E27FC236}">
                <a16:creationId xmlns:a16="http://schemas.microsoft.com/office/drawing/2014/main" id="{03285094-5EB7-BA03-462D-65224736565D}"/>
              </a:ext>
            </a:extLst>
          </p:cNvPr>
          <p:cNvSpPr>
            <a:spLocks noGrp="1"/>
          </p:cNvSpPr>
          <p:nvPr>
            <p:ph type="pic" sz="quarter" idx="28"/>
          </p:nvPr>
        </p:nvSpPr>
        <p:spPr>
          <a:xfrm>
            <a:off x="266936" y="4680322"/>
            <a:ext cx="818914" cy="1031602"/>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13" name="Inhaltsplatzhalter 2">
            <a:extLst>
              <a:ext uri="{FF2B5EF4-FFF2-40B4-BE49-F238E27FC236}">
                <a16:creationId xmlns:a16="http://schemas.microsoft.com/office/drawing/2014/main" id="{42C14EDF-15BE-41CE-9D5E-3D50F6B67AB4}"/>
              </a:ext>
            </a:extLst>
          </p:cNvPr>
          <p:cNvSpPr>
            <a:spLocks noGrp="1"/>
          </p:cNvSpPr>
          <p:nvPr>
            <p:ph idx="29" hasCustomPrompt="1"/>
          </p:nvPr>
        </p:nvSpPr>
        <p:spPr>
          <a:xfrm>
            <a:off x="1254919" y="4680322"/>
            <a:ext cx="2786400" cy="1031602"/>
          </a:xfrm>
        </p:spPr>
        <p:txBody>
          <a:bodyPr tIns="36000" anchor="ctr"/>
          <a:lstStyle>
            <a:lvl1pPr>
              <a:defRPr sz="2400" b="1"/>
            </a:lvl1pPr>
            <a:lvl2pPr marL="174625" indent="-174625">
              <a:buFont typeface="Source Sans Pro" panose="020B0503030403020204" pitchFamily="34" charset="0"/>
              <a:buChar char="―"/>
              <a:defRPr sz="2400" b="1"/>
            </a:lvl2pPr>
            <a:lvl3pPr marL="360363" indent="-185738">
              <a:buFont typeface="Source Sans Pro" panose="020B0503030403020204" pitchFamily="34" charset="0"/>
              <a:buChar char="―"/>
              <a:defRPr sz="2400" b="1"/>
            </a:lvl3pPr>
            <a:lvl4pPr marL="534988" indent="-174625">
              <a:buFont typeface="Source Sans Pro" panose="020B0503030403020204" pitchFamily="34" charset="0"/>
              <a:buChar char="―"/>
              <a:defRPr sz="2400" b="1"/>
            </a:lvl4pPr>
            <a:lvl5pPr marL="719138" indent="-184150">
              <a:buFont typeface="Source Sans Pro" panose="020B0503030403020204" pitchFamily="34" charset="0"/>
              <a:buChar char="―"/>
              <a:defRPr sz="2400" b="1"/>
            </a:lvl5pPr>
          </a:lstStyle>
          <a:p>
            <a:pPr lvl="0"/>
            <a:r>
              <a:rPr lang="en-GB" noProof="0"/>
              <a:t>Insert content</a:t>
            </a:r>
          </a:p>
        </p:txBody>
      </p:sp>
      <p:sp>
        <p:nvSpPr>
          <p:cNvPr id="14" name="Bildplatzhalter 4">
            <a:extLst>
              <a:ext uri="{FF2B5EF4-FFF2-40B4-BE49-F238E27FC236}">
                <a16:creationId xmlns:a16="http://schemas.microsoft.com/office/drawing/2014/main" id="{DAC93A43-12FF-3F6B-DA7A-A04D2ECA735B}"/>
              </a:ext>
            </a:extLst>
          </p:cNvPr>
          <p:cNvSpPr>
            <a:spLocks noGrp="1"/>
          </p:cNvSpPr>
          <p:nvPr>
            <p:ph type="pic" sz="quarter" idx="30"/>
          </p:nvPr>
        </p:nvSpPr>
        <p:spPr>
          <a:xfrm>
            <a:off x="4202236" y="1586260"/>
            <a:ext cx="818914" cy="1031602"/>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15" name="Inhaltsplatzhalter 2">
            <a:extLst>
              <a:ext uri="{FF2B5EF4-FFF2-40B4-BE49-F238E27FC236}">
                <a16:creationId xmlns:a16="http://schemas.microsoft.com/office/drawing/2014/main" id="{A696B000-854E-5397-BD25-46F024ACF0B6}"/>
              </a:ext>
            </a:extLst>
          </p:cNvPr>
          <p:cNvSpPr>
            <a:spLocks noGrp="1"/>
          </p:cNvSpPr>
          <p:nvPr>
            <p:ph idx="31" hasCustomPrompt="1"/>
          </p:nvPr>
        </p:nvSpPr>
        <p:spPr>
          <a:xfrm>
            <a:off x="5195900" y="1586260"/>
            <a:ext cx="2786400" cy="1031602"/>
          </a:xfrm>
        </p:spPr>
        <p:txBody>
          <a:bodyPr tIns="36000" anchor="ctr"/>
          <a:lstStyle>
            <a:lvl1pPr>
              <a:defRPr sz="2400" b="1"/>
            </a:lvl1pPr>
            <a:lvl2pPr marL="174625" indent="-174625">
              <a:buFont typeface="Source Sans Pro" panose="020B0503030403020204" pitchFamily="34" charset="0"/>
              <a:buChar char="―"/>
              <a:defRPr sz="2400" b="1"/>
            </a:lvl2pPr>
            <a:lvl3pPr marL="360363" indent="-185738">
              <a:buFont typeface="Source Sans Pro" panose="020B0503030403020204" pitchFamily="34" charset="0"/>
              <a:buChar char="―"/>
              <a:defRPr sz="2400" b="1"/>
            </a:lvl3pPr>
            <a:lvl4pPr marL="534988" indent="-174625">
              <a:buFont typeface="Source Sans Pro" panose="020B0503030403020204" pitchFamily="34" charset="0"/>
              <a:buChar char="―"/>
              <a:defRPr sz="2400" b="1"/>
            </a:lvl4pPr>
            <a:lvl5pPr marL="719138" indent="-184150">
              <a:buFont typeface="Source Sans Pro" panose="020B0503030403020204" pitchFamily="34" charset="0"/>
              <a:buChar char="―"/>
              <a:defRPr sz="2400" b="1"/>
            </a:lvl5pPr>
          </a:lstStyle>
          <a:p>
            <a:pPr lvl="0"/>
            <a:r>
              <a:rPr lang="en-GB" noProof="0"/>
              <a:t>Insert content</a:t>
            </a:r>
          </a:p>
        </p:txBody>
      </p:sp>
      <p:sp>
        <p:nvSpPr>
          <p:cNvPr id="16" name="Bildplatzhalter 4">
            <a:extLst>
              <a:ext uri="{FF2B5EF4-FFF2-40B4-BE49-F238E27FC236}">
                <a16:creationId xmlns:a16="http://schemas.microsoft.com/office/drawing/2014/main" id="{755C6D27-9F7F-A193-A31F-2412FB8334A4}"/>
              </a:ext>
            </a:extLst>
          </p:cNvPr>
          <p:cNvSpPr>
            <a:spLocks noGrp="1"/>
          </p:cNvSpPr>
          <p:nvPr>
            <p:ph type="pic" sz="quarter" idx="32"/>
          </p:nvPr>
        </p:nvSpPr>
        <p:spPr>
          <a:xfrm>
            <a:off x="4202236" y="3135350"/>
            <a:ext cx="818914" cy="1031602"/>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3" name="Inhaltsplatzhalter 2">
            <a:extLst>
              <a:ext uri="{FF2B5EF4-FFF2-40B4-BE49-F238E27FC236}">
                <a16:creationId xmlns:a16="http://schemas.microsoft.com/office/drawing/2014/main" id="{80A26B48-243C-9DD6-BDC2-FE40212B1AAE}"/>
              </a:ext>
            </a:extLst>
          </p:cNvPr>
          <p:cNvSpPr>
            <a:spLocks noGrp="1"/>
          </p:cNvSpPr>
          <p:nvPr>
            <p:ph idx="33" hasCustomPrompt="1"/>
          </p:nvPr>
        </p:nvSpPr>
        <p:spPr>
          <a:xfrm>
            <a:off x="5195900" y="3135350"/>
            <a:ext cx="2786400" cy="1031602"/>
          </a:xfrm>
        </p:spPr>
        <p:txBody>
          <a:bodyPr tIns="36000" anchor="ctr"/>
          <a:lstStyle>
            <a:lvl1pPr>
              <a:defRPr sz="2400" b="1"/>
            </a:lvl1pPr>
            <a:lvl2pPr marL="174625" indent="-174625">
              <a:buFont typeface="Source Sans Pro" panose="020B0503030403020204" pitchFamily="34" charset="0"/>
              <a:buChar char="―"/>
              <a:defRPr sz="2400" b="1"/>
            </a:lvl2pPr>
            <a:lvl3pPr marL="360363" indent="-185738">
              <a:buFont typeface="Source Sans Pro" panose="020B0503030403020204" pitchFamily="34" charset="0"/>
              <a:buChar char="―"/>
              <a:defRPr sz="2400" b="1"/>
            </a:lvl3pPr>
            <a:lvl4pPr marL="534988" indent="-174625">
              <a:buFont typeface="Source Sans Pro" panose="020B0503030403020204" pitchFamily="34" charset="0"/>
              <a:buChar char="―"/>
              <a:defRPr sz="2400" b="1"/>
            </a:lvl4pPr>
            <a:lvl5pPr marL="719138" indent="-184150">
              <a:buFont typeface="Source Sans Pro" panose="020B0503030403020204" pitchFamily="34" charset="0"/>
              <a:buChar char="―"/>
              <a:defRPr sz="2400" b="1"/>
            </a:lvl5pPr>
          </a:lstStyle>
          <a:p>
            <a:pPr lvl="0"/>
            <a:r>
              <a:rPr lang="en-GB" noProof="0"/>
              <a:t>Insert content</a:t>
            </a:r>
          </a:p>
        </p:txBody>
      </p:sp>
      <p:sp>
        <p:nvSpPr>
          <p:cNvPr id="24" name="Bildplatzhalter 4">
            <a:extLst>
              <a:ext uri="{FF2B5EF4-FFF2-40B4-BE49-F238E27FC236}">
                <a16:creationId xmlns:a16="http://schemas.microsoft.com/office/drawing/2014/main" id="{0E647CD5-DA5F-6055-1889-45FC8EA8E3AC}"/>
              </a:ext>
            </a:extLst>
          </p:cNvPr>
          <p:cNvSpPr>
            <a:spLocks noGrp="1"/>
          </p:cNvSpPr>
          <p:nvPr>
            <p:ph type="pic" sz="quarter" idx="34"/>
          </p:nvPr>
        </p:nvSpPr>
        <p:spPr>
          <a:xfrm>
            <a:off x="4202236" y="4680322"/>
            <a:ext cx="818914" cy="1031602"/>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7" name="Inhaltsplatzhalter 2">
            <a:extLst>
              <a:ext uri="{FF2B5EF4-FFF2-40B4-BE49-F238E27FC236}">
                <a16:creationId xmlns:a16="http://schemas.microsoft.com/office/drawing/2014/main" id="{FFA660F0-3C7A-4C52-196B-D1FC1C4E12F1}"/>
              </a:ext>
            </a:extLst>
          </p:cNvPr>
          <p:cNvSpPr>
            <a:spLocks noGrp="1"/>
          </p:cNvSpPr>
          <p:nvPr>
            <p:ph idx="35" hasCustomPrompt="1"/>
          </p:nvPr>
        </p:nvSpPr>
        <p:spPr>
          <a:xfrm>
            <a:off x="5195900" y="4680322"/>
            <a:ext cx="2786400" cy="1031602"/>
          </a:xfrm>
        </p:spPr>
        <p:txBody>
          <a:bodyPr tIns="36000" anchor="ctr"/>
          <a:lstStyle>
            <a:lvl1pPr>
              <a:defRPr sz="2400" b="1"/>
            </a:lvl1pPr>
            <a:lvl2pPr marL="174625" indent="-174625">
              <a:buFont typeface="Source Sans Pro" panose="020B0503030403020204" pitchFamily="34" charset="0"/>
              <a:buChar char="―"/>
              <a:defRPr sz="2400" b="1"/>
            </a:lvl2pPr>
            <a:lvl3pPr marL="360363" indent="-185738">
              <a:buFont typeface="Source Sans Pro" panose="020B0503030403020204" pitchFamily="34" charset="0"/>
              <a:buChar char="―"/>
              <a:defRPr sz="2400" b="1"/>
            </a:lvl3pPr>
            <a:lvl4pPr marL="534988" indent="-174625">
              <a:buFont typeface="Source Sans Pro" panose="020B0503030403020204" pitchFamily="34" charset="0"/>
              <a:buChar char="―"/>
              <a:defRPr sz="2400" b="1"/>
            </a:lvl4pPr>
            <a:lvl5pPr marL="719138" indent="-184150">
              <a:buFont typeface="Source Sans Pro" panose="020B0503030403020204" pitchFamily="34" charset="0"/>
              <a:buChar char="―"/>
              <a:defRPr sz="2400" b="1"/>
            </a:lvl5pPr>
          </a:lstStyle>
          <a:p>
            <a:pPr lvl="0"/>
            <a:r>
              <a:rPr lang="en-GB" noProof="0"/>
              <a:t>Insert content</a:t>
            </a:r>
          </a:p>
        </p:txBody>
      </p:sp>
      <p:sp>
        <p:nvSpPr>
          <p:cNvPr id="32" name="Bildplatzhalter 4">
            <a:extLst>
              <a:ext uri="{FF2B5EF4-FFF2-40B4-BE49-F238E27FC236}">
                <a16:creationId xmlns:a16="http://schemas.microsoft.com/office/drawing/2014/main" id="{9AE88E45-2228-3BAB-B328-25AE00C86922}"/>
              </a:ext>
            </a:extLst>
          </p:cNvPr>
          <p:cNvSpPr>
            <a:spLocks noGrp="1"/>
          </p:cNvSpPr>
          <p:nvPr>
            <p:ph type="pic" sz="quarter" idx="36"/>
          </p:nvPr>
        </p:nvSpPr>
        <p:spPr>
          <a:xfrm>
            <a:off x="8148811" y="1586260"/>
            <a:ext cx="818914" cy="1031602"/>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33" name="Inhaltsplatzhalter 2">
            <a:extLst>
              <a:ext uri="{FF2B5EF4-FFF2-40B4-BE49-F238E27FC236}">
                <a16:creationId xmlns:a16="http://schemas.microsoft.com/office/drawing/2014/main" id="{8D6A0681-D929-2BA4-D3F8-B3541A94FD81}"/>
              </a:ext>
            </a:extLst>
          </p:cNvPr>
          <p:cNvSpPr>
            <a:spLocks noGrp="1"/>
          </p:cNvSpPr>
          <p:nvPr>
            <p:ph idx="37" hasCustomPrompt="1"/>
          </p:nvPr>
        </p:nvSpPr>
        <p:spPr>
          <a:xfrm>
            <a:off x="9136793" y="1586260"/>
            <a:ext cx="2785331" cy="1031602"/>
          </a:xfrm>
        </p:spPr>
        <p:txBody>
          <a:bodyPr tIns="36000" anchor="ctr"/>
          <a:lstStyle>
            <a:lvl1pPr>
              <a:defRPr sz="2400" b="1"/>
            </a:lvl1pPr>
            <a:lvl2pPr marL="174625" indent="-174625">
              <a:buFont typeface="Source Sans Pro" panose="020B0503030403020204" pitchFamily="34" charset="0"/>
              <a:buChar char="―"/>
              <a:defRPr sz="2400" b="1"/>
            </a:lvl2pPr>
            <a:lvl3pPr marL="360363" indent="-185738">
              <a:buFont typeface="Source Sans Pro" panose="020B0503030403020204" pitchFamily="34" charset="0"/>
              <a:buChar char="―"/>
              <a:defRPr sz="2400" b="1"/>
            </a:lvl3pPr>
            <a:lvl4pPr marL="534988" indent="-174625">
              <a:buFont typeface="Source Sans Pro" panose="020B0503030403020204" pitchFamily="34" charset="0"/>
              <a:buChar char="―"/>
              <a:defRPr sz="2400" b="1"/>
            </a:lvl4pPr>
            <a:lvl5pPr marL="719138" indent="-184150">
              <a:buFont typeface="Source Sans Pro" panose="020B0503030403020204" pitchFamily="34" charset="0"/>
              <a:buChar char="―"/>
              <a:defRPr sz="2400" b="1"/>
            </a:lvl5pPr>
          </a:lstStyle>
          <a:p>
            <a:pPr lvl="0"/>
            <a:r>
              <a:rPr lang="en-GB" noProof="0"/>
              <a:t>Insert content</a:t>
            </a:r>
          </a:p>
        </p:txBody>
      </p:sp>
      <p:sp>
        <p:nvSpPr>
          <p:cNvPr id="34" name="Bildplatzhalter 4">
            <a:extLst>
              <a:ext uri="{FF2B5EF4-FFF2-40B4-BE49-F238E27FC236}">
                <a16:creationId xmlns:a16="http://schemas.microsoft.com/office/drawing/2014/main" id="{8D809E36-7256-6CC2-0F4B-23E42C6B1426}"/>
              </a:ext>
            </a:extLst>
          </p:cNvPr>
          <p:cNvSpPr>
            <a:spLocks noGrp="1"/>
          </p:cNvSpPr>
          <p:nvPr>
            <p:ph type="pic" sz="quarter" idx="38"/>
          </p:nvPr>
        </p:nvSpPr>
        <p:spPr>
          <a:xfrm>
            <a:off x="8148811" y="3135350"/>
            <a:ext cx="818914" cy="1031602"/>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35" name="Inhaltsplatzhalter 2">
            <a:extLst>
              <a:ext uri="{FF2B5EF4-FFF2-40B4-BE49-F238E27FC236}">
                <a16:creationId xmlns:a16="http://schemas.microsoft.com/office/drawing/2014/main" id="{FF8DEA4B-FE27-8A9E-FBBB-04944A377343}"/>
              </a:ext>
            </a:extLst>
          </p:cNvPr>
          <p:cNvSpPr>
            <a:spLocks noGrp="1"/>
          </p:cNvSpPr>
          <p:nvPr>
            <p:ph idx="39" hasCustomPrompt="1"/>
          </p:nvPr>
        </p:nvSpPr>
        <p:spPr>
          <a:xfrm>
            <a:off x="9136794" y="3135350"/>
            <a:ext cx="2786400" cy="1031602"/>
          </a:xfrm>
        </p:spPr>
        <p:txBody>
          <a:bodyPr tIns="36000" anchor="ctr"/>
          <a:lstStyle>
            <a:lvl1pPr>
              <a:defRPr sz="2400" b="1"/>
            </a:lvl1pPr>
            <a:lvl2pPr marL="174625" indent="-174625">
              <a:buFont typeface="Source Sans Pro" panose="020B0503030403020204" pitchFamily="34" charset="0"/>
              <a:buChar char="―"/>
              <a:defRPr sz="2400" b="1"/>
            </a:lvl2pPr>
            <a:lvl3pPr marL="360363" indent="-185738">
              <a:buFont typeface="Source Sans Pro" panose="020B0503030403020204" pitchFamily="34" charset="0"/>
              <a:buChar char="―"/>
              <a:defRPr sz="2400" b="1"/>
            </a:lvl3pPr>
            <a:lvl4pPr marL="534988" indent="-174625">
              <a:buFont typeface="Source Sans Pro" panose="020B0503030403020204" pitchFamily="34" charset="0"/>
              <a:buChar char="―"/>
              <a:defRPr sz="2400" b="1"/>
            </a:lvl4pPr>
            <a:lvl5pPr marL="719138" indent="-184150">
              <a:buFont typeface="Source Sans Pro" panose="020B0503030403020204" pitchFamily="34" charset="0"/>
              <a:buChar char="―"/>
              <a:defRPr sz="2400" b="1"/>
            </a:lvl5pPr>
          </a:lstStyle>
          <a:p>
            <a:pPr lvl="0"/>
            <a:r>
              <a:rPr lang="en-GB" noProof="0"/>
              <a:t>Insert content</a:t>
            </a:r>
          </a:p>
        </p:txBody>
      </p:sp>
      <p:sp>
        <p:nvSpPr>
          <p:cNvPr id="36" name="Bildplatzhalter 4">
            <a:extLst>
              <a:ext uri="{FF2B5EF4-FFF2-40B4-BE49-F238E27FC236}">
                <a16:creationId xmlns:a16="http://schemas.microsoft.com/office/drawing/2014/main" id="{5AC54CE7-1DE9-FCC9-D36F-326C1CC978F1}"/>
              </a:ext>
            </a:extLst>
          </p:cNvPr>
          <p:cNvSpPr>
            <a:spLocks noGrp="1"/>
          </p:cNvSpPr>
          <p:nvPr>
            <p:ph type="pic" sz="quarter" idx="40"/>
          </p:nvPr>
        </p:nvSpPr>
        <p:spPr>
          <a:xfrm>
            <a:off x="8148811" y="4680322"/>
            <a:ext cx="818914" cy="1031602"/>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37" name="Inhaltsplatzhalter 2">
            <a:extLst>
              <a:ext uri="{FF2B5EF4-FFF2-40B4-BE49-F238E27FC236}">
                <a16:creationId xmlns:a16="http://schemas.microsoft.com/office/drawing/2014/main" id="{CFFA07EE-B7CC-6673-18A8-938F608DD842}"/>
              </a:ext>
            </a:extLst>
          </p:cNvPr>
          <p:cNvSpPr>
            <a:spLocks noGrp="1"/>
          </p:cNvSpPr>
          <p:nvPr>
            <p:ph idx="41" hasCustomPrompt="1"/>
          </p:nvPr>
        </p:nvSpPr>
        <p:spPr>
          <a:xfrm>
            <a:off x="9136794" y="4680322"/>
            <a:ext cx="2786400" cy="1031602"/>
          </a:xfrm>
        </p:spPr>
        <p:txBody>
          <a:bodyPr tIns="36000" anchor="ctr"/>
          <a:lstStyle>
            <a:lvl1pPr>
              <a:defRPr sz="2400" b="1"/>
            </a:lvl1pPr>
            <a:lvl2pPr marL="174625" indent="-174625">
              <a:buFont typeface="Source Sans Pro" panose="020B0503030403020204" pitchFamily="34" charset="0"/>
              <a:buChar char="―"/>
              <a:defRPr sz="2400" b="1"/>
            </a:lvl2pPr>
            <a:lvl3pPr marL="360363" indent="-185738">
              <a:buFont typeface="Source Sans Pro" panose="020B0503030403020204" pitchFamily="34" charset="0"/>
              <a:buChar char="―"/>
              <a:defRPr sz="2400" b="1"/>
            </a:lvl3pPr>
            <a:lvl4pPr marL="534988" indent="-174625">
              <a:buFont typeface="Source Sans Pro" panose="020B0503030403020204" pitchFamily="34" charset="0"/>
              <a:buChar char="―"/>
              <a:defRPr sz="2400" b="1"/>
            </a:lvl4pPr>
            <a:lvl5pPr marL="719138" indent="-184150">
              <a:buFont typeface="Source Sans Pro" panose="020B0503030403020204" pitchFamily="34" charset="0"/>
              <a:buChar char="―"/>
              <a:defRPr sz="2400" b="1"/>
            </a:lvl5pPr>
          </a:lstStyle>
          <a:p>
            <a:pPr lvl="0"/>
            <a:r>
              <a:rPr lang="en-GB" noProof="0"/>
              <a:t>Insert content</a:t>
            </a:r>
          </a:p>
        </p:txBody>
      </p:sp>
    </p:spTree>
    <p:extLst>
      <p:ext uri="{BB962C8B-B14F-4D97-AF65-F5344CB8AC3E}">
        <p14:creationId xmlns:p14="http://schemas.microsoft.com/office/powerpoint/2010/main" val="113175732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Titel und elf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71463" y="244800"/>
            <a:ext cx="11650662" cy="625944"/>
          </a:xfrm>
        </p:spPr>
        <p:txBody>
          <a:bodyPr/>
          <a:lstStyle>
            <a:lvl1pPr>
              <a:defRPr/>
            </a:lvl1p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D364BFF4-CB62-460B-A7FD-029BF9AAE804}"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US" noProof="0"/>
              <a:t>Footer (Edit via "Insert &gt; Header and Footer")</a:t>
            </a:r>
            <a:endParaRPr lang="en-GB" noProof="0"/>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41" name="Inhaltsplatzhalter 30">
            <a:extLst>
              <a:ext uri="{FF2B5EF4-FFF2-40B4-BE49-F238E27FC236}">
                <a16:creationId xmlns:a16="http://schemas.microsoft.com/office/drawing/2014/main" id="{1FE9EFCD-7C86-A7FC-7CBA-C2A928454C03}"/>
              </a:ext>
            </a:extLst>
          </p:cNvPr>
          <p:cNvSpPr>
            <a:spLocks noGrp="1"/>
          </p:cNvSpPr>
          <p:nvPr>
            <p:ph sz="quarter" idx="14" hasCustomPrompt="1"/>
          </p:nvPr>
        </p:nvSpPr>
        <p:spPr>
          <a:xfrm>
            <a:off x="271463" y="878400"/>
            <a:ext cx="2862063" cy="2684376"/>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2" name="Inhaltsplatzhalter 30">
            <a:extLst>
              <a:ext uri="{FF2B5EF4-FFF2-40B4-BE49-F238E27FC236}">
                <a16:creationId xmlns:a16="http://schemas.microsoft.com/office/drawing/2014/main" id="{B5AF2636-78AA-31AE-B767-CD1ED9E3083B}"/>
              </a:ext>
            </a:extLst>
          </p:cNvPr>
          <p:cNvSpPr>
            <a:spLocks noGrp="1"/>
          </p:cNvSpPr>
          <p:nvPr>
            <p:ph sz="quarter" idx="15" hasCustomPrompt="1"/>
          </p:nvPr>
        </p:nvSpPr>
        <p:spPr>
          <a:xfrm>
            <a:off x="3131605" y="878400"/>
            <a:ext cx="2962866" cy="2684376"/>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3" name="Inhaltsplatzhalter 30">
            <a:extLst>
              <a:ext uri="{FF2B5EF4-FFF2-40B4-BE49-F238E27FC236}">
                <a16:creationId xmlns:a16="http://schemas.microsoft.com/office/drawing/2014/main" id="{8CD2FE50-AB2F-83AF-8B23-1260D26EF813}"/>
              </a:ext>
            </a:extLst>
          </p:cNvPr>
          <p:cNvSpPr>
            <a:spLocks noGrp="1"/>
          </p:cNvSpPr>
          <p:nvPr>
            <p:ph sz="quarter" idx="16" hasCustomPrompt="1"/>
          </p:nvPr>
        </p:nvSpPr>
        <p:spPr>
          <a:xfrm>
            <a:off x="6102458" y="878400"/>
            <a:ext cx="2948569" cy="2684376"/>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4" name="Inhaltsplatzhalter 30">
            <a:extLst>
              <a:ext uri="{FF2B5EF4-FFF2-40B4-BE49-F238E27FC236}">
                <a16:creationId xmlns:a16="http://schemas.microsoft.com/office/drawing/2014/main" id="{156B3F99-D56F-6D47-0C38-55E1C209F590}"/>
              </a:ext>
            </a:extLst>
          </p:cNvPr>
          <p:cNvSpPr>
            <a:spLocks noGrp="1"/>
          </p:cNvSpPr>
          <p:nvPr>
            <p:ph sz="quarter" idx="17" hasCustomPrompt="1"/>
          </p:nvPr>
        </p:nvSpPr>
        <p:spPr>
          <a:xfrm>
            <a:off x="9056315" y="878400"/>
            <a:ext cx="2861423" cy="2684376"/>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5" name="Inhaltsplatzhalter 30">
            <a:extLst>
              <a:ext uri="{FF2B5EF4-FFF2-40B4-BE49-F238E27FC236}">
                <a16:creationId xmlns:a16="http://schemas.microsoft.com/office/drawing/2014/main" id="{61CB84E3-822D-E7BF-88FA-B6CD84997420}"/>
              </a:ext>
            </a:extLst>
          </p:cNvPr>
          <p:cNvSpPr>
            <a:spLocks noGrp="1"/>
          </p:cNvSpPr>
          <p:nvPr>
            <p:ph sz="quarter" idx="18" hasCustomPrompt="1"/>
          </p:nvPr>
        </p:nvSpPr>
        <p:spPr>
          <a:xfrm>
            <a:off x="271463" y="4942799"/>
            <a:ext cx="2862063" cy="1281790"/>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6" name="Inhaltsplatzhalter 30">
            <a:extLst>
              <a:ext uri="{FF2B5EF4-FFF2-40B4-BE49-F238E27FC236}">
                <a16:creationId xmlns:a16="http://schemas.microsoft.com/office/drawing/2014/main" id="{4BBD1101-501F-08B4-863D-4EC398FF4C2F}"/>
              </a:ext>
            </a:extLst>
          </p:cNvPr>
          <p:cNvSpPr>
            <a:spLocks noGrp="1"/>
          </p:cNvSpPr>
          <p:nvPr>
            <p:ph sz="quarter" idx="19" hasCustomPrompt="1"/>
          </p:nvPr>
        </p:nvSpPr>
        <p:spPr>
          <a:xfrm>
            <a:off x="3131605" y="3577319"/>
            <a:ext cx="2962866" cy="2647269"/>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7" name="Inhaltsplatzhalter 30">
            <a:extLst>
              <a:ext uri="{FF2B5EF4-FFF2-40B4-BE49-F238E27FC236}">
                <a16:creationId xmlns:a16="http://schemas.microsoft.com/office/drawing/2014/main" id="{799F2A81-65B3-AA66-95A8-AD7674ADA344}"/>
              </a:ext>
            </a:extLst>
          </p:cNvPr>
          <p:cNvSpPr>
            <a:spLocks noGrp="1"/>
          </p:cNvSpPr>
          <p:nvPr>
            <p:ph sz="quarter" idx="20" hasCustomPrompt="1"/>
          </p:nvPr>
        </p:nvSpPr>
        <p:spPr>
          <a:xfrm>
            <a:off x="6102458" y="3577319"/>
            <a:ext cx="2948569" cy="2647269"/>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8" name="Inhaltsplatzhalter 30">
            <a:extLst>
              <a:ext uri="{FF2B5EF4-FFF2-40B4-BE49-F238E27FC236}">
                <a16:creationId xmlns:a16="http://schemas.microsoft.com/office/drawing/2014/main" id="{CD8C8901-62AC-56A4-B429-1C6C564195B7}"/>
              </a:ext>
            </a:extLst>
          </p:cNvPr>
          <p:cNvSpPr>
            <a:spLocks noGrp="1"/>
          </p:cNvSpPr>
          <p:nvPr>
            <p:ph sz="quarter" idx="21" hasCustomPrompt="1"/>
          </p:nvPr>
        </p:nvSpPr>
        <p:spPr>
          <a:xfrm>
            <a:off x="9056315" y="4942798"/>
            <a:ext cx="2861423" cy="1281790"/>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9" name="Inhaltsplatzhalter 30">
            <a:extLst>
              <a:ext uri="{FF2B5EF4-FFF2-40B4-BE49-F238E27FC236}">
                <a16:creationId xmlns:a16="http://schemas.microsoft.com/office/drawing/2014/main" id="{FC91EDA6-5E9C-6D6C-EF9F-C7F0B68C4C03}"/>
              </a:ext>
            </a:extLst>
          </p:cNvPr>
          <p:cNvSpPr>
            <a:spLocks noGrp="1"/>
          </p:cNvSpPr>
          <p:nvPr>
            <p:ph sz="quarter" idx="22" hasCustomPrompt="1"/>
          </p:nvPr>
        </p:nvSpPr>
        <p:spPr>
          <a:xfrm>
            <a:off x="271463" y="3577319"/>
            <a:ext cx="2862063" cy="1361404"/>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50" name="Inhaltsplatzhalter 30">
            <a:extLst>
              <a:ext uri="{FF2B5EF4-FFF2-40B4-BE49-F238E27FC236}">
                <a16:creationId xmlns:a16="http://schemas.microsoft.com/office/drawing/2014/main" id="{51E99161-B839-91BE-206F-89792AD5F923}"/>
              </a:ext>
            </a:extLst>
          </p:cNvPr>
          <p:cNvSpPr>
            <a:spLocks noGrp="1"/>
          </p:cNvSpPr>
          <p:nvPr>
            <p:ph sz="quarter" idx="23" hasCustomPrompt="1"/>
          </p:nvPr>
        </p:nvSpPr>
        <p:spPr>
          <a:xfrm>
            <a:off x="9056315" y="3577319"/>
            <a:ext cx="2861423" cy="1360800"/>
          </a:xfrm>
        </p:spPr>
        <p:txBody>
          <a:bodyPr lIns="180000" tIns="162000" rIns="90000" bIns="43200"/>
          <a:lstStyle>
            <a:lvl1pPr>
              <a:lnSpc>
                <a:spcPct val="98000"/>
              </a:lnSpc>
              <a:defRPr sz="1500"/>
            </a:lvl1pPr>
            <a:lvl2pPr>
              <a:lnSpc>
                <a:spcPct val="98000"/>
              </a:lnSpc>
              <a:defRPr/>
            </a:lvl2pPr>
            <a:lvl3pPr>
              <a:lnSpc>
                <a:spcPct val="98000"/>
              </a:lnSpc>
              <a:defRPr/>
            </a:lvl3pPr>
            <a:lvl4pPr>
              <a:lnSpc>
                <a:spcPct val="98000"/>
              </a:lnSpc>
              <a:defRPr/>
            </a:lvl4pPr>
            <a:lvl5pPr>
              <a:lnSpc>
                <a:spcPct val="98000"/>
              </a:lnSpc>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Tree>
    <p:extLst>
      <p:ext uri="{BB962C8B-B14F-4D97-AF65-F5344CB8AC3E}">
        <p14:creationId xmlns:p14="http://schemas.microsoft.com/office/powerpoint/2010/main" val="315671671"/>
      </p:ext>
    </p:extLst>
  </p:cSld>
  <p:clrMapOvr>
    <a:masterClrMapping/>
  </p:clrMapOvr>
  <p:hf hdr="0"/>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7"/>
        <p:cNvGrpSpPr/>
        <p:nvPr/>
      </p:nvGrpSpPr>
      <p:grpSpPr>
        <a:xfrm>
          <a:off x="0" y="0"/>
          <a:ext cx="0" cy="0"/>
          <a:chOff x="0" y="0"/>
          <a:chExt cx="0" cy="0"/>
        </a:xfrm>
      </p:grpSpPr>
      <p:sp>
        <p:nvSpPr>
          <p:cNvPr id="28" name="Google Shape;28;p5"/>
          <p:cNvSpPr txBox="1">
            <a:spLocks noGrp="1"/>
          </p:cNvSpPr>
          <p:nvPr>
            <p:ph type="title"/>
          </p:nvPr>
        </p:nvSpPr>
        <p:spPr>
          <a:xfrm>
            <a:off x="722313" y="4406900"/>
            <a:ext cx="7772400" cy="1362075"/>
          </a:xfrm>
          <a:prstGeom prst="rect">
            <a:avLst/>
          </a:prstGeom>
          <a:noFill/>
          <a:ln>
            <a:noFill/>
          </a:ln>
        </p:spPr>
        <p:txBody>
          <a:bodyPr spcFirstLastPara="1" wrap="square" lIns="91425" tIns="45700" rIns="91425" bIns="45700" anchor="t" anchorCtr="0">
            <a:normAutofit/>
          </a:bodyPr>
          <a:lstStyle>
            <a:lvl1pPr lvl="0" algn="l">
              <a:spcBef>
                <a:spcPts val="0"/>
              </a:spcBef>
              <a:spcAft>
                <a:spcPts val="0"/>
              </a:spcAft>
              <a:buClr>
                <a:schemeClr val="dk1"/>
              </a:buClr>
              <a:buSzPts val="4000"/>
              <a:buFont typeface="Calibri"/>
              <a:buNone/>
              <a:defRPr sz="4000" b="1"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9" name="Google Shape;29;p5"/>
          <p:cNvSpPr txBox="1">
            <a:spLocks noGrp="1"/>
          </p:cNvSpPr>
          <p:nvPr>
            <p:ph type="body" idx="1"/>
          </p:nvPr>
        </p:nvSpPr>
        <p:spPr>
          <a:xfrm>
            <a:off x="722313" y="2906713"/>
            <a:ext cx="7772400" cy="1500187"/>
          </a:xfrm>
          <a:prstGeom prst="rect">
            <a:avLst/>
          </a:prstGeom>
          <a:noFill/>
          <a:ln>
            <a:noFill/>
          </a:ln>
        </p:spPr>
        <p:txBody>
          <a:bodyPr spcFirstLastPara="1" wrap="square" lIns="91425" tIns="45700" rIns="91425" bIns="45700" anchor="b" anchorCtr="0">
            <a:normAutofit/>
          </a:bodyPr>
          <a:lstStyle>
            <a:lvl1pPr marL="457200" lvl="0" indent="-228600" algn="l">
              <a:spcBef>
                <a:spcPts val="400"/>
              </a:spcBef>
              <a:spcAft>
                <a:spcPts val="0"/>
              </a:spcAft>
              <a:buClr>
                <a:srgbClr val="888888"/>
              </a:buClr>
              <a:buSzPts val="2000"/>
              <a:buNone/>
              <a:defRPr sz="2000">
                <a:solidFill>
                  <a:srgbClr val="888888"/>
                </a:solidFill>
              </a:defRPr>
            </a:lvl1pPr>
            <a:lvl2pPr marL="914400" lvl="1" indent="-228600" algn="l">
              <a:spcBef>
                <a:spcPts val="360"/>
              </a:spcBef>
              <a:spcAft>
                <a:spcPts val="0"/>
              </a:spcAft>
              <a:buClr>
                <a:srgbClr val="888888"/>
              </a:buClr>
              <a:buSzPts val="1800"/>
              <a:buNone/>
              <a:defRPr sz="1800">
                <a:solidFill>
                  <a:srgbClr val="888888"/>
                </a:solidFill>
              </a:defRPr>
            </a:lvl2pPr>
            <a:lvl3pPr marL="1371600" lvl="2" indent="-228600" algn="l">
              <a:spcBef>
                <a:spcPts val="320"/>
              </a:spcBef>
              <a:spcAft>
                <a:spcPts val="0"/>
              </a:spcAft>
              <a:buClr>
                <a:srgbClr val="888888"/>
              </a:buClr>
              <a:buSzPts val="1600"/>
              <a:buNone/>
              <a:defRPr sz="1600">
                <a:solidFill>
                  <a:srgbClr val="888888"/>
                </a:solidFill>
              </a:defRPr>
            </a:lvl3pPr>
            <a:lvl4pPr marL="1828800" lvl="3" indent="-228600" algn="l">
              <a:spcBef>
                <a:spcPts val="280"/>
              </a:spcBef>
              <a:spcAft>
                <a:spcPts val="0"/>
              </a:spcAft>
              <a:buClr>
                <a:srgbClr val="888888"/>
              </a:buClr>
              <a:buSzPts val="1400"/>
              <a:buNone/>
              <a:defRPr sz="1400">
                <a:solidFill>
                  <a:srgbClr val="888888"/>
                </a:solidFill>
              </a:defRPr>
            </a:lvl4pPr>
            <a:lvl5pPr marL="2286000" lvl="4" indent="-228600" algn="l">
              <a:spcBef>
                <a:spcPts val="280"/>
              </a:spcBef>
              <a:spcAft>
                <a:spcPts val="0"/>
              </a:spcAft>
              <a:buClr>
                <a:srgbClr val="888888"/>
              </a:buClr>
              <a:buSzPts val="1400"/>
              <a:buNone/>
              <a:defRPr sz="1400">
                <a:solidFill>
                  <a:srgbClr val="888888"/>
                </a:solidFill>
              </a:defRPr>
            </a:lvl5pPr>
            <a:lvl6pPr marL="2743200" lvl="5" indent="-228600" algn="l">
              <a:spcBef>
                <a:spcPts val="280"/>
              </a:spcBef>
              <a:spcAft>
                <a:spcPts val="0"/>
              </a:spcAft>
              <a:buClr>
                <a:srgbClr val="888888"/>
              </a:buClr>
              <a:buSzPts val="1400"/>
              <a:buNone/>
              <a:defRPr sz="1400">
                <a:solidFill>
                  <a:srgbClr val="888888"/>
                </a:solidFill>
              </a:defRPr>
            </a:lvl6pPr>
            <a:lvl7pPr marL="3200400" lvl="6" indent="-228600" algn="l">
              <a:spcBef>
                <a:spcPts val="280"/>
              </a:spcBef>
              <a:spcAft>
                <a:spcPts val="0"/>
              </a:spcAft>
              <a:buClr>
                <a:srgbClr val="888888"/>
              </a:buClr>
              <a:buSzPts val="1400"/>
              <a:buNone/>
              <a:defRPr sz="1400">
                <a:solidFill>
                  <a:srgbClr val="888888"/>
                </a:solidFill>
              </a:defRPr>
            </a:lvl7pPr>
            <a:lvl8pPr marL="3657600" lvl="7" indent="-228600" algn="l">
              <a:spcBef>
                <a:spcPts val="280"/>
              </a:spcBef>
              <a:spcAft>
                <a:spcPts val="0"/>
              </a:spcAft>
              <a:buClr>
                <a:srgbClr val="888888"/>
              </a:buClr>
              <a:buSzPts val="1400"/>
              <a:buNone/>
              <a:defRPr sz="1400">
                <a:solidFill>
                  <a:srgbClr val="888888"/>
                </a:solidFill>
              </a:defRPr>
            </a:lvl8pPr>
            <a:lvl9pPr marL="4114800" lvl="8" indent="-228600" algn="l">
              <a:spcBef>
                <a:spcPts val="280"/>
              </a:spcBef>
              <a:spcAft>
                <a:spcPts val="0"/>
              </a:spcAft>
              <a:buClr>
                <a:srgbClr val="888888"/>
              </a:buClr>
              <a:buSzPts val="1400"/>
              <a:buNone/>
              <a:defRPr sz="1400">
                <a:solidFill>
                  <a:srgbClr val="888888"/>
                </a:solidFill>
              </a:defRPr>
            </a:lvl9pPr>
          </a:lstStyle>
          <a:p>
            <a:endParaRPr/>
          </a:p>
        </p:txBody>
      </p:sp>
      <p:sp>
        <p:nvSpPr>
          <p:cNvPr id="30" name="Google Shape;30;p5"/>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1" name="Google Shape;31;p5"/>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5"/>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1963290547"/>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3 Bilder mit Text">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71464" y="244800"/>
            <a:ext cx="3762090" cy="1005258"/>
          </a:xfrm>
        </p:spPr>
        <p:txBody>
          <a:body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7893DB96-315B-4AA8-A4DA-A62A76E1325B}"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8" name="Inhaltsplatzhalter 10">
            <a:extLst>
              <a:ext uri="{FF2B5EF4-FFF2-40B4-BE49-F238E27FC236}">
                <a16:creationId xmlns:a16="http://schemas.microsoft.com/office/drawing/2014/main" id="{19B00308-6650-D1AB-F5C5-991F60192BF4}"/>
              </a:ext>
            </a:extLst>
          </p:cNvPr>
          <p:cNvSpPr>
            <a:spLocks noGrp="1"/>
          </p:cNvSpPr>
          <p:nvPr>
            <p:ph sz="quarter" idx="23" hasCustomPrompt="1"/>
          </p:nvPr>
        </p:nvSpPr>
        <p:spPr>
          <a:xfrm>
            <a:off x="269877" y="1371601"/>
            <a:ext cx="3765600" cy="1517340"/>
          </a:xfrm>
        </p:spPr>
        <p:txBody>
          <a:bodyPr/>
          <a:lstStyle>
            <a:lvl1pPr>
              <a:defRPr/>
            </a:lvl1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3" name="Bildplatzhalter 4">
            <a:extLst>
              <a:ext uri="{FF2B5EF4-FFF2-40B4-BE49-F238E27FC236}">
                <a16:creationId xmlns:a16="http://schemas.microsoft.com/office/drawing/2014/main" id="{E8901B72-CDFB-6B04-2999-9B4D3BECDEBA}"/>
              </a:ext>
            </a:extLst>
          </p:cNvPr>
          <p:cNvSpPr>
            <a:spLocks noGrp="1"/>
          </p:cNvSpPr>
          <p:nvPr>
            <p:ph type="pic" sz="quarter" idx="22"/>
          </p:nvPr>
        </p:nvSpPr>
        <p:spPr>
          <a:xfrm>
            <a:off x="4222638" y="273051"/>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16" name="Inhaltsplatzhalter 10">
            <a:extLst>
              <a:ext uri="{FF2B5EF4-FFF2-40B4-BE49-F238E27FC236}">
                <a16:creationId xmlns:a16="http://schemas.microsoft.com/office/drawing/2014/main" id="{5F7462AF-9418-FBED-AE2B-9097CD9893A9}"/>
              </a:ext>
            </a:extLst>
          </p:cNvPr>
          <p:cNvSpPr>
            <a:spLocks noGrp="1"/>
          </p:cNvSpPr>
          <p:nvPr>
            <p:ph sz="quarter" idx="24" hasCustomPrompt="1"/>
          </p:nvPr>
        </p:nvSpPr>
        <p:spPr>
          <a:xfrm>
            <a:off x="4222638" y="1347295"/>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7" name="Bildplatzhalter 4">
            <a:extLst>
              <a:ext uri="{FF2B5EF4-FFF2-40B4-BE49-F238E27FC236}">
                <a16:creationId xmlns:a16="http://schemas.microsoft.com/office/drawing/2014/main" id="{C01596A2-76F2-91F4-9E36-E7A688555C5E}"/>
              </a:ext>
            </a:extLst>
          </p:cNvPr>
          <p:cNvSpPr>
            <a:spLocks noGrp="1"/>
          </p:cNvSpPr>
          <p:nvPr>
            <p:ph type="pic" sz="quarter" idx="25"/>
          </p:nvPr>
        </p:nvSpPr>
        <p:spPr>
          <a:xfrm>
            <a:off x="6193722" y="267184"/>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18" name="Inhaltsplatzhalter 10">
            <a:extLst>
              <a:ext uri="{FF2B5EF4-FFF2-40B4-BE49-F238E27FC236}">
                <a16:creationId xmlns:a16="http://schemas.microsoft.com/office/drawing/2014/main" id="{BE5D1B04-2BFA-33F3-C355-D8EB9E6F77DC}"/>
              </a:ext>
            </a:extLst>
          </p:cNvPr>
          <p:cNvSpPr>
            <a:spLocks noGrp="1"/>
          </p:cNvSpPr>
          <p:nvPr>
            <p:ph sz="quarter" idx="26" hasCustomPrompt="1"/>
          </p:nvPr>
        </p:nvSpPr>
        <p:spPr>
          <a:xfrm>
            <a:off x="6193722" y="1347295"/>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9" name="Bildplatzhalter 4">
            <a:extLst>
              <a:ext uri="{FF2B5EF4-FFF2-40B4-BE49-F238E27FC236}">
                <a16:creationId xmlns:a16="http://schemas.microsoft.com/office/drawing/2014/main" id="{8823469C-27C8-EF8F-4CC9-197675E31FB1}"/>
              </a:ext>
            </a:extLst>
          </p:cNvPr>
          <p:cNvSpPr>
            <a:spLocks noGrp="1"/>
          </p:cNvSpPr>
          <p:nvPr>
            <p:ph type="pic" sz="quarter" idx="27"/>
          </p:nvPr>
        </p:nvSpPr>
        <p:spPr>
          <a:xfrm>
            <a:off x="8164806" y="267184"/>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0" name="Inhaltsplatzhalter 10">
            <a:extLst>
              <a:ext uri="{FF2B5EF4-FFF2-40B4-BE49-F238E27FC236}">
                <a16:creationId xmlns:a16="http://schemas.microsoft.com/office/drawing/2014/main" id="{887C4011-3849-0B28-B9C6-CD6CCD2774AC}"/>
              </a:ext>
            </a:extLst>
          </p:cNvPr>
          <p:cNvSpPr>
            <a:spLocks noGrp="1"/>
          </p:cNvSpPr>
          <p:nvPr>
            <p:ph sz="quarter" idx="28" hasCustomPrompt="1"/>
          </p:nvPr>
        </p:nvSpPr>
        <p:spPr>
          <a:xfrm>
            <a:off x="8164806" y="1347295"/>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21" name="Bildplatzhalter 4">
            <a:extLst>
              <a:ext uri="{FF2B5EF4-FFF2-40B4-BE49-F238E27FC236}">
                <a16:creationId xmlns:a16="http://schemas.microsoft.com/office/drawing/2014/main" id="{CBEDB122-E4B4-DEAF-0C6D-61CF1C399FB7}"/>
              </a:ext>
            </a:extLst>
          </p:cNvPr>
          <p:cNvSpPr>
            <a:spLocks noGrp="1"/>
          </p:cNvSpPr>
          <p:nvPr>
            <p:ph type="pic" sz="quarter" idx="29"/>
          </p:nvPr>
        </p:nvSpPr>
        <p:spPr>
          <a:xfrm>
            <a:off x="10135890" y="267184"/>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2" name="Inhaltsplatzhalter 10">
            <a:extLst>
              <a:ext uri="{FF2B5EF4-FFF2-40B4-BE49-F238E27FC236}">
                <a16:creationId xmlns:a16="http://schemas.microsoft.com/office/drawing/2014/main" id="{2E8C9BDD-A256-932A-0451-8742BDF218CD}"/>
              </a:ext>
            </a:extLst>
          </p:cNvPr>
          <p:cNvSpPr>
            <a:spLocks noGrp="1"/>
          </p:cNvSpPr>
          <p:nvPr>
            <p:ph sz="quarter" idx="30" hasCustomPrompt="1"/>
          </p:nvPr>
        </p:nvSpPr>
        <p:spPr>
          <a:xfrm>
            <a:off x="10135890" y="1347295"/>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23" name="Bildplatzhalter 4">
            <a:extLst>
              <a:ext uri="{FF2B5EF4-FFF2-40B4-BE49-F238E27FC236}">
                <a16:creationId xmlns:a16="http://schemas.microsoft.com/office/drawing/2014/main" id="{5648AA9A-5221-27F9-3191-6F0F1FEAF36C}"/>
              </a:ext>
            </a:extLst>
          </p:cNvPr>
          <p:cNvSpPr>
            <a:spLocks noGrp="1"/>
          </p:cNvSpPr>
          <p:nvPr>
            <p:ph type="pic" sz="quarter" idx="31"/>
          </p:nvPr>
        </p:nvSpPr>
        <p:spPr>
          <a:xfrm>
            <a:off x="4220167" y="2453904"/>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4" name="Inhaltsplatzhalter 10">
            <a:extLst>
              <a:ext uri="{FF2B5EF4-FFF2-40B4-BE49-F238E27FC236}">
                <a16:creationId xmlns:a16="http://schemas.microsoft.com/office/drawing/2014/main" id="{92E2526C-7EE2-C9B9-E09C-E4124FE41C3A}"/>
              </a:ext>
            </a:extLst>
          </p:cNvPr>
          <p:cNvSpPr>
            <a:spLocks noGrp="1"/>
          </p:cNvSpPr>
          <p:nvPr>
            <p:ph sz="quarter" idx="32" hasCustomPrompt="1"/>
          </p:nvPr>
        </p:nvSpPr>
        <p:spPr>
          <a:xfrm>
            <a:off x="4220167" y="3528148"/>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25" name="Bildplatzhalter 4">
            <a:extLst>
              <a:ext uri="{FF2B5EF4-FFF2-40B4-BE49-F238E27FC236}">
                <a16:creationId xmlns:a16="http://schemas.microsoft.com/office/drawing/2014/main" id="{6836661A-7952-7ADE-BB22-08BB2B174D2B}"/>
              </a:ext>
            </a:extLst>
          </p:cNvPr>
          <p:cNvSpPr>
            <a:spLocks noGrp="1"/>
          </p:cNvSpPr>
          <p:nvPr>
            <p:ph type="pic" sz="quarter" idx="33"/>
          </p:nvPr>
        </p:nvSpPr>
        <p:spPr>
          <a:xfrm>
            <a:off x="6191251" y="2453904"/>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6" name="Inhaltsplatzhalter 10">
            <a:extLst>
              <a:ext uri="{FF2B5EF4-FFF2-40B4-BE49-F238E27FC236}">
                <a16:creationId xmlns:a16="http://schemas.microsoft.com/office/drawing/2014/main" id="{C2CB294D-1078-8674-FF02-6A8C1FA8750C}"/>
              </a:ext>
            </a:extLst>
          </p:cNvPr>
          <p:cNvSpPr>
            <a:spLocks noGrp="1"/>
          </p:cNvSpPr>
          <p:nvPr>
            <p:ph sz="quarter" idx="34" hasCustomPrompt="1"/>
          </p:nvPr>
        </p:nvSpPr>
        <p:spPr>
          <a:xfrm>
            <a:off x="6191251" y="3528148"/>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28" name="Bildplatzhalter 4">
            <a:extLst>
              <a:ext uri="{FF2B5EF4-FFF2-40B4-BE49-F238E27FC236}">
                <a16:creationId xmlns:a16="http://schemas.microsoft.com/office/drawing/2014/main" id="{478A5169-5857-1B03-543A-A692CECD2826}"/>
              </a:ext>
            </a:extLst>
          </p:cNvPr>
          <p:cNvSpPr>
            <a:spLocks noGrp="1"/>
          </p:cNvSpPr>
          <p:nvPr>
            <p:ph type="pic" sz="quarter" idx="35"/>
          </p:nvPr>
        </p:nvSpPr>
        <p:spPr>
          <a:xfrm>
            <a:off x="8162335" y="2453904"/>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29" name="Inhaltsplatzhalter 10">
            <a:extLst>
              <a:ext uri="{FF2B5EF4-FFF2-40B4-BE49-F238E27FC236}">
                <a16:creationId xmlns:a16="http://schemas.microsoft.com/office/drawing/2014/main" id="{CCD55740-F556-6FFB-54B7-F02F33DD446D}"/>
              </a:ext>
            </a:extLst>
          </p:cNvPr>
          <p:cNvSpPr>
            <a:spLocks noGrp="1"/>
          </p:cNvSpPr>
          <p:nvPr>
            <p:ph sz="quarter" idx="36" hasCustomPrompt="1"/>
          </p:nvPr>
        </p:nvSpPr>
        <p:spPr>
          <a:xfrm>
            <a:off x="8162335" y="3528148"/>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30" name="Bildplatzhalter 4">
            <a:extLst>
              <a:ext uri="{FF2B5EF4-FFF2-40B4-BE49-F238E27FC236}">
                <a16:creationId xmlns:a16="http://schemas.microsoft.com/office/drawing/2014/main" id="{C3C4A300-9C66-727B-BF1B-3FE78BA49252}"/>
              </a:ext>
            </a:extLst>
          </p:cNvPr>
          <p:cNvSpPr>
            <a:spLocks noGrp="1"/>
          </p:cNvSpPr>
          <p:nvPr>
            <p:ph type="pic" sz="quarter" idx="37"/>
          </p:nvPr>
        </p:nvSpPr>
        <p:spPr>
          <a:xfrm>
            <a:off x="10133419" y="2453904"/>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31" name="Inhaltsplatzhalter 10">
            <a:extLst>
              <a:ext uri="{FF2B5EF4-FFF2-40B4-BE49-F238E27FC236}">
                <a16:creationId xmlns:a16="http://schemas.microsoft.com/office/drawing/2014/main" id="{A1A5D7D5-55B1-516C-7CED-BF26C79BE6B2}"/>
              </a:ext>
            </a:extLst>
          </p:cNvPr>
          <p:cNvSpPr>
            <a:spLocks noGrp="1"/>
          </p:cNvSpPr>
          <p:nvPr>
            <p:ph sz="quarter" idx="38" hasCustomPrompt="1"/>
          </p:nvPr>
        </p:nvSpPr>
        <p:spPr>
          <a:xfrm>
            <a:off x="10133419" y="3528148"/>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36" name="Bildplatzhalter 4">
            <a:extLst>
              <a:ext uri="{FF2B5EF4-FFF2-40B4-BE49-F238E27FC236}">
                <a16:creationId xmlns:a16="http://schemas.microsoft.com/office/drawing/2014/main" id="{F4A6E408-2281-5C5F-C17D-009678C7B293}"/>
              </a:ext>
            </a:extLst>
          </p:cNvPr>
          <p:cNvSpPr>
            <a:spLocks noGrp="1"/>
          </p:cNvSpPr>
          <p:nvPr>
            <p:ph type="pic" sz="quarter" idx="39"/>
          </p:nvPr>
        </p:nvSpPr>
        <p:spPr>
          <a:xfrm>
            <a:off x="4219981" y="4491720"/>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37" name="Inhaltsplatzhalter 10">
            <a:extLst>
              <a:ext uri="{FF2B5EF4-FFF2-40B4-BE49-F238E27FC236}">
                <a16:creationId xmlns:a16="http://schemas.microsoft.com/office/drawing/2014/main" id="{106AA095-B514-8CB2-E655-796D9234A496}"/>
              </a:ext>
            </a:extLst>
          </p:cNvPr>
          <p:cNvSpPr>
            <a:spLocks noGrp="1"/>
          </p:cNvSpPr>
          <p:nvPr>
            <p:ph sz="quarter" idx="40" hasCustomPrompt="1"/>
          </p:nvPr>
        </p:nvSpPr>
        <p:spPr>
          <a:xfrm>
            <a:off x="4219981" y="5518339"/>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38" name="Bildplatzhalter 4">
            <a:extLst>
              <a:ext uri="{FF2B5EF4-FFF2-40B4-BE49-F238E27FC236}">
                <a16:creationId xmlns:a16="http://schemas.microsoft.com/office/drawing/2014/main" id="{B22E5E6F-159C-366B-5296-441253F3F0BB}"/>
              </a:ext>
            </a:extLst>
          </p:cNvPr>
          <p:cNvSpPr>
            <a:spLocks noGrp="1"/>
          </p:cNvSpPr>
          <p:nvPr>
            <p:ph type="pic" sz="quarter" idx="41"/>
          </p:nvPr>
        </p:nvSpPr>
        <p:spPr>
          <a:xfrm>
            <a:off x="6191065" y="4491720"/>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39" name="Inhaltsplatzhalter 10">
            <a:extLst>
              <a:ext uri="{FF2B5EF4-FFF2-40B4-BE49-F238E27FC236}">
                <a16:creationId xmlns:a16="http://schemas.microsoft.com/office/drawing/2014/main" id="{8F99875B-FC4F-7DCE-AACD-FF783DF1F8CC}"/>
              </a:ext>
            </a:extLst>
          </p:cNvPr>
          <p:cNvSpPr>
            <a:spLocks noGrp="1"/>
          </p:cNvSpPr>
          <p:nvPr>
            <p:ph sz="quarter" idx="42" hasCustomPrompt="1"/>
          </p:nvPr>
        </p:nvSpPr>
        <p:spPr>
          <a:xfrm>
            <a:off x="6191065" y="5518339"/>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0" name="Bildplatzhalter 4">
            <a:extLst>
              <a:ext uri="{FF2B5EF4-FFF2-40B4-BE49-F238E27FC236}">
                <a16:creationId xmlns:a16="http://schemas.microsoft.com/office/drawing/2014/main" id="{86D99F31-E97B-1DE8-80A6-FCE2268D7504}"/>
              </a:ext>
            </a:extLst>
          </p:cNvPr>
          <p:cNvSpPr>
            <a:spLocks noGrp="1"/>
          </p:cNvSpPr>
          <p:nvPr>
            <p:ph type="pic" sz="quarter" idx="43"/>
          </p:nvPr>
        </p:nvSpPr>
        <p:spPr>
          <a:xfrm>
            <a:off x="8162149" y="4491720"/>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41" name="Inhaltsplatzhalter 10">
            <a:extLst>
              <a:ext uri="{FF2B5EF4-FFF2-40B4-BE49-F238E27FC236}">
                <a16:creationId xmlns:a16="http://schemas.microsoft.com/office/drawing/2014/main" id="{2AFB99F6-8B03-8325-85FE-ACF55FEF4C7E}"/>
              </a:ext>
            </a:extLst>
          </p:cNvPr>
          <p:cNvSpPr>
            <a:spLocks noGrp="1"/>
          </p:cNvSpPr>
          <p:nvPr>
            <p:ph sz="quarter" idx="44" hasCustomPrompt="1"/>
          </p:nvPr>
        </p:nvSpPr>
        <p:spPr>
          <a:xfrm>
            <a:off x="8162149" y="5518339"/>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2" name="Bildplatzhalter 4">
            <a:extLst>
              <a:ext uri="{FF2B5EF4-FFF2-40B4-BE49-F238E27FC236}">
                <a16:creationId xmlns:a16="http://schemas.microsoft.com/office/drawing/2014/main" id="{7B354065-93C3-8CD0-C6F7-EAD8915CFD21}"/>
              </a:ext>
            </a:extLst>
          </p:cNvPr>
          <p:cNvSpPr>
            <a:spLocks noGrp="1"/>
          </p:cNvSpPr>
          <p:nvPr>
            <p:ph type="pic" sz="quarter" idx="45"/>
          </p:nvPr>
        </p:nvSpPr>
        <p:spPr>
          <a:xfrm>
            <a:off x="10133233" y="4491720"/>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43" name="Inhaltsplatzhalter 10">
            <a:extLst>
              <a:ext uri="{FF2B5EF4-FFF2-40B4-BE49-F238E27FC236}">
                <a16:creationId xmlns:a16="http://schemas.microsoft.com/office/drawing/2014/main" id="{D9B63D01-B563-7751-25F8-D9E1385E66D2}"/>
              </a:ext>
            </a:extLst>
          </p:cNvPr>
          <p:cNvSpPr>
            <a:spLocks noGrp="1"/>
          </p:cNvSpPr>
          <p:nvPr>
            <p:ph sz="quarter" idx="46" hasCustomPrompt="1"/>
          </p:nvPr>
        </p:nvSpPr>
        <p:spPr>
          <a:xfrm>
            <a:off x="10133233" y="5518339"/>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4" name="Bildplatzhalter 4">
            <a:extLst>
              <a:ext uri="{FF2B5EF4-FFF2-40B4-BE49-F238E27FC236}">
                <a16:creationId xmlns:a16="http://schemas.microsoft.com/office/drawing/2014/main" id="{3561E328-70B6-85DB-D07B-4E3133D9FE77}"/>
              </a:ext>
            </a:extLst>
          </p:cNvPr>
          <p:cNvSpPr>
            <a:spLocks noGrp="1"/>
          </p:cNvSpPr>
          <p:nvPr>
            <p:ph type="pic" sz="quarter" idx="47"/>
          </p:nvPr>
        </p:nvSpPr>
        <p:spPr>
          <a:xfrm>
            <a:off x="2247851" y="4491720"/>
            <a:ext cx="1782000" cy="954000"/>
          </a:xfrm>
          <a:pattFill prst="lgCheck">
            <a:fgClr>
              <a:schemeClr val="bg1">
                <a:lumMod val="85000"/>
              </a:schemeClr>
            </a:fgClr>
            <a:bgClr>
              <a:schemeClr val="bg1"/>
            </a:bgClr>
          </a:pattFill>
        </p:spPr>
        <p:txBody>
          <a:bodyPr tIns="0" anchor="ctr"/>
          <a:lstStyle>
            <a:lvl1pPr algn="ctr">
              <a:defRPr sz="1200"/>
            </a:lvl1pPr>
          </a:lstStyle>
          <a:p>
            <a:r>
              <a:rPr lang="de-DE" noProof="0"/>
              <a:t>Bild durch Klicken auf Symbol hinzufügen</a:t>
            </a:r>
            <a:endParaRPr lang="en-GB" noProof="0"/>
          </a:p>
        </p:txBody>
      </p:sp>
      <p:sp>
        <p:nvSpPr>
          <p:cNvPr id="45" name="Inhaltsplatzhalter 10">
            <a:extLst>
              <a:ext uri="{FF2B5EF4-FFF2-40B4-BE49-F238E27FC236}">
                <a16:creationId xmlns:a16="http://schemas.microsoft.com/office/drawing/2014/main" id="{818DEC37-95E8-080D-AB4D-58F52BC284EC}"/>
              </a:ext>
            </a:extLst>
          </p:cNvPr>
          <p:cNvSpPr>
            <a:spLocks noGrp="1"/>
          </p:cNvSpPr>
          <p:nvPr>
            <p:ph sz="quarter" idx="48" hasCustomPrompt="1"/>
          </p:nvPr>
        </p:nvSpPr>
        <p:spPr>
          <a:xfrm>
            <a:off x="2247851" y="5518339"/>
            <a:ext cx="1782000" cy="718315"/>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Tree>
    <p:extLst>
      <p:ext uri="{BB962C8B-B14F-4D97-AF65-F5344CB8AC3E}">
        <p14:creationId xmlns:p14="http://schemas.microsoft.com/office/powerpoint/2010/main" val="357388754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Zeitstrahl">
    <p:spTree>
      <p:nvGrpSpPr>
        <p:cNvPr id="1" name=""/>
        <p:cNvGrpSpPr/>
        <p:nvPr/>
      </p:nvGrpSpPr>
      <p:grpSpPr>
        <a:xfrm>
          <a:off x="0" y="0"/>
          <a:ext cx="0" cy="0"/>
          <a:chOff x="0" y="0"/>
          <a:chExt cx="0" cy="0"/>
        </a:xfrm>
      </p:grpSpPr>
      <p:sp>
        <p:nvSpPr>
          <p:cNvPr id="2" name="Titel 1"/>
          <p:cNvSpPr>
            <a:spLocks noGrp="1"/>
          </p:cNvSpPr>
          <p:nvPr>
            <p:ph type="title" hasCustomPrompt="1"/>
          </p:nvPr>
        </p:nvSpPr>
        <p:spPr>
          <a:xfrm>
            <a:off x="273600" y="244800"/>
            <a:ext cx="11650662" cy="536400"/>
          </a:xfrm>
        </p:spPr>
        <p:txBody>
          <a:bodyPr/>
          <a:lstStyle/>
          <a:p>
            <a:r>
              <a:rPr lang="en-GB" noProof="0"/>
              <a:t>Insert title</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6C66F239-114E-41F3-ADA1-C32B874D6A23}"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cxnSp>
        <p:nvCxnSpPr>
          <p:cNvPr id="7" name="Gerade Verbindung mit Pfeil 6">
            <a:extLst>
              <a:ext uri="{FF2B5EF4-FFF2-40B4-BE49-F238E27FC236}">
                <a16:creationId xmlns:a16="http://schemas.microsoft.com/office/drawing/2014/main" id="{3960DD06-5403-402D-6C88-53DCD45F16E1}"/>
              </a:ext>
            </a:extLst>
          </p:cNvPr>
          <p:cNvCxnSpPr/>
          <p:nvPr userDrawn="1"/>
        </p:nvCxnSpPr>
        <p:spPr>
          <a:xfrm>
            <a:off x="269875" y="3497585"/>
            <a:ext cx="11652250" cy="0"/>
          </a:xfrm>
          <a:prstGeom prst="straightConnector1">
            <a:avLst/>
          </a:prstGeom>
          <a:ln w="12700">
            <a:solidFill>
              <a:schemeClr val="tx1"/>
            </a:solidFill>
            <a:tailEnd type="arrow" w="med" len="sm"/>
          </a:ln>
        </p:spPr>
        <p:style>
          <a:lnRef idx="1">
            <a:schemeClr val="accent1"/>
          </a:lnRef>
          <a:fillRef idx="0">
            <a:schemeClr val="accent1"/>
          </a:fillRef>
          <a:effectRef idx="0">
            <a:schemeClr val="accent1"/>
          </a:effectRef>
          <a:fontRef idx="minor">
            <a:schemeClr val="tx1"/>
          </a:fontRef>
        </p:style>
      </p:cxnSp>
      <p:sp>
        <p:nvSpPr>
          <p:cNvPr id="115" name="Bildplatzhalter 4">
            <a:extLst>
              <a:ext uri="{FF2B5EF4-FFF2-40B4-BE49-F238E27FC236}">
                <a16:creationId xmlns:a16="http://schemas.microsoft.com/office/drawing/2014/main" id="{F49F2DB0-AB5C-6BD8-064D-373B4B1209AB}"/>
              </a:ext>
            </a:extLst>
          </p:cNvPr>
          <p:cNvSpPr>
            <a:spLocks noGrp="1"/>
          </p:cNvSpPr>
          <p:nvPr>
            <p:ph type="pic" sz="quarter" idx="17"/>
          </p:nvPr>
        </p:nvSpPr>
        <p:spPr>
          <a:xfrm>
            <a:off x="269875" y="125312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16" name="Bildplatzhalter 4">
            <a:extLst>
              <a:ext uri="{FF2B5EF4-FFF2-40B4-BE49-F238E27FC236}">
                <a16:creationId xmlns:a16="http://schemas.microsoft.com/office/drawing/2014/main" id="{F0B6A180-6984-B9E7-7ADC-A121B77988BD}"/>
              </a:ext>
            </a:extLst>
          </p:cNvPr>
          <p:cNvSpPr>
            <a:spLocks noGrp="1"/>
          </p:cNvSpPr>
          <p:nvPr>
            <p:ph type="pic" sz="quarter" idx="18"/>
          </p:nvPr>
        </p:nvSpPr>
        <p:spPr>
          <a:xfrm>
            <a:off x="1974003" y="125312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17" name="Bildplatzhalter 4">
            <a:extLst>
              <a:ext uri="{FF2B5EF4-FFF2-40B4-BE49-F238E27FC236}">
                <a16:creationId xmlns:a16="http://schemas.microsoft.com/office/drawing/2014/main" id="{38372887-04E8-C5D5-EF4C-1E25A260FB2C}"/>
              </a:ext>
            </a:extLst>
          </p:cNvPr>
          <p:cNvSpPr>
            <a:spLocks noGrp="1"/>
          </p:cNvSpPr>
          <p:nvPr>
            <p:ph type="pic" sz="quarter" idx="19"/>
          </p:nvPr>
        </p:nvSpPr>
        <p:spPr>
          <a:xfrm>
            <a:off x="3667159" y="125312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18" name="Bildplatzhalter 4">
            <a:extLst>
              <a:ext uri="{FF2B5EF4-FFF2-40B4-BE49-F238E27FC236}">
                <a16:creationId xmlns:a16="http://schemas.microsoft.com/office/drawing/2014/main" id="{7A14FB65-6B89-A9C8-8DB1-7B1F7CBFAEC8}"/>
              </a:ext>
            </a:extLst>
          </p:cNvPr>
          <p:cNvSpPr>
            <a:spLocks noGrp="1"/>
          </p:cNvSpPr>
          <p:nvPr>
            <p:ph type="pic" sz="quarter" idx="20"/>
          </p:nvPr>
        </p:nvSpPr>
        <p:spPr>
          <a:xfrm>
            <a:off x="5360315" y="125312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19" name="Bildplatzhalter 4">
            <a:extLst>
              <a:ext uri="{FF2B5EF4-FFF2-40B4-BE49-F238E27FC236}">
                <a16:creationId xmlns:a16="http://schemas.microsoft.com/office/drawing/2014/main" id="{CD8F59A9-69CA-1C2A-33D7-AD0BB64181B4}"/>
              </a:ext>
            </a:extLst>
          </p:cNvPr>
          <p:cNvSpPr>
            <a:spLocks noGrp="1"/>
          </p:cNvSpPr>
          <p:nvPr>
            <p:ph type="pic" sz="quarter" idx="21"/>
          </p:nvPr>
        </p:nvSpPr>
        <p:spPr>
          <a:xfrm>
            <a:off x="7053471" y="125312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20" name="Bildplatzhalter 4">
            <a:extLst>
              <a:ext uri="{FF2B5EF4-FFF2-40B4-BE49-F238E27FC236}">
                <a16:creationId xmlns:a16="http://schemas.microsoft.com/office/drawing/2014/main" id="{B582FB2A-C51D-65C1-0203-3A5AB4DB0F44}"/>
              </a:ext>
            </a:extLst>
          </p:cNvPr>
          <p:cNvSpPr>
            <a:spLocks noGrp="1"/>
          </p:cNvSpPr>
          <p:nvPr>
            <p:ph type="pic" sz="quarter" idx="22"/>
          </p:nvPr>
        </p:nvSpPr>
        <p:spPr>
          <a:xfrm>
            <a:off x="8746627" y="125312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21" name="Bildplatzhalter 4">
            <a:extLst>
              <a:ext uri="{FF2B5EF4-FFF2-40B4-BE49-F238E27FC236}">
                <a16:creationId xmlns:a16="http://schemas.microsoft.com/office/drawing/2014/main" id="{18F14028-DA69-147A-C414-9146D8EAE5FD}"/>
              </a:ext>
            </a:extLst>
          </p:cNvPr>
          <p:cNvSpPr>
            <a:spLocks noGrp="1"/>
          </p:cNvSpPr>
          <p:nvPr>
            <p:ph type="pic" sz="quarter" idx="23"/>
          </p:nvPr>
        </p:nvSpPr>
        <p:spPr>
          <a:xfrm>
            <a:off x="10439783" y="125312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22" name="Bildplatzhalter 4">
            <a:extLst>
              <a:ext uri="{FF2B5EF4-FFF2-40B4-BE49-F238E27FC236}">
                <a16:creationId xmlns:a16="http://schemas.microsoft.com/office/drawing/2014/main" id="{3A11402F-1392-D5B0-DE17-2E270C800CA5}"/>
              </a:ext>
            </a:extLst>
          </p:cNvPr>
          <p:cNvSpPr>
            <a:spLocks noGrp="1"/>
          </p:cNvSpPr>
          <p:nvPr>
            <p:ph type="pic" sz="quarter" idx="24"/>
          </p:nvPr>
        </p:nvSpPr>
        <p:spPr>
          <a:xfrm>
            <a:off x="1136079" y="381983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23" name="Bildplatzhalter 4">
            <a:extLst>
              <a:ext uri="{FF2B5EF4-FFF2-40B4-BE49-F238E27FC236}">
                <a16:creationId xmlns:a16="http://schemas.microsoft.com/office/drawing/2014/main" id="{92F84F7D-2669-46EA-F7E5-F5A3AE35C50F}"/>
              </a:ext>
            </a:extLst>
          </p:cNvPr>
          <p:cNvSpPr>
            <a:spLocks noGrp="1"/>
          </p:cNvSpPr>
          <p:nvPr>
            <p:ph type="pic" sz="quarter" idx="25"/>
          </p:nvPr>
        </p:nvSpPr>
        <p:spPr>
          <a:xfrm>
            <a:off x="2829006" y="381983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24" name="Bildplatzhalter 4">
            <a:extLst>
              <a:ext uri="{FF2B5EF4-FFF2-40B4-BE49-F238E27FC236}">
                <a16:creationId xmlns:a16="http://schemas.microsoft.com/office/drawing/2014/main" id="{7F4B621D-593C-EF66-AAA8-260F24BB8163}"/>
              </a:ext>
            </a:extLst>
          </p:cNvPr>
          <p:cNvSpPr>
            <a:spLocks noGrp="1"/>
          </p:cNvSpPr>
          <p:nvPr>
            <p:ph type="pic" sz="quarter" idx="26"/>
          </p:nvPr>
        </p:nvSpPr>
        <p:spPr>
          <a:xfrm>
            <a:off x="4521933" y="381983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25" name="Bildplatzhalter 4">
            <a:extLst>
              <a:ext uri="{FF2B5EF4-FFF2-40B4-BE49-F238E27FC236}">
                <a16:creationId xmlns:a16="http://schemas.microsoft.com/office/drawing/2014/main" id="{EAB29708-5948-93D3-1DAE-9AA4E5A03DCE}"/>
              </a:ext>
            </a:extLst>
          </p:cNvPr>
          <p:cNvSpPr>
            <a:spLocks noGrp="1"/>
          </p:cNvSpPr>
          <p:nvPr>
            <p:ph type="pic" sz="quarter" idx="27"/>
          </p:nvPr>
        </p:nvSpPr>
        <p:spPr>
          <a:xfrm>
            <a:off x="6214860" y="381983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26" name="Bildplatzhalter 4">
            <a:extLst>
              <a:ext uri="{FF2B5EF4-FFF2-40B4-BE49-F238E27FC236}">
                <a16:creationId xmlns:a16="http://schemas.microsoft.com/office/drawing/2014/main" id="{6590CFDF-AA3F-86A0-462A-8B00EDC3EDDD}"/>
              </a:ext>
            </a:extLst>
          </p:cNvPr>
          <p:cNvSpPr>
            <a:spLocks noGrp="1"/>
          </p:cNvSpPr>
          <p:nvPr>
            <p:ph type="pic" sz="quarter" idx="28"/>
          </p:nvPr>
        </p:nvSpPr>
        <p:spPr>
          <a:xfrm>
            <a:off x="7907787" y="381983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27" name="Bildplatzhalter 4">
            <a:extLst>
              <a:ext uri="{FF2B5EF4-FFF2-40B4-BE49-F238E27FC236}">
                <a16:creationId xmlns:a16="http://schemas.microsoft.com/office/drawing/2014/main" id="{F8D57941-57A2-78B6-C142-19F25D64A5F1}"/>
              </a:ext>
            </a:extLst>
          </p:cNvPr>
          <p:cNvSpPr>
            <a:spLocks noGrp="1"/>
          </p:cNvSpPr>
          <p:nvPr>
            <p:ph type="pic" sz="quarter" idx="29"/>
          </p:nvPr>
        </p:nvSpPr>
        <p:spPr>
          <a:xfrm>
            <a:off x="9600716" y="3819835"/>
            <a:ext cx="1486800" cy="1530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128" name="Inhaltsplatzhalter 10">
            <a:extLst>
              <a:ext uri="{FF2B5EF4-FFF2-40B4-BE49-F238E27FC236}">
                <a16:creationId xmlns:a16="http://schemas.microsoft.com/office/drawing/2014/main" id="{84D95677-0114-3854-2A06-CDDFDD440777}"/>
              </a:ext>
            </a:extLst>
          </p:cNvPr>
          <p:cNvSpPr>
            <a:spLocks noGrp="1"/>
          </p:cNvSpPr>
          <p:nvPr>
            <p:ph sz="quarter" idx="30" hasCustomPrompt="1"/>
          </p:nvPr>
        </p:nvSpPr>
        <p:spPr>
          <a:xfrm>
            <a:off x="269875" y="2949966"/>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29" name="Inhaltsplatzhalter 10">
            <a:extLst>
              <a:ext uri="{FF2B5EF4-FFF2-40B4-BE49-F238E27FC236}">
                <a16:creationId xmlns:a16="http://schemas.microsoft.com/office/drawing/2014/main" id="{830824E2-E1B0-01AE-F199-E13B717EE78D}"/>
              </a:ext>
            </a:extLst>
          </p:cNvPr>
          <p:cNvSpPr>
            <a:spLocks noGrp="1"/>
          </p:cNvSpPr>
          <p:nvPr>
            <p:ph sz="quarter" idx="31" hasCustomPrompt="1"/>
          </p:nvPr>
        </p:nvSpPr>
        <p:spPr>
          <a:xfrm>
            <a:off x="1974003" y="2949966"/>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0" name="Inhaltsplatzhalter 10">
            <a:extLst>
              <a:ext uri="{FF2B5EF4-FFF2-40B4-BE49-F238E27FC236}">
                <a16:creationId xmlns:a16="http://schemas.microsoft.com/office/drawing/2014/main" id="{B661178F-E8BD-64EC-8DCE-B999B4D9EABD}"/>
              </a:ext>
            </a:extLst>
          </p:cNvPr>
          <p:cNvSpPr>
            <a:spLocks noGrp="1"/>
          </p:cNvSpPr>
          <p:nvPr>
            <p:ph sz="quarter" idx="32" hasCustomPrompt="1"/>
          </p:nvPr>
        </p:nvSpPr>
        <p:spPr>
          <a:xfrm>
            <a:off x="3667159" y="2949966"/>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1" name="Inhaltsplatzhalter 10">
            <a:extLst>
              <a:ext uri="{FF2B5EF4-FFF2-40B4-BE49-F238E27FC236}">
                <a16:creationId xmlns:a16="http://schemas.microsoft.com/office/drawing/2014/main" id="{A0685B94-A30D-8020-BFC0-B77022CBDE9F}"/>
              </a:ext>
            </a:extLst>
          </p:cNvPr>
          <p:cNvSpPr>
            <a:spLocks noGrp="1"/>
          </p:cNvSpPr>
          <p:nvPr>
            <p:ph sz="quarter" idx="33" hasCustomPrompt="1"/>
          </p:nvPr>
        </p:nvSpPr>
        <p:spPr>
          <a:xfrm>
            <a:off x="5360315" y="2949966"/>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2" name="Inhaltsplatzhalter 10">
            <a:extLst>
              <a:ext uri="{FF2B5EF4-FFF2-40B4-BE49-F238E27FC236}">
                <a16:creationId xmlns:a16="http://schemas.microsoft.com/office/drawing/2014/main" id="{7FB39B7C-36A1-9048-02BA-E03566F2EB1F}"/>
              </a:ext>
            </a:extLst>
          </p:cNvPr>
          <p:cNvSpPr>
            <a:spLocks noGrp="1"/>
          </p:cNvSpPr>
          <p:nvPr>
            <p:ph sz="quarter" idx="34" hasCustomPrompt="1"/>
          </p:nvPr>
        </p:nvSpPr>
        <p:spPr>
          <a:xfrm>
            <a:off x="7053471" y="2949966"/>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3" name="Inhaltsplatzhalter 10">
            <a:extLst>
              <a:ext uri="{FF2B5EF4-FFF2-40B4-BE49-F238E27FC236}">
                <a16:creationId xmlns:a16="http://schemas.microsoft.com/office/drawing/2014/main" id="{15CACBB6-4692-7C6A-8251-BEBD135224A0}"/>
              </a:ext>
            </a:extLst>
          </p:cNvPr>
          <p:cNvSpPr>
            <a:spLocks noGrp="1"/>
          </p:cNvSpPr>
          <p:nvPr>
            <p:ph sz="quarter" idx="35" hasCustomPrompt="1"/>
          </p:nvPr>
        </p:nvSpPr>
        <p:spPr>
          <a:xfrm>
            <a:off x="8746627" y="2949966"/>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4" name="Inhaltsplatzhalter 10">
            <a:extLst>
              <a:ext uri="{FF2B5EF4-FFF2-40B4-BE49-F238E27FC236}">
                <a16:creationId xmlns:a16="http://schemas.microsoft.com/office/drawing/2014/main" id="{BECB31F3-1FF3-7738-D3E5-314BB6A8314A}"/>
              </a:ext>
            </a:extLst>
          </p:cNvPr>
          <p:cNvSpPr>
            <a:spLocks noGrp="1"/>
          </p:cNvSpPr>
          <p:nvPr>
            <p:ph sz="quarter" idx="36" hasCustomPrompt="1"/>
          </p:nvPr>
        </p:nvSpPr>
        <p:spPr>
          <a:xfrm>
            <a:off x="10439783" y="2949966"/>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5" name="Inhaltsplatzhalter 10">
            <a:extLst>
              <a:ext uri="{FF2B5EF4-FFF2-40B4-BE49-F238E27FC236}">
                <a16:creationId xmlns:a16="http://schemas.microsoft.com/office/drawing/2014/main" id="{62AF25DC-CA5E-4417-22E5-A964FF016F62}"/>
              </a:ext>
            </a:extLst>
          </p:cNvPr>
          <p:cNvSpPr>
            <a:spLocks noGrp="1"/>
          </p:cNvSpPr>
          <p:nvPr>
            <p:ph sz="quarter" idx="37" hasCustomPrompt="1"/>
          </p:nvPr>
        </p:nvSpPr>
        <p:spPr>
          <a:xfrm>
            <a:off x="1136079" y="5503753"/>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6" name="Inhaltsplatzhalter 10">
            <a:extLst>
              <a:ext uri="{FF2B5EF4-FFF2-40B4-BE49-F238E27FC236}">
                <a16:creationId xmlns:a16="http://schemas.microsoft.com/office/drawing/2014/main" id="{90D56CD7-60EE-495F-ED4B-C31A87C45E84}"/>
              </a:ext>
            </a:extLst>
          </p:cNvPr>
          <p:cNvSpPr>
            <a:spLocks noGrp="1"/>
          </p:cNvSpPr>
          <p:nvPr>
            <p:ph sz="quarter" idx="38" hasCustomPrompt="1"/>
          </p:nvPr>
        </p:nvSpPr>
        <p:spPr>
          <a:xfrm>
            <a:off x="2829006" y="5503753"/>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7" name="Inhaltsplatzhalter 10">
            <a:extLst>
              <a:ext uri="{FF2B5EF4-FFF2-40B4-BE49-F238E27FC236}">
                <a16:creationId xmlns:a16="http://schemas.microsoft.com/office/drawing/2014/main" id="{28B0CB76-6D72-3E2E-056B-27DB3947102B}"/>
              </a:ext>
            </a:extLst>
          </p:cNvPr>
          <p:cNvSpPr>
            <a:spLocks noGrp="1"/>
          </p:cNvSpPr>
          <p:nvPr>
            <p:ph sz="quarter" idx="39" hasCustomPrompt="1"/>
          </p:nvPr>
        </p:nvSpPr>
        <p:spPr>
          <a:xfrm>
            <a:off x="4521933" y="5503753"/>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8" name="Inhaltsplatzhalter 10">
            <a:extLst>
              <a:ext uri="{FF2B5EF4-FFF2-40B4-BE49-F238E27FC236}">
                <a16:creationId xmlns:a16="http://schemas.microsoft.com/office/drawing/2014/main" id="{57BA3158-F345-F5B5-83D3-6B1D5546CF23}"/>
              </a:ext>
            </a:extLst>
          </p:cNvPr>
          <p:cNvSpPr>
            <a:spLocks noGrp="1"/>
          </p:cNvSpPr>
          <p:nvPr>
            <p:ph sz="quarter" idx="40" hasCustomPrompt="1"/>
          </p:nvPr>
        </p:nvSpPr>
        <p:spPr>
          <a:xfrm>
            <a:off x="6214860" y="5503753"/>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39" name="Inhaltsplatzhalter 10">
            <a:extLst>
              <a:ext uri="{FF2B5EF4-FFF2-40B4-BE49-F238E27FC236}">
                <a16:creationId xmlns:a16="http://schemas.microsoft.com/office/drawing/2014/main" id="{FC40280B-F0D4-264E-C17E-3D2B98F56454}"/>
              </a:ext>
            </a:extLst>
          </p:cNvPr>
          <p:cNvSpPr>
            <a:spLocks noGrp="1"/>
          </p:cNvSpPr>
          <p:nvPr>
            <p:ph sz="quarter" idx="41" hasCustomPrompt="1"/>
          </p:nvPr>
        </p:nvSpPr>
        <p:spPr>
          <a:xfrm>
            <a:off x="7907787" y="5503753"/>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40" name="Inhaltsplatzhalter 10">
            <a:extLst>
              <a:ext uri="{FF2B5EF4-FFF2-40B4-BE49-F238E27FC236}">
                <a16:creationId xmlns:a16="http://schemas.microsoft.com/office/drawing/2014/main" id="{4B3C570F-341A-24E7-0226-5D3A693E9D76}"/>
              </a:ext>
            </a:extLst>
          </p:cNvPr>
          <p:cNvSpPr>
            <a:spLocks noGrp="1"/>
          </p:cNvSpPr>
          <p:nvPr>
            <p:ph sz="quarter" idx="42" hasCustomPrompt="1"/>
          </p:nvPr>
        </p:nvSpPr>
        <p:spPr>
          <a:xfrm>
            <a:off x="9600716" y="5503753"/>
            <a:ext cx="1486798" cy="433507"/>
          </a:xfrm>
        </p:spPr>
        <p:txBody>
          <a:bodyPr/>
          <a:lstStyle>
            <a:lvl1pPr>
              <a:lnSpc>
                <a:spcPct val="100000"/>
              </a:lnSpc>
              <a:defRPr sz="1000"/>
            </a:lvl1pPr>
            <a:lvl2pPr>
              <a:lnSpc>
                <a:spcPct val="100000"/>
              </a:lnSpc>
              <a:defRPr sz="1000"/>
            </a:lvl2pPr>
            <a:lvl3pPr>
              <a:lnSpc>
                <a:spcPct val="100000"/>
              </a:lnSpc>
              <a:defRPr sz="1000"/>
            </a:lvl3pPr>
            <a:lvl4pPr>
              <a:lnSpc>
                <a:spcPct val="100000"/>
              </a:lnSpc>
              <a:defRPr sz="1000"/>
            </a:lvl4pPr>
            <a:lvl5pPr>
              <a:lnSpc>
                <a:spcPct val="100000"/>
              </a:lnSpc>
              <a:defRPr sz="100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Tree>
    <p:extLst>
      <p:ext uri="{BB962C8B-B14F-4D97-AF65-F5344CB8AC3E}">
        <p14:creationId xmlns:p14="http://schemas.microsoft.com/office/powerpoint/2010/main" val="9187993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Bild gross">
    <p:spTree>
      <p:nvGrpSpPr>
        <p:cNvPr id="1" name=""/>
        <p:cNvGrpSpPr/>
        <p:nvPr/>
      </p:nvGrpSpPr>
      <p:grpSpPr>
        <a:xfrm>
          <a:off x="0" y="0"/>
          <a:ext cx="0" cy="0"/>
          <a:chOff x="0" y="0"/>
          <a:chExt cx="0" cy="0"/>
        </a:xfrm>
      </p:grpSpPr>
      <p:sp>
        <p:nvSpPr>
          <p:cNvPr id="11" name="Bildplatzhalter 4">
            <a:extLst>
              <a:ext uri="{FF2B5EF4-FFF2-40B4-BE49-F238E27FC236}">
                <a16:creationId xmlns:a16="http://schemas.microsoft.com/office/drawing/2014/main" id="{712BD3F3-A9EA-3100-3B48-BC4236C1C8D5}"/>
              </a:ext>
            </a:extLst>
          </p:cNvPr>
          <p:cNvSpPr>
            <a:spLocks noGrp="1"/>
          </p:cNvSpPr>
          <p:nvPr>
            <p:ph type="pic" sz="quarter" idx="13"/>
          </p:nvPr>
        </p:nvSpPr>
        <p:spPr>
          <a:xfrm>
            <a:off x="269875" y="273378"/>
            <a:ext cx="11652249" cy="595121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de-CH" noProof="0"/>
          </a:p>
        </p:txBody>
      </p:sp>
      <p:sp>
        <p:nvSpPr>
          <p:cNvPr id="3" name="Datumsplatzhalter 2">
            <a:extLst>
              <a:ext uri="{FF2B5EF4-FFF2-40B4-BE49-F238E27FC236}">
                <a16:creationId xmlns:a16="http://schemas.microsoft.com/office/drawing/2014/main" id="{1410473C-28E8-F4A9-D9FA-A25C3E0D5DE6}"/>
              </a:ext>
            </a:extLst>
          </p:cNvPr>
          <p:cNvSpPr>
            <a:spLocks noGrp="1"/>
          </p:cNvSpPr>
          <p:nvPr>
            <p:ph type="dt" sz="half" idx="14"/>
          </p:nvPr>
        </p:nvSpPr>
        <p:spPr/>
        <p:txBody>
          <a:bodyPr/>
          <a:lstStyle/>
          <a:p>
            <a:fld id="{C6467BEA-AF39-4053-8C8B-8653C5BC591E}" type="datetime1">
              <a:rPr lang="de-CH" noProof="0" smtClean="0"/>
              <a:t>22.05.2026</a:t>
            </a:fld>
            <a:endParaRPr lang="de-CH" noProof="0"/>
          </a:p>
        </p:txBody>
      </p:sp>
      <p:sp>
        <p:nvSpPr>
          <p:cNvPr id="5" name="Fußzeilenplatzhalter 4">
            <a:extLst>
              <a:ext uri="{FF2B5EF4-FFF2-40B4-BE49-F238E27FC236}">
                <a16:creationId xmlns:a16="http://schemas.microsoft.com/office/drawing/2014/main" id="{099E509D-72CF-9AB0-30D4-2CD7B2DA62CF}"/>
              </a:ext>
            </a:extLst>
          </p:cNvPr>
          <p:cNvSpPr>
            <a:spLocks noGrp="1"/>
          </p:cNvSpPr>
          <p:nvPr>
            <p:ph type="ftr" sz="quarter" idx="15"/>
          </p:nvPr>
        </p:nvSpPr>
        <p:spPr/>
        <p:txBody>
          <a:bodyPr/>
          <a:lstStyle/>
          <a:p>
            <a:r>
              <a:rPr lang="en-US" noProof="0"/>
              <a:t>Footer (Edit via "Insert &gt; Header and Footer")</a:t>
            </a:r>
            <a:endParaRPr lang="de-CH" noProof="0"/>
          </a:p>
        </p:txBody>
      </p:sp>
      <p:sp>
        <p:nvSpPr>
          <p:cNvPr id="7" name="Foliennummernplatzhalter 6">
            <a:extLst>
              <a:ext uri="{FF2B5EF4-FFF2-40B4-BE49-F238E27FC236}">
                <a16:creationId xmlns:a16="http://schemas.microsoft.com/office/drawing/2014/main" id="{092555C2-CC27-C0A2-017D-FF412B101005}"/>
              </a:ext>
            </a:extLst>
          </p:cNvPr>
          <p:cNvSpPr>
            <a:spLocks noGrp="1"/>
          </p:cNvSpPr>
          <p:nvPr>
            <p:ph type="sldNum" sz="quarter" idx="16"/>
          </p:nvPr>
        </p:nvSpPr>
        <p:spPr/>
        <p:txBody>
          <a:bodyPr/>
          <a:lstStyle/>
          <a:p>
            <a:fld id="{442AD375-037F-43D0-B059-5172DA06796A}" type="slidenum">
              <a:rPr lang="de-CH" noProof="0" smtClean="0"/>
              <a:pPr/>
              <a:t>‹Nr.›</a:t>
            </a:fld>
            <a:endParaRPr lang="de-CH" noProof="0"/>
          </a:p>
        </p:txBody>
      </p:sp>
    </p:spTree>
    <p:extLst>
      <p:ext uri="{BB962C8B-B14F-4D97-AF65-F5344CB8AC3E}">
        <p14:creationId xmlns:p14="http://schemas.microsoft.com/office/powerpoint/2010/main" val="1909452483"/>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Titel, Bild und acht Inhalte">
    <p:spTree>
      <p:nvGrpSpPr>
        <p:cNvPr id="1" name=""/>
        <p:cNvGrpSpPr/>
        <p:nvPr/>
      </p:nvGrpSpPr>
      <p:grpSpPr>
        <a:xfrm>
          <a:off x="0" y="0"/>
          <a:ext cx="0" cy="0"/>
          <a:chOff x="0" y="0"/>
          <a:chExt cx="0" cy="0"/>
        </a:xfrm>
      </p:grpSpPr>
      <p:sp>
        <p:nvSpPr>
          <p:cNvPr id="6" name="Bildplatzhalter 4">
            <a:extLst>
              <a:ext uri="{FF2B5EF4-FFF2-40B4-BE49-F238E27FC236}">
                <a16:creationId xmlns:a16="http://schemas.microsoft.com/office/drawing/2014/main" id="{73EBFA33-E838-4FF1-1D0F-2B8F723A98F0}"/>
              </a:ext>
            </a:extLst>
          </p:cNvPr>
          <p:cNvSpPr>
            <a:spLocks noGrp="1"/>
          </p:cNvSpPr>
          <p:nvPr>
            <p:ph type="pic" sz="quarter" idx="17"/>
          </p:nvPr>
        </p:nvSpPr>
        <p:spPr>
          <a:xfrm>
            <a:off x="0" y="0"/>
            <a:ext cx="12192000" cy="6858000"/>
          </a:xfrm>
          <a:pattFill prst="lgCheck">
            <a:fgClr>
              <a:schemeClr val="bg1">
                <a:lumMod val="85000"/>
              </a:schemeClr>
            </a:fgClr>
            <a:bgClr>
              <a:schemeClr val="bg1"/>
            </a:bgClr>
          </a:pattFill>
        </p:spPr>
        <p:txBody>
          <a:bodyPr tIns="720000" anchor="ctr"/>
          <a:lstStyle>
            <a:lvl1pPr algn="ctr">
              <a:defRPr sz="1200"/>
            </a:lvl1pPr>
          </a:lstStyle>
          <a:p>
            <a:r>
              <a:rPr lang="de-DE" noProof="0"/>
              <a:t>Bild durch Klicken auf Symbol hinzufügen</a:t>
            </a:r>
            <a:endParaRPr lang="en-GB" noProof="0"/>
          </a:p>
        </p:txBody>
      </p:sp>
      <p:sp>
        <p:nvSpPr>
          <p:cNvPr id="3" name="Datumsplatzhalter 2">
            <a:extLst>
              <a:ext uri="{FF2B5EF4-FFF2-40B4-BE49-F238E27FC236}">
                <a16:creationId xmlns:a16="http://schemas.microsoft.com/office/drawing/2014/main" id="{65EDFDEC-7873-15BD-1B6F-5DAEB0755EC2}"/>
              </a:ext>
            </a:extLst>
          </p:cNvPr>
          <p:cNvSpPr>
            <a:spLocks noGrp="1"/>
          </p:cNvSpPr>
          <p:nvPr>
            <p:ph type="dt" sz="half" idx="10"/>
          </p:nvPr>
        </p:nvSpPr>
        <p:spPr>
          <a:xfrm>
            <a:off x="10528398" y="6424761"/>
            <a:ext cx="1189348" cy="144016"/>
          </a:xfrm>
        </p:spPr>
        <p:txBody>
          <a:bodyPr/>
          <a:lstStyle>
            <a:lvl1pPr>
              <a:defRPr>
                <a:solidFill>
                  <a:schemeClr val="bg1"/>
                </a:solidFill>
              </a:defRPr>
            </a:lvl1pPr>
          </a:lstStyle>
          <a:p>
            <a:fld id="{F9BD07B5-74CD-47EC-B72A-E80BB2270DE0}" type="datetime1">
              <a:rPr lang="en-GB" noProof="0" smtClean="0"/>
              <a:t>22/05/2026</a:t>
            </a:fld>
            <a:r>
              <a:rPr lang="en-GB" noProof="0"/>
              <a:t>    |</a:t>
            </a:r>
          </a:p>
        </p:txBody>
      </p:sp>
      <p:sp>
        <p:nvSpPr>
          <p:cNvPr id="4" name="Fußzeilenplatzhalter 3">
            <a:extLst>
              <a:ext uri="{FF2B5EF4-FFF2-40B4-BE49-F238E27FC236}">
                <a16:creationId xmlns:a16="http://schemas.microsoft.com/office/drawing/2014/main" id="{A604195A-F200-70E1-095F-04D38F55119A}"/>
              </a:ext>
            </a:extLst>
          </p:cNvPr>
          <p:cNvSpPr>
            <a:spLocks noGrp="1"/>
          </p:cNvSpPr>
          <p:nvPr>
            <p:ph type="ftr" sz="quarter" idx="11"/>
          </p:nvPr>
        </p:nvSpPr>
        <p:spPr/>
        <p:txBody>
          <a:bodyPr/>
          <a:lstStyle>
            <a:lvl1pPr>
              <a:defRPr>
                <a:solidFill>
                  <a:schemeClr val="bg1"/>
                </a:solidFill>
              </a:defRPr>
            </a:lvl1pPr>
          </a:lstStyle>
          <a:p>
            <a:r>
              <a:rPr lang="en-US" noProof="0"/>
              <a:t>Footer (Edit via "Insert &gt; Header and Footer")</a:t>
            </a:r>
            <a:endParaRPr lang="en-GB" noProof="0"/>
          </a:p>
        </p:txBody>
      </p:sp>
      <p:sp>
        <p:nvSpPr>
          <p:cNvPr id="5" name="Foliennummernplatzhalter 4">
            <a:extLst>
              <a:ext uri="{FF2B5EF4-FFF2-40B4-BE49-F238E27FC236}">
                <a16:creationId xmlns:a16="http://schemas.microsoft.com/office/drawing/2014/main" id="{8F3564CC-433E-0F7E-78ED-4CBD5802F78E}"/>
              </a:ext>
            </a:extLst>
          </p:cNvPr>
          <p:cNvSpPr>
            <a:spLocks noGrp="1"/>
          </p:cNvSpPr>
          <p:nvPr>
            <p:ph type="sldNum" sz="quarter" idx="12"/>
          </p:nvPr>
        </p:nvSpPr>
        <p:spPr>
          <a:xfrm>
            <a:off x="11713325" y="6424761"/>
            <a:ext cx="208800" cy="144016"/>
          </a:xfrm>
        </p:spPr>
        <p:txBody>
          <a:bodyPr/>
          <a:lstStyle>
            <a:lvl1pPr>
              <a:defRPr>
                <a:solidFill>
                  <a:schemeClr val="bg1"/>
                </a:solidFill>
              </a:defRPr>
            </a:lvl1pPr>
          </a:lstStyle>
          <a:p>
            <a:fld id="{442AD375-037F-43D0-B059-5172DA06796A}" type="slidenum">
              <a:rPr lang="en-GB" noProof="0" smtClean="0"/>
              <a:pPr/>
              <a:t>‹Nr.›</a:t>
            </a:fld>
            <a:endParaRPr lang="en-GB" noProof="0"/>
          </a:p>
        </p:txBody>
      </p:sp>
      <p:cxnSp>
        <p:nvCxnSpPr>
          <p:cNvPr id="9" name="Gerader Verbinder 8">
            <a:extLst>
              <a:ext uri="{FF2B5EF4-FFF2-40B4-BE49-F238E27FC236}">
                <a16:creationId xmlns:a16="http://schemas.microsoft.com/office/drawing/2014/main" id="{43F26200-5089-80AE-C07E-2ADBBFCB862E}"/>
              </a:ext>
            </a:extLst>
          </p:cNvPr>
          <p:cNvCxnSpPr>
            <a:cxnSpLocks/>
          </p:cNvCxnSpPr>
          <p:nvPr userDrawn="1"/>
        </p:nvCxnSpPr>
        <p:spPr>
          <a:xfrm>
            <a:off x="1418938" y="6448574"/>
            <a:ext cx="0" cy="129600"/>
          </a:xfrm>
          <a:prstGeom prst="line">
            <a:avLst/>
          </a:prstGeom>
          <a:ln w="6350">
            <a:solidFill>
              <a:srgbClr val="808080"/>
            </a:solidFill>
          </a:ln>
        </p:spPr>
        <p:style>
          <a:lnRef idx="1">
            <a:schemeClr val="accent1"/>
          </a:lnRef>
          <a:fillRef idx="0">
            <a:schemeClr val="accent1"/>
          </a:fillRef>
          <a:effectRef idx="0">
            <a:schemeClr val="accent1"/>
          </a:effectRef>
          <a:fontRef idx="minor">
            <a:schemeClr val="tx1"/>
          </a:fontRef>
        </p:style>
      </p:cxnSp>
      <p:sp>
        <p:nvSpPr>
          <p:cNvPr id="12" name="Textplatzhalter 10">
            <a:extLst>
              <a:ext uri="{FF2B5EF4-FFF2-40B4-BE49-F238E27FC236}">
                <a16:creationId xmlns:a16="http://schemas.microsoft.com/office/drawing/2014/main" id="{795B1871-CB5E-1539-590E-A27B00A5B38E}"/>
              </a:ext>
            </a:extLst>
          </p:cNvPr>
          <p:cNvSpPr>
            <a:spLocks noGrp="1"/>
          </p:cNvSpPr>
          <p:nvPr>
            <p:ph type="body" sz="quarter" idx="18" hasCustomPrompt="1"/>
          </p:nvPr>
        </p:nvSpPr>
        <p:spPr>
          <a:xfrm>
            <a:off x="285372" y="6448574"/>
            <a:ext cx="1141200" cy="136800"/>
          </a:xfrm>
          <a:blipFill>
            <a:blip r:embed="rId2" cstate="screen">
              <a:extLst>
                <a:ext uri="{28A0092B-C50C-407E-A947-70E740481C1C}">
                  <a14:useLocalDpi xmlns:a14="http://schemas.microsoft.com/office/drawing/2010/main"/>
                </a:ext>
              </a:extLst>
            </a:blip>
            <a:stretch>
              <a:fillRect/>
            </a:stretch>
          </a:blipFill>
        </p:spPr>
        <p:txBody>
          <a:bodyPr/>
          <a:lstStyle>
            <a:lvl1pPr>
              <a:defRPr sz="100">
                <a:solidFill>
                  <a:schemeClr val="tx1"/>
                </a:solidFill>
              </a:defRPr>
            </a:lvl1pPr>
            <a:lvl2pPr>
              <a:defRPr sz="100">
                <a:solidFill>
                  <a:schemeClr val="bg1"/>
                </a:solidFill>
              </a:defRPr>
            </a:lvl2pPr>
            <a:lvl3pPr>
              <a:defRPr sz="100">
                <a:solidFill>
                  <a:schemeClr val="bg1"/>
                </a:solidFill>
              </a:defRPr>
            </a:lvl3pPr>
            <a:lvl4pPr>
              <a:defRPr sz="100">
                <a:solidFill>
                  <a:schemeClr val="bg1"/>
                </a:solidFill>
              </a:defRPr>
            </a:lvl4pPr>
            <a:lvl5pPr>
              <a:defRPr sz="100">
                <a:solidFill>
                  <a:schemeClr val="bg1"/>
                </a:solidFill>
              </a:defRPr>
            </a:lvl5pPr>
          </a:lstStyle>
          <a:p>
            <a:pPr lvl="0"/>
            <a:r>
              <a:rPr lang="en-GB" noProof="0"/>
              <a:t> </a:t>
            </a:r>
          </a:p>
        </p:txBody>
      </p:sp>
      <p:sp>
        <p:nvSpPr>
          <p:cNvPr id="13" name="Titel 1">
            <a:extLst>
              <a:ext uri="{FF2B5EF4-FFF2-40B4-BE49-F238E27FC236}">
                <a16:creationId xmlns:a16="http://schemas.microsoft.com/office/drawing/2014/main" id="{F7249099-EAE8-15A9-5DD9-4B8BD6C11373}"/>
              </a:ext>
            </a:extLst>
          </p:cNvPr>
          <p:cNvSpPr>
            <a:spLocks noGrp="1"/>
          </p:cNvSpPr>
          <p:nvPr>
            <p:ph type="title" hasCustomPrompt="1"/>
          </p:nvPr>
        </p:nvSpPr>
        <p:spPr>
          <a:xfrm>
            <a:off x="271463" y="244800"/>
            <a:ext cx="11650662" cy="625944"/>
          </a:xfrm>
        </p:spPr>
        <p:txBody>
          <a:bodyPr/>
          <a:lstStyle>
            <a:lvl1pPr>
              <a:defRPr>
                <a:solidFill>
                  <a:schemeClr val="bg1"/>
                </a:solidFill>
              </a:defRPr>
            </a:lvl1pPr>
          </a:lstStyle>
          <a:p>
            <a:r>
              <a:rPr lang="en-GB" noProof="0"/>
              <a:t>Insert title</a:t>
            </a:r>
          </a:p>
        </p:txBody>
      </p:sp>
      <p:sp>
        <p:nvSpPr>
          <p:cNvPr id="8" name="Textplatzhalter 27">
            <a:extLst>
              <a:ext uri="{FF2B5EF4-FFF2-40B4-BE49-F238E27FC236}">
                <a16:creationId xmlns:a16="http://schemas.microsoft.com/office/drawing/2014/main" id="{9EB74D43-ABA5-E11E-DD85-85CF51186C28}"/>
              </a:ext>
            </a:extLst>
          </p:cNvPr>
          <p:cNvSpPr>
            <a:spLocks noGrp="1"/>
          </p:cNvSpPr>
          <p:nvPr>
            <p:ph type="body" sz="quarter" idx="28" hasCustomPrompt="1"/>
          </p:nvPr>
        </p:nvSpPr>
        <p:spPr>
          <a:xfrm>
            <a:off x="3230670" y="2727605"/>
            <a:ext cx="2574000" cy="421200"/>
          </a:xfrm>
        </p:spPr>
        <p:txBody>
          <a:bodyPr/>
          <a:lstStyle>
            <a:lvl1pPr>
              <a:lnSpc>
                <a:spcPct val="98000"/>
              </a:lnSpc>
              <a:defRPr sz="1500" b="0">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10" name="Textplatzhalter 27">
            <a:extLst>
              <a:ext uri="{FF2B5EF4-FFF2-40B4-BE49-F238E27FC236}">
                <a16:creationId xmlns:a16="http://schemas.microsoft.com/office/drawing/2014/main" id="{048FC5CC-2121-56F3-C3F5-B5C874FFB127}"/>
              </a:ext>
            </a:extLst>
          </p:cNvPr>
          <p:cNvSpPr>
            <a:spLocks noGrp="1"/>
          </p:cNvSpPr>
          <p:nvPr>
            <p:ph type="body" sz="quarter" idx="19" hasCustomPrompt="1"/>
          </p:nvPr>
        </p:nvSpPr>
        <p:spPr>
          <a:xfrm>
            <a:off x="276264" y="1826540"/>
            <a:ext cx="2574000" cy="684000"/>
          </a:xfrm>
        </p:spPr>
        <p:txBody>
          <a:bodyPr/>
          <a:lstStyle>
            <a:lvl1pPr>
              <a:defRPr sz="4700" b="1">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11" name="Textplatzhalter 27">
            <a:extLst>
              <a:ext uri="{FF2B5EF4-FFF2-40B4-BE49-F238E27FC236}">
                <a16:creationId xmlns:a16="http://schemas.microsoft.com/office/drawing/2014/main" id="{BB0B7B4E-7C57-28E9-4CB9-B4570ABC59CC}"/>
              </a:ext>
            </a:extLst>
          </p:cNvPr>
          <p:cNvSpPr>
            <a:spLocks noGrp="1"/>
          </p:cNvSpPr>
          <p:nvPr>
            <p:ph type="body" sz="quarter" idx="21" hasCustomPrompt="1"/>
          </p:nvPr>
        </p:nvSpPr>
        <p:spPr>
          <a:xfrm>
            <a:off x="3230960" y="1821778"/>
            <a:ext cx="2574000" cy="684000"/>
          </a:xfrm>
        </p:spPr>
        <p:txBody>
          <a:bodyPr/>
          <a:lstStyle>
            <a:lvl1pPr>
              <a:defRPr sz="4700" b="1">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14" name="Textplatzhalter 27">
            <a:extLst>
              <a:ext uri="{FF2B5EF4-FFF2-40B4-BE49-F238E27FC236}">
                <a16:creationId xmlns:a16="http://schemas.microsoft.com/office/drawing/2014/main" id="{A8FF8281-AD66-C77E-347B-07E4F503BA1C}"/>
              </a:ext>
            </a:extLst>
          </p:cNvPr>
          <p:cNvSpPr>
            <a:spLocks noGrp="1"/>
          </p:cNvSpPr>
          <p:nvPr>
            <p:ph type="body" sz="quarter" idx="26" hasCustomPrompt="1"/>
          </p:nvPr>
        </p:nvSpPr>
        <p:spPr>
          <a:xfrm>
            <a:off x="276264" y="2732367"/>
            <a:ext cx="2574000" cy="421200"/>
          </a:xfrm>
        </p:spPr>
        <p:txBody>
          <a:bodyPr/>
          <a:lstStyle>
            <a:lvl1pPr>
              <a:lnSpc>
                <a:spcPct val="98000"/>
              </a:lnSpc>
              <a:defRPr sz="1500" b="0">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40" name="Textplatzhalter 27">
            <a:extLst>
              <a:ext uri="{FF2B5EF4-FFF2-40B4-BE49-F238E27FC236}">
                <a16:creationId xmlns:a16="http://schemas.microsoft.com/office/drawing/2014/main" id="{55EE194A-C397-2617-7780-D86A48CAE74D}"/>
              </a:ext>
            </a:extLst>
          </p:cNvPr>
          <p:cNvSpPr>
            <a:spLocks noGrp="1"/>
          </p:cNvSpPr>
          <p:nvPr>
            <p:ph type="body" sz="quarter" idx="30" hasCustomPrompt="1"/>
          </p:nvPr>
        </p:nvSpPr>
        <p:spPr>
          <a:xfrm>
            <a:off x="275974" y="4611686"/>
            <a:ext cx="2574000" cy="421200"/>
          </a:xfrm>
        </p:spPr>
        <p:txBody>
          <a:bodyPr/>
          <a:lstStyle>
            <a:lvl1pPr>
              <a:lnSpc>
                <a:spcPct val="98000"/>
              </a:lnSpc>
              <a:defRPr sz="1500" b="0">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44" name="Textplatzhalter 27">
            <a:extLst>
              <a:ext uri="{FF2B5EF4-FFF2-40B4-BE49-F238E27FC236}">
                <a16:creationId xmlns:a16="http://schemas.microsoft.com/office/drawing/2014/main" id="{DBF35E7F-D953-CAA9-3A99-15E4880E3A1C}"/>
              </a:ext>
            </a:extLst>
          </p:cNvPr>
          <p:cNvSpPr>
            <a:spLocks noGrp="1"/>
          </p:cNvSpPr>
          <p:nvPr>
            <p:ph type="body" sz="quarter" idx="34" hasCustomPrompt="1"/>
          </p:nvPr>
        </p:nvSpPr>
        <p:spPr>
          <a:xfrm>
            <a:off x="6192311" y="2742005"/>
            <a:ext cx="2574000" cy="421200"/>
          </a:xfrm>
        </p:spPr>
        <p:txBody>
          <a:bodyPr/>
          <a:lstStyle>
            <a:lvl1pPr>
              <a:lnSpc>
                <a:spcPct val="98000"/>
              </a:lnSpc>
              <a:defRPr sz="1500" b="0">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50" name="Textplatzhalter 27">
            <a:extLst>
              <a:ext uri="{FF2B5EF4-FFF2-40B4-BE49-F238E27FC236}">
                <a16:creationId xmlns:a16="http://schemas.microsoft.com/office/drawing/2014/main" id="{692AC1F8-AB87-40B3-4118-64C6B6A63F00}"/>
              </a:ext>
            </a:extLst>
          </p:cNvPr>
          <p:cNvSpPr>
            <a:spLocks noGrp="1"/>
          </p:cNvSpPr>
          <p:nvPr>
            <p:ph type="body" sz="quarter" idx="40" hasCustomPrompt="1"/>
          </p:nvPr>
        </p:nvSpPr>
        <p:spPr>
          <a:xfrm>
            <a:off x="6195128" y="4608625"/>
            <a:ext cx="2574000" cy="421200"/>
          </a:xfrm>
        </p:spPr>
        <p:txBody>
          <a:bodyPr/>
          <a:lstStyle>
            <a:lvl1pPr>
              <a:lnSpc>
                <a:spcPct val="98000"/>
              </a:lnSpc>
              <a:defRPr sz="1500" b="0">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51" name="Textplatzhalter 27">
            <a:extLst>
              <a:ext uri="{FF2B5EF4-FFF2-40B4-BE49-F238E27FC236}">
                <a16:creationId xmlns:a16="http://schemas.microsoft.com/office/drawing/2014/main" id="{8B875A59-87E2-329A-FECC-BEA7FE43BA9A}"/>
              </a:ext>
            </a:extLst>
          </p:cNvPr>
          <p:cNvSpPr>
            <a:spLocks noGrp="1"/>
          </p:cNvSpPr>
          <p:nvPr>
            <p:ph type="body" sz="quarter" idx="32" hasCustomPrompt="1"/>
          </p:nvPr>
        </p:nvSpPr>
        <p:spPr>
          <a:xfrm>
            <a:off x="3232838" y="4611686"/>
            <a:ext cx="2574000" cy="421200"/>
          </a:xfrm>
        </p:spPr>
        <p:txBody>
          <a:bodyPr/>
          <a:lstStyle>
            <a:lvl1pPr>
              <a:lnSpc>
                <a:spcPct val="98000"/>
              </a:lnSpc>
              <a:defRPr sz="1500" b="0">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52" name="Textplatzhalter 27">
            <a:extLst>
              <a:ext uri="{FF2B5EF4-FFF2-40B4-BE49-F238E27FC236}">
                <a16:creationId xmlns:a16="http://schemas.microsoft.com/office/drawing/2014/main" id="{69DCED49-C168-77C0-6547-0CADBD711BD1}"/>
              </a:ext>
            </a:extLst>
          </p:cNvPr>
          <p:cNvSpPr>
            <a:spLocks noGrp="1"/>
          </p:cNvSpPr>
          <p:nvPr>
            <p:ph type="body" sz="quarter" idx="31" hasCustomPrompt="1"/>
          </p:nvPr>
        </p:nvSpPr>
        <p:spPr>
          <a:xfrm>
            <a:off x="3233128" y="3705859"/>
            <a:ext cx="2574000" cy="684000"/>
          </a:xfrm>
        </p:spPr>
        <p:txBody>
          <a:bodyPr/>
          <a:lstStyle>
            <a:lvl1pPr>
              <a:defRPr sz="4700" b="1">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53" name="Textplatzhalter 27">
            <a:extLst>
              <a:ext uri="{FF2B5EF4-FFF2-40B4-BE49-F238E27FC236}">
                <a16:creationId xmlns:a16="http://schemas.microsoft.com/office/drawing/2014/main" id="{E691F604-DB24-E1B1-CD8D-23BFFC1444A1}"/>
              </a:ext>
            </a:extLst>
          </p:cNvPr>
          <p:cNvSpPr>
            <a:spLocks noGrp="1"/>
          </p:cNvSpPr>
          <p:nvPr>
            <p:ph type="body" sz="quarter" idx="29" hasCustomPrompt="1"/>
          </p:nvPr>
        </p:nvSpPr>
        <p:spPr>
          <a:xfrm>
            <a:off x="276264" y="3705859"/>
            <a:ext cx="2574000" cy="684000"/>
          </a:xfrm>
        </p:spPr>
        <p:txBody>
          <a:bodyPr/>
          <a:lstStyle>
            <a:lvl1pPr>
              <a:defRPr sz="4700" b="1">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54" name="Textplatzhalter 27">
            <a:extLst>
              <a:ext uri="{FF2B5EF4-FFF2-40B4-BE49-F238E27FC236}">
                <a16:creationId xmlns:a16="http://schemas.microsoft.com/office/drawing/2014/main" id="{48B584AC-71CB-16D8-E722-8AC5553FE598}"/>
              </a:ext>
            </a:extLst>
          </p:cNvPr>
          <p:cNvSpPr>
            <a:spLocks noGrp="1"/>
          </p:cNvSpPr>
          <p:nvPr>
            <p:ph type="body" sz="quarter" idx="33" hasCustomPrompt="1"/>
          </p:nvPr>
        </p:nvSpPr>
        <p:spPr>
          <a:xfrm>
            <a:off x="6192602" y="1836179"/>
            <a:ext cx="2574000" cy="684000"/>
          </a:xfrm>
        </p:spPr>
        <p:txBody>
          <a:bodyPr/>
          <a:lstStyle>
            <a:lvl1pPr>
              <a:defRPr sz="4700" b="1">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55" name="Textplatzhalter 27">
            <a:extLst>
              <a:ext uri="{FF2B5EF4-FFF2-40B4-BE49-F238E27FC236}">
                <a16:creationId xmlns:a16="http://schemas.microsoft.com/office/drawing/2014/main" id="{64EFC00D-C82F-63F3-901A-E32AA5563D77}"/>
              </a:ext>
            </a:extLst>
          </p:cNvPr>
          <p:cNvSpPr>
            <a:spLocks noGrp="1"/>
          </p:cNvSpPr>
          <p:nvPr>
            <p:ph type="body" sz="quarter" idx="39" hasCustomPrompt="1"/>
          </p:nvPr>
        </p:nvSpPr>
        <p:spPr>
          <a:xfrm>
            <a:off x="6195418" y="3702798"/>
            <a:ext cx="2574000" cy="684000"/>
          </a:xfrm>
        </p:spPr>
        <p:txBody>
          <a:bodyPr/>
          <a:lstStyle>
            <a:lvl1pPr>
              <a:defRPr sz="4700" b="1">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56" name="Textplatzhalter 27">
            <a:extLst>
              <a:ext uri="{FF2B5EF4-FFF2-40B4-BE49-F238E27FC236}">
                <a16:creationId xmlns:a16="http://schemas.microsoft.com/office/drawing/2014/main" id="{2F484B0C-2F5D-4A41-8BBA-C15A9F143EBE}"/>
              </a:ext>
            </a:extLst>
          </p:cNvPr>
          <p:cNvSpPr>
            <a:spLocks noGrp="1"/>
          </p:cNvSpPr>
          <p:nvPr>
            <p:ph type="body" sz="quarter" idx="35" hasCustomPrompt="1"/>
          </p:nvPr>
        </p:nvSpPr>
        <p:spPr>
          <a:xfrm>
            <a:off x="9150114" y="1831417"/>
            <a:ext cx="2574000" cy="684000"/>
          </a:xfrm>
        </p:spPr>
        <p:txBody>
          <a:bodyPr/>
          <a:lstStyle>
            <a:lvl1pPr>
              <a:defRPr sz="4700" b="1">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57" name="Textplatzhalter 27">
            <a:extLst>
              <a:ext uri="{FF2B5EF4-FFF2-40B4-BE49-F238E27FC236}">
                <a16:creationId xmlns:a16="http://schemas.microsoft.com/office/drawing/2014/main" id="{4885B59F-449F-B852-F442-3B1C68A2AA63}"/>
              </a:ext>
            </a:extLst>
          </p:cNvPr>
          <p:cNvSpPr>
            <a:spLocks noGrp="1"/>
          </p:cNvSpPr>
          <p:nvPr>
            <p:ph type="body" sz="quarter" idx="36" hasCustomPrompt="1"/>
          </p:nvPr>
        </p:nvSpPr>
        <p:spPr>
          <a:xfrm>
            <a:off x="9149824" y="2737244"/>
            <a:ext cx="2574000" cy="421200"/>
          </a:xfrm>
        </p:spPr>
        <p:txBody>
          <a:bodyPr/>
          <a:lstStyle>
            <a:lvl1pPr>
              <a:lnSpc>
                <a:spcPct val="98000"/>
              </a:lnSpc>
              <a:defRPr sz="1500" b="0">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
        <p:nvSpPr>
          <p:cNvPr id="58" name="Textplatzhalter 27">
            <a:extLst>
              <a:ext uri="{FF2B5EF4-FFF2-40B4-BE49-F238E27FC236}">
                <a16:creationId xmlns:a16="http://schemas.microsoft.com/office/drawing/2014/main" id="{AA5DC075-9286-B8C4-CD9F-B561C39392C6}"/>
              </a:ext>
            </a:extLst>
          </p:cNvPr>
          <p:cNvSpPr>
            <a:spLocks noGrp="1"/>
          </p:cNvSpPr>
          <p:nvPr>
            <p:ph type="body" sz="quarter" idx="37" hasCustomPrompt="1"/>
          </p:nvPr>
        </p:nvSpPr>
        <p:spPr>
          <a:xfrm>
            <a:off x="9152282" y="3702798"/>
            <a:ext cx="2574000" cy="684000"/>
          </a:xfrm>
        </p:spPr>
        <p:txBody>
          <a:bodyPr/>
          <a:lstStyle>
            <a:lvl1pPr>
              <a:defRPr sz="4700" b="1">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00</a:t>
            </a:r>
          </a:p>
        </p:txBody>
      </p:sp>
      <p:sp>
        <p:nvSpPr>
          <p:cNvPr id="59" name="Textplatzhalter 27">
            <a:extLst>
              <a:ext uri="{FF2B5EF4-FFF2-40B4-BE49-F238E27FC236}">
                <a16:creationId xmlns:a16="http://schemas.microsoft.com/office/drawing/2014/main" id="{2B7C5942-88D4-4AE4-D493-E6EB256531BC}"/>
              </a:ext>
            </a:extLst>
          </p:cNvPr>
          <p:cNvSpPr>
            <a:spLocks noGrp="1"/>
          </p:cNvSpPr>
          <p:nvPr>
            <p:ph type="body" sz="quarter" idx="38" hasCustomPrompt="1"/>
          </p:nvPr>
        </p:nvSpPr>
        <p:spPr>
          <a:xfrm>
            <a:off x="9151992" y="4608624"/>
            <a:ext cx="2574000" cy="421200"/>
          </a:xfrm>
        </p:spPr>
        <p:txBody>
          <a:bodyPr/>
          <a:lstStyle>
            <a:lvl1pPr>
              <a:lnSpc>
                <a:spcPct val="98000"/>
              </a:lnSpc>
              <a:defRPr sz="1500" b="0">
                <a:solidFill>
                  <a:schemeClr val="bg1"/>
                </a:solidFill>
              </a:defRPr>
            </a:lvl1pPr>
            <a:lvl2pPr>
              <a:defRPr sz="4700" b="1">
                <a:solidFill>
                  <a:schemeClr val="tx1"/>
                </a:solidFill>
              </a:defRPr>
            </a:lvl2pPr>
            <a:lvl3pPr>
              <a:defRPr sz="4700" b="1">
                <a:solidFill>
                  <a:schemeClr val="tx1"/>
                </a:solidFill>
              </a:defRPr>
            </a:lvl3pPr>
            <a:lvl4pPr>
              <a:defRPr sz="4700" b="1">
                <a:solidFill>
                  <a:schemeClr val="tx1"/>
                </a:solidFill>
              </a:defRPr>
            </a:lvl4pPr>
            <a:lvl5pPr>
              <a:defRPr sz="4700" b="1">
                <a:solidFill>
                  <a:schemeClr val="tx1"/>
                </a:solidFill>
              </a:defRPr>
            </a:lvl5pPr>
          </a:lstStyle>
          <a:p>
            <a:pPr lvl="0"/>
            <a:r>
              <a:rPr lang="en-GB" noProof="0"/>
              <a:t>Insert content</a:t>
            </a:r>
          </a:p>
        </p:txBody>
      </p:sp>
    </p:spTree>
    <p:extLst>
      <p:ext uri="{BB962C8B-B14F-4D97-AF65-F5344CB8AC3E}">
        <p14:creationId xmlns:p14="http://schemas.microsoft.com/office/powerpoint/2010/main" val="660800536"/>
      </p:ext>
    </p:extLst>
  </p:cSld>
  <p:clrMapOvr>
    <a:masterClrMapping/>
  </p:clrMapOvr>
  <p:hf hdr="0"/>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Acht Inhalte">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p>
            <a:r>
              <a:rPr lang="en-GB" noProof="0"/>
              <a:t>Insert title</a:t>
            </a:r>
          </a:p>
        </p:txBody>
      </p:sp>
      <p:sp>
        <p:nvSpPr>
          <p:cNvPr id="3" name="Inhaltsplatzhalter 2"/>
          <p:cNvSpPr>
            <a:spLocks noGrp="1"/>
          </p:cNvSpPr>
          <p:nvPr>
            <p:ph idx="1" hasCustomPrompt="1"/>
          </p:nvPr>
        </p:nvSpPr>
        <p:spPr>
          <a:xfrm>
            <a:off x="271460" y="3228982"/>
            <a:ext cx="2775600" cy="2259037"/>
          </a:xfrm>
        </p:spPr>
        <p:txBody>
          <a:bodyPr vert="horz" lIns="0" tIns="0" rIns="0" bIns="0" rtlCol="0">
            <a:noAutofit/>
          </a:bodyPr>
          <a:lstStyle>
            <a:lvl1pPr>
              <a:defRPr lang="de-CH" dirty="0"/>
            </a:lvl1pPr>
            <a:lvl2pPr>
              <a:defRPr lang="de-CH" noProof="0" dirty="0"/>
            </a:lvl2pPr>
            <a:lvl3pPr>
              <a:defRPr lang="de-CH" dirty="0"/>
            </a:lvl3pPr>
            <a:lvl4pPr>
              <a:defRPr lang="de-CH" dirty="0"/>
            </a:lvl4pPr>
            <a:lvl5pPr>
              <a:defRPr lang="de-CH" dirty="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4754300B-5269-490A-96A1-03AC057EC226}"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10" name="Inhaltsplatzhalter 2">
            <a:extLst>
              <a:ext uri="{FF2B5EF4-FFF2-40B4-BE49-F238E27FC236}">
                <a16:creationId xmlns:a16="http://schemas.microsoft.com/office/drawing/2014/main" id="{AAED8CC9-45E8-1A12-FE4B-99B48514CF4E}"/>
              </a:ext>
            </a:extLst>
          </p:cNvPr>
          <p:cNvSpPr>
            <a:spLocks noGrp="1"/>
          </p:cNvSpPr>
          <p:nvPr>
            <p:ph idx="13" hasCustomPrompt="1"/>
          </p:nvPr>
        </p:nvSpPr>
        <p:spPr>
          <a:xfrm>
            <a:off x="3231317" y="3228982"/>
            <a:ext cx="2775600" cy="2259037"/>
          </a:xfrm>
        </p:spPr>
        <p:txBody>
          <a:bodyPr vert="horz" lIns="0" tIns="0" rIns="0" bIns="0" rtlCol="0">
            <a:noAutofit/>
          </a:bodyPr>
          <a:lstStyle>
            <a:lvl1pPr>
              <a:defRPr lang="de-CH" dirty="0"/>
            </a:lvl1pPr>
            <a:lvl2pPr>
              <a:defRPr lang="de-CH" noProof="0" dirty="0"/>
            </a:lvl2pPr>
            <a:lvl3pPr>
              <a:defRPr lang="de-CH" dirty="0"/>
            </a:lvl3pPr>
            <a:lvl4pPr>
              <a:defRPr lang="de-CH" dirty="0"/>
            </a:lvl4pPr>
            <a:lvl5pPr>
              <a:defRPr lang="de-CH" dirty="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1" name="Inhaltsplatzhalter 2">
            <a:extLst>
              <a:ext uri="{FF2B5EF4-FFF2-40B4-BE49-F238E27FC236}">
                <a16:creationId xmlns:a16="http://schemas.microsoft.com/office/drawing/2014/main" id="{B0E65F99-D41E-97A8-5B90-921DFF4F75CF}"/>
              </a:ext>
            </a:extLst>
          </p:cNvPr>
          <p:cNvSpPr>
            <a:spLocks noGrp="1"/>
          </p:cNvSpPr>
          <p:nvPr>
            <p:ph idx="14" hasCustomPrompt="1"/>
          </p:nvPr>
        </p:nvSpPr>
        <p:spPr>
          <a:xfrm>
            <a:off x="6191174" y="3228982"/>
            <a:ext cx="2775600" cy="2259037"/>
          </a:xfrm>
        </p:spPr>
        <p:txBody>
          <a:bodyPr vert="horz" lIns="0" tIns="0" rIns="0" bIns="0" rtlCol="0">
            <a:noAutofit/>
          </a:bodyPr>
          <a:lstStyle>
            <a:lvl1pPr>
              <a:defRPr lang="de-CH"/>
            </a:lvl1pPr>
            <a:lvl2pPr>
              <a:defRPr lang="de-CH" noProof="0" dirty="0"/>
            </a:lvl2pPr>
            <a:lvl3pPr>
              <a:defRPr lang="de-CH"/>
            </a:lvl3pPr>
            <a:lvl4pPr>
              <a:defRPr lang="de-CH"/>
            </a:lvl4pPr>
            <a:lvl5pPr>
              <a:defRPr lang="de-CH" dirty="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2" name="Inhaltsplatzhalter 2">
            <a:extLst>
              <a:ext uri="{FF2B5EF4-FFF2-40B4-BE49-F238E27FC236}">
                <a16:creationId xmlns:a16="http://schemas.microsoft.com/office/drawing/2014/main" id="{E2B30555-3BA5-1953-D982-C69CB839D8F4}"/>
              </a:ext>
            </a:extLst>
          </p:cNvPr>
          <p:cNvSpPr>
            <a:spLocks noGrp="1"/>
          </p:cNvSpPr>
          <p:nvPr>
            <p:ph idx="15" hasCustomPrompt="1"/>
          </p:nvPr>
        </p:nvSpPr>
        <p:spPr>
          <a:xfrm>
            <a:off x="9151032" y="3228982"/>
            <a:ext cx="2775600" cy="2259037"/>
          </a:xfrm>
        </p:spPr>
        <p:txBody>
          <a:bodyPr vert="horz" lIns="0" tIns="0" rIns="0" bIns="0" rtlCol="0">
            <a:noAutofit/>
          </a:bodyPr>
          <a:lstStyle>
            <a:lvl1pPr>
              <a:defRPr lang="de-CH"/>
            </a:lvl1pPr>
            <a:lvl2pPr>
              <a:defRPr lang="de-CH" noProof="0" dirty="0"/>
            </a:lvl2pPr>
            <a:lvl3pPr>
              <a:defRPr lang="de-CH"/>
            </a:lvl3pPr>
            <a:lvl4pPr>
              <a:defRPr lang="de-CH"/>
            </a:lvl4pPr>
            <a:lvl5pPr>
              <a:defRPr lang="de-CH" dirty="0"/>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16" name="Inhaltsplatzhalter 2">
            <a:extLst>
              <a:ext uri="{FF2B5EF4-FFF2-40B4-BE49-F238E27FC236}">
                <a16:creationId xmlns:a16="http://schemas.microsoft.com/office/drawing/2014/main" id="{B4DAEC7F-9097-CC65-18FC-ABDF8656180C}"/>
              </a:ext>
            </a:extLst>
          </p:cNvPr>
          <p:cNvSpPr>
            <a:spLocks noGrp="1"/>
          </p:cNvSpPr>
          <p:nvPr>
            <p:ph idx="19" hasCustomPrompt="1"/>
          </p:nvPr>
        </p:nvSpPr>
        <p:spPr>
          <a:xfrm>
            <a:off x="9151031" y="1371600"/>
            <a:ext cx="2775600" cy="1716981"/>
          </a:xfrm>
        </p:spPr>
        <p:txBody>
          <a:bodyPr/>
          <a:lstStyle>
            <a:lvl1pPr>
              <a:defRPr/>
            </a:lvl1pPr>
            <a:lvl2pPr marL="226800" indent="-226800">
              <a:buFont typeface="Source Sans Pro" panose="020B0503030403020204" pitchFamily="34" charset="0"/>
              <a:buChar char="―"/>
              <a:defRPr/>
            </a:lvl2pPr>
            <a:lvl3pPr marL="658800" indent="-226800">
              <a:buFont typeface="Source Sans Pro" panose="020B0503030403020204" pitchFamily="34" charset="0"/>
              <a:buChar char="―"/>
              <a:defRPr/>
            </a:lvl3pPr>
            <a:lvl4pPr marL="1090800" indent="-226800">
              <a:buFont typeface="Source Sans Pro" panose="020B0503030403020204" pitchFamily="34" charset="0"/>
              <a:buChar char="―"/>
              <a:defRPr/>
            </a:lvl4pPr>
            <a:lvl5pPr marL="1522800" indent="-226800">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22" name="Inhaltsplatzhalter 2">
            <a:extLst>
              <a:ext uri="{FF2B5EF4-FFF2-40B4-BE49-F238E27FC236}">
                <a16:creationId xmlns:a16="http://schemas.microsoft.com/office/drawing/2014/main" id="{999A24F7-6F45-D408-172F-9FCB5D02667F}"/>
              </a:ext>
            </a:extLst>
          </p:cNvPr>
          <p:cNvSpPr>
            <a:spLocks noGrp="1"/>
          </p:cNvSpPr>
          <p:nvPr>
            <p:ph idx="20" hasCustomPrompt="1"/>
          </p:nvPr>
        </p:nvSpPr>
        <p:spPr>
          <a:xfrm>
            <a:off x="6191174" y="1371600"/>
            <a:ext cx="2775600" cy="1716981"/>
          </a:xfrm>
        </p:spPr>
        <p:txBody>
          <a:bodyPr/>
          <a:lstStyle>
            <a:lvl1pPr>
              <a:defRPr/>
            </a:lvl1pPr>
            <a:lvl2pPr marL="226800" indent="-226800">
              <a:buFont typeface="Source Sans Pro" panose="020B0503030403020204" pitchFamily="34" charset="0"/>
              <a:buChar char="―"/>
              <a:defRPr/>
            </a:lvl2pPr>
            <a:lvl3pPr marL="658800" indent="-226800">
              <a:buFont typeface="Source Sans Pro" panose="020B0503030403020204" pitchFamily="34" charset="0"/>
              <a:buChar char="―"/>
              <a:defRPr/>
            </a:lvl3pPr>
            <a:lvl4pPr marL="1090800" indent="-226800">
              <a:buFont typeface="Source Sans Pro" panose="020B0503030403020204" pitchFamily="34" charset="0"/>
              <a:buChar char="―"/>
              <a:defRPr/>
            </a:lvl4pPr>
            <a:lvl5pPr marL="1522800" indent="-226800">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23" name="Inhaltsplatzhalter 2">
            <a:extLst>
              <a:ext uri="{FF2B5EF4-FFF2-40B4-BE49-F238E27FC236}">
                <a16:creationId xmlns:a16="http://schemas.microsoft.com/office/drawing/2014/main" id="{F564AFF4-7AFB-5D44-CE32-7B8A59C91178}"/>
              </a:ext>
            </a:extLst>
          </p:cNvPr>
          <p:cNvSpPr>
            <a:spLocks noGrp="1"/>
          </p:cNvSpPr>
          <p:nvPr>
            <p:ph idx="21" hasCustomPrompt="1"/>
          </p:nvPr>
        </p:nvSpPr>
        <p:spPr>
          <a:xfrm>
            <a:off x="3231317" y="1371600"/>
            <a:ext cx="2775600" cy="1716981"/>
          </a:xfrm>
        </p:spPr>
        <p:txBody>
          <a:bodyPr/>
          <a:lstStyle>
            <a:lvl1pPr>
              <a:defRPr/>
            </a:lvl1pPr>
            <a:lvl2pPr marL="226800" indent="-226800">
              <a:buFont typeface="Source Sans Pro" panose="020B0503030403020204" pitchFamily="34" charset="0"/>
              <a:buChar char="―"/>
              <a:defRPr/>
            </a:lvl2pPr>
            <a:lvl3pPr marL="658800" indent="-226800">
              <a:buFont typeface="Source Sans Pro" panose="020B0503030403020204" pitchFamily="34" charset="0"/>
              <a:buChar char="―"/>
              <a:defRPr/>
            </a:lvl3pPr>
            <a:lvl4pPr marL="1090800" indent="-226800">
              <a:buFont typeface="Source Sans Pro" panose="020B0503030403020204" pitchFamily="34" charset="0"/>
              <a:buChar char="―"/>
              <a:defRPr/>
            </a:lvl4pPr>
            <a:lvl5pPr marL="1522800" indent="-226800">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24" name="Inhaltsplatzhalter 2">
            <a:extLst>
              <a:ext uri="{FF2B5EF4-FFF2-40B4-BE49-F238E27FC236}">
                <a16:creationId xmlns:a16="http://schemas.microsoft.com/office/drawing/2014/main" id="{A71E75C8-391E-2558-3A91-AA1F31A93B05}"/>
              </a:ext>
            </a:extLst>
          </p:cNvPr>
          <p:cNvSpPr>
            <a:spLocks noGrp="1"/>
          </p:cNvSpPr>
          <p:nvPr>
            <p:ph idx="22" hasCustomPrompt="1"/>
          </p:nvPr>
        </p:nvSpPr>
        <p:spPr>
          <a:xfrm>
            <a:off x="271460" y="1371600"/>
            <a:ext cx="2775600" cy="1716981"/>
          </a:xfrm>
        </p:spPr>
        <p:txBody>
          <a:bodyPr/>
          <a:lstStyle>
            <a:lvl1pPr>
              <a:tabLst>
                <a:tab pos="1704975" algn="l"/>
              </a:tabLst>
              <a:defRPr/>
            </a:lvl1pPr>
            <a:lvl2pPr marL="226800" indent="-226800">
              <a:buFont typeface="Source Sans Pro" panose="020B0503030403020204" pitchFamily="34" charset="0"/>
              <a:buChar char="―"/>
              <a:defRPr/>
            </a:lvl2pPr>
            <a:lvl3pPr marL="658800" indent="-226800">
              <a:buFont typeface="Source Sans Pro" panose="020B0503030403020204" pitchFamily="34" charset="0"/>
              <a:buChar char="―"/>
              <a:defRPr/>
            </a:lvl3pPr>
            <a:lvl4pPr marL="1090800" indent="-226800">
              <a:buFont typeface="Source Sans Pro" panose="020B0503030403020204" pitchFamily="34" charset="0"/>
              <a:buChar char="―"/>
              <a:defRPr/>
            </a:lvl4pPr>
            <a:lvl5pPr marL="1522800" indent="-226800">
              <a:buFont typeface="Source Sans Pro" panose="020B0503030403020204" pitchFamily="34" charset="0"/>
              <a:buChar char="―"/>
              <a:defRPr/>
            </a:lvl5p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7" name="Textplatzhalter 8">
            <a:extLst>
              <a:ext uri="{FF2B5EF4-FFF2-40B4-BE49-F238E27FC236}">
                <a16:creationId xmlns:a16="http://schemas.microsoft.com/office/drawing/2014/main" id="{3E32DEA9-77CE-B434-4A3D-3AAB04FD7845}"/>
              </a:ext>
            </a:extLst>
          </p:cNvPr>
          <p:cNvSpPr>
            <a:spLocks noGrp="1"/>
          </p:cNvSpPr>
          <p:nvPr>
            <p:ph type="body" sz="quarter" idx="23" hasCustomPrompt="1"/>
          </p:nvPr>
        </p:nvSpPr>
        <p:spPr>
          <a:xfrm>
            <a:off x="270000" y="6019388"/>
            <a:ext cx="5736917" cy="205200"/>
          </a:xfrm>
        </p:spPr>
        <p:txBody>
          <a:bodyPr/>
          <a:lstStyle>
            <a:lvl1pPr>
              <a:lnSpc>
                <a:spcPct val="109000"/>
              </a:lnSpc>
              <a:defRPr sz="1200"/>
            </a:lvl1pPr>
            <a:lvl2pPr>
              <a:defRPr sz="1000"/>
            </a:lvl2pPr>
            <a:lvl3pPr>
              <a:defRPr sz="1000"/>
            </a:lvl3pPr>
            <a:lvl4pPr>
              <a:defRPr sz="1000"/>
            </a:lvl4pPr>
            <a:lvl5pPr>
              <a:defRPr sz="1000"/>
            </a:lvl5pPr>
          </a:lstStyle>
          <a:p>
            <a:pPr lvl="0"/>
            <a:r>
              <a:rPr lang="en-GB" noProof="0"/>
              <a:t>Insert source</a:t>
            </a:r>
          </a:p>
        </p:txBody>
      </p:sp>
    </p:spTree>
    <p:extLst>
      <p:ext uri="{BB962C8B-B14F-4D97-AF65-F5344CB8AC3E}">
        <p14:creationId xmlns:p14="http://schemas.microsoft.com/office/powerpoint/2010/main" val="1845349646"/>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Kontakt">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707E4E3B-B029-4FB4-981D-E15979CD6392}"/>
              </a:ext>
            </a:extLst>
          </p:cNvPr>
          <p:cNvSpPr>
            <a:spLocks noGrp="1"/>
          </p:cNvSpPr>
          <p:nvPr>
            <p:ph type="dt" sz="half" idx="10"/>
          </p:nvPr>
        </p:nvSpPr>
        <p:spPr/>
        <p:txBody>
          <a:bodyPr/>
          <a:lstStyle/>
          <a:p>
            <a:fld id="{FFD4C537-AB5E-47C4-AB3E-3777FE214FF5}" type="datetime1">
              <a:rPr lang="en-GB" noProof="0" smtClean="0"/>
              <a:t>22/05/2026</a:t>
            </a:fld>
            <a:endParaRPr lang="en-GB" noProof="0"/>
          </a:p>
        </p:txBody>
      </p:sp>
      <p:sp>
        <p:nvSpPr>
          <p:cNvPr id="5" name="Fußzeilenplatzhalter 4">
            <a:extLst>
              <a:ext uri="{FF2B5EF4-FFF2-40B4-BE49-F238E27FC236}">
                <a16:creationId xmlns:a16="http://schemas.microsoft.com/office/drawing/2014/main" id="{1B3A6D9A-857D-4B6F-B977-93015D0393DB}"/>
              </a:ext>
            </a:extLst>
          </p:cNvPr>
          <p:cNvSpPr>
            <a:spLocks noGrp="1"/>
          </p:cNvSpPr>
          <p:nvPr>
            <p:ph type="ftr" sz="quarter" idx="11"/>
          </p:nvPr>
        </p:nvSpPr>
        <p:spPr/>
        <p:txBody>
          <a:bodyPr/>
          <a:lstStyle/>
          <a:p>
            <a:r>
              <a:rPr lang="en-GB" noProof="0"/>
              <a:t>Footer (Edit via "Insert &gt; Header and Footer")</a:t>
            </a:r>
          </a:p>
        </p:txBody>
      </p:sp>
      <p:sp>
        <p:nvSpPr>
          <p:cNvPr id="6" name="Foliennummernplatzhalter 5">
            <a:extLst>
              <a:ext uri="{FF2B5EF4-FFF2-40B4-BE49-F238E27FC236}">
                <a16:creationId xmlns:a16="http://schemas.microsoft.com/office/drawing/2014/main" id="{28FACFD7-BF65-4DA8-AFDF-1BA2EB68250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
        <p:nvSpPr>
          <p:cNvPr id="24" name="Inhaltsplatzhalter 2">
            <a:extLst>
              <a:ext uri="{FF2B5EF4-FFF2-40B4-BE49-F238E27FC236}">
                <a16:creationId xmlns:a16="http://schemas.microsoft.com/office/drawing/2014/main" id="{A71E75C8-391E-2558-3A91-AA1F31A93B05}"/>
              </a:ext>
            </a:extLst>
          </p:cNvPr>
          <p:cNvSpPr>
            <a:spLocks noGrp="1"/>
          </p:cNvSpPr>
          <p:nvPr>
            <p:ph idx="22" hasCustomPrompt="1"/>
          </p:nvPr>
        </p:nvSpPr>
        <p:spPr>
          <a:xfrm>
            <a:off x="270582" y="2700000"/>
            <a:ext cx="2778003" cy="3524588"/>
          </a:xfrm>
        </p:spPr>
        <p:txBody>
          <a:bodyPr vert="horz" lIns="0" tIns="0" rIns="0" bIns="0" rtlCol="0">
            <a:noAutofit/>
          </a:bodyPr>
          <a:lstStyle>
            <a:lvl1pPr>
              <a:defRPr lang="de-CH" dirty="0"/>
            </a:lvl1pPr>
            <a:lvl2pPr>
              <a:defRPr lang="de-CH" noProof="0" dirty="0"/>
            </a:lvl2pPr>
            <a:lvl3pPr>
              <a:defRPr lang="de-CH" dirty="0"/>
            </a:lvl3pPr>
            <a:lvl4pPr>
              <a:defRPr lang="de-CH" dirty="0"/>
            </a:lvl4pPr>
            <a:lvl5pPr>
              <a:defRPr lang="de-CH" dirty="0"/>
            </a:lvl5pPr>
          </a:lstStyle>
          <a:p>
            <a:pPr lvl="0"/>
            <a:r>
              <a:rPr lang="en-GB" noProof="0"/>
              <a:t>Contact</a:t>
            </a:r>
          </a:p>
          <a:p>
            <a:pPr lvl="1"/>
            <a:r>
              <a:rPr lang="en-GB" noProof="0"/>
              <a:t>Bullet list 2</a:t>
            </a:r>
          </a:p>
          <a:p>
            <a:pPr lvl="2"/>
            <a:r>
              <a:rPr lang="en-GB" noProof="0"/>
              <a:t>Bullet list 3</a:t>
            </a:r>
          </a:p>
          <a:p>
            <a:pPr lvl="3"/>
            <a:r>
              <a:rPr lang="en-GB" noProof="0"/>
              <a:t>Bullet list 4</a:t>
            </a:r>
          </a:p>
          <a:p>
            <a:pPr lvl="4"/>
            <a:r>
              <a:rPr lang="en-GB" noProof="0"/>
              <a:t>Bullet list 5</a:t>
            </a:r>
          </a:p>
        </p:txBody>
      </p:sp>
      <p:pic>
        <p:nvPicPr>
          <p:cNvPr id="8" name="Grafik 7">
            <a:extLst>
              <a:ext uri="{FF2B5EF4-FFF2-40B4-BE49-F238E27FC236}">
                <a16:creationId xmlns:a16="http://schemas.microsoft.com/office/drawing/2014/main" id="{D08ED976-BD70-59ED-B970-3FA256DEEE51}"/>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270582" y="263785"/>
            <a:ext cx="1590020" cy="550800"/>
          </a:xfrm>
          <a:prstGeom prst="rect">
            <a:avLst/>
          </a:prstGeom>
        </p:spPr>
      </p:pic>
      <p:sp>
        <p:nvSpPr>
          <p:cNvPr id="14" name="Inhaltsplatzhalter 2">
            <a:extLst>
              <a:ext uri="{FF2B5EF4-FFF2-40B4-BE49-F238E27FC236}">
                <a16:creationId xmlns:a16="http://schemas.microsoft.com/office/drawing/2014/main" id="{DADD2F24-DA82-E6C1-DFC7-E7D6DA1F104A}"/>
              </a:ext>
            </a:extLst>
          </p:cNvPr>
          <p:cNvSpPr>
            <a:spLocks noGrp="1"/>
          </p:cNvSpPr>
          <p:nvPr>
            <p:ph idx="24" hasCustomPrompt="1"/>
          </p:nvPr>
        </p:nvSpPr>
        <p:spPr>
          <a:xfrm>
            <a:off x="276512" y="1389564"/>
            <a:ext cx="856800" cy="856800"/>
          </a:xfrm>
        </p:spPr>
        <p:txBody>
          <a:bodyPr anchor="ctr"/>
          <a:lstStyle>
            <a:lvl1pPr algn="ctr">
              <a:tabLst>
                <a:tab pos="1704975" algn="l"/>
              </a:tabLst>
              <a:defRPr/>
            </a:lvl1pPr>
            <a:lvl2pPr marL="174625" indent="-174625">
              <a:buFont typeface="Source Sans Pro" panose="020B0503030403020204" pitchFamily="34" charset="0"/>
              <a:buChar char="―"/>
              <a:defRPr/>
            </a:lvl2pPr>
            <a:lvl3pPr marL="360363" indent="-185738">
              <a:buFont typeface="Source Sans Pro" panose="020B0503030403020204" pitchFamily="34" charset="0"/>
              <a:buChar char="―"/>
              <a:defRPr/>
            </a:lvl3pPr>
            <a:lvl4pPr marL="534988" indent="-174625">
              <a:buFont typeface="Source Sans Pro" panose="020B0503030403020204" pitchFamily="34" charset="0"/>
              <a:buChar char="―"/>
              <a:defRPr/>
            </a:lvl4pPr>
            <a:lvl5pPr marL="719138" indent="-184150">
              <a:buFont typeface="Source Sans Pro" panose="020B0503030403020204" pitchFamily="34" charset="0"/>
              <a:buChar char="―"/>
              <a:defRPr/>
            </a:lvl5pPr>
          </a:lstStyle>
          <a:p>
            <a:pPr lvl="0"/>
            <a:r>
              <a:rPr lang="en-GB" noProof="0"/>
              <a:t>QR-Code</a:t>
            </a:r>
          </a:p>
        </p:txBody>
      </p:sp>
      <p:cxnSp>
        <p:nvCxnSpPr>
          <p:cNvPr id="15" name="Gerader Verbinder 14">
            <a:extLst>
              <a:ext uri="{FF2B5EF4-FFF2-40B4-BE49-F238E27FC236}">
                <a16:creationId xmlns:a16="http://schemas.microsoft.com/office/drawing/2014/main" id="{B8FD34BD-5602-5735-423C-351E3E46BFED}"/>
              </a:ext>
            </a:extLst>
          </p:cNvPr>
          <p:cNvCxnSpPr>
            <a:cxnSpLocks/>
          </p:cNvCxnSpPr>
          <p:nvPr userDrawn="1"/>
        </p:nvCxnSpPr>
        <p:spPr>
          <a:xfrm>
            <a:off x="270582" y="2492896"/>
            <a:ext cx="2778003"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317917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hasCustomPrompt="1"/>
          </p:nvPr>
        </p:nvSpPr>
        <p:spPr/>
        <p:txBody>
          <a:bodyPr/>
          <a:lstStyle>
            <a:lvl1pPr>
              <a:defRPr/>
            </a:lvl1pPr>
          </a:lstStyle>
          <a:p>
            <a:r>
              <a:rPr lang="en-GB" noProof="0"/>
              <a:t>Insert title</a:t>
            </a:r>
          </a:p>
        </p:txBody>
      </p:sp>
      <p:sp>
        <p:nvSpPr>
          <p:cNvPr id="3" name="Datumsplatzhalter 2">
            <a:extLst>
              <a:ext uri="{FF2B5EF4-FFF2-40B4-BE49-F238E27FC236}">
                <a16:creationId xmlns:a16="http://schemas.microsoft.com/office/drawing/2014/main" id="{9846EAAB-E9CC-4FBB-A777-DFD68618EF51}"/>
              </a:ext>
            </a:extLst>
          </p:cNvPr>
          <p:cNvSpPr>
            <a:spLocks noGrp="1"/>
          </p:cNvSpPr>
          <p:nvPr>
            <p:ph type="dt" sz="half" idx="10"/>
          </p:nvPr>
        </p:nvSpPr>
        <p:spPr/>
        <p:txBody>
          <a:bodyPr/>
          <a:lstStyle/>
          <a:p>
            <a:fld id="{AB22F66A-66E1-4C97-A693-2A7CC6DC44C1}" type="datetime1">
              <a:rPr lang="en-GB" noProof="0" smtClean="0"/>
              <a:t>22/05/2026</a:t>
            </a:fld>
            <a:endParaRPr lang="en-GB" noProof="0"/>
          </a:p>
        </p:txBody>
      </p:sp>
      <p:sp>
        <p:nvSpPr>
          <p:cNvPr id="4" name="Fußzeilenplatzhalter 3">
            <a:extLst>
              <a:ext uri="{FF2B5EF4-FFF2-40B4-BE49-F238E27FC236}">
                <a16:creationId xmlns:a16="http://schemas.microsoft.com/office/drawing/2014/main" id="{4490A60D-3123-4534-B4E1-1B214E40238B}"/>
              </a:ext>
            </a:extLst>
          </p:cNvPr>
          <p:cNvSpPr>
            <a:spLocks noGrp="1"/>
          </p:cNvSpPr>
          <p:nvPr>
            <p:ph type="ftr" sz="quarter" idx="11"/>
          </p:nvPr>
        </p:nvSpPr>
        <p:spPr/>
        <p:txBody>
          <a:bodyPr/>
          <a:lstStyle/>
          <a:p>
            <a:r>
              <a:rPr lang="en-GB" noProof="0"/>
              <a:t>Footer (Edit via "Insert &gt; Header and Footer")</a:t>
            </a:r>
          </a:p>
        </p:txBody>
      </p:sp>
      <p:sp>
        <p:nvSpPr>
          <p:cNvPr id="5" name="Foliennummernplatzhalter 4">
            <a:extLst>
              <a:ext uri="{FF2B5EF4-FFF2-40B4-BE49-F238E27FC236}">
                <a16:creationId xmlns:a16="http://schemas.microsoft.com/office/drawing/2014/main" id="{9CA66DD1-3165-483D-99FB-202ADC04E1FF}"/>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Tree>
    <p:extLst>
      <p:ext uri="{BB962C8B-B14F-4D97-AF65-F5344CB8AC3E}">
        <p14:creationId xmlns:p14="http://schemas.microsoft.com/office/powerpoint/2010/main" val="486888496"/>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1">
            <a:extLst>
              <a:ext uri="{FF2B5EF4-FFF2-40B4-BE49-F238E27FC236}">
                <a16:creationId xmlns:a16="http://schemas.microsoft.com/office/drawing/2014/main" id="{B84E75BB-61FF-4F7E-9CDB-A5E34775C9B4}"/>
              </a:ext>
            </a:extLst>
          </p:cNvPr>
          <p:cNvSpPr>
            <a:spLocks noGrp="1"/>
          </p:cNvSpPr>
          <p:nvPr>
            <p:ph type="dt" sz="half" idx="10"/>
          </p:nvPr>
        </p:nvSpPr>
        <p:spPr/>
        <p:txBody>
          <a:bodyPr/>
          <a:lstStyle/>
          <a:p>
            <a:fld id="{A366CB46-63BD-4B03-B625-BCA1E3E3FF3C}" type="datetime1">
              <a:rPr lang="en-GB" noProof="0" smtClean="0"/>
              <a:t>22/05/2026</a:t>
            </a:fld>
            <a:endParaRPr lang="en-GB" noProof="0"/>
          </a:p>
        </p:txBody>
      </p:sp>
      <p:sp>
        <p:nvSpPr>
          <p:cNvPr id="3" name="Fußzeilenplatzhalter 2">
            <a:extLst>
              <a:ext uri="{FF2B5EF4-FFF2-40B4-BE49-F238E27FC236}">
                <a16:creationId xmlns:a16="http://schemas.microsoft.com/office/drawing/2014/main" id="{B909AB7D-DBAB-4FFF-BA65-85B952116264}"/>
              </a:ext>
            </a:extLst>
          </p:cNvPr>
          <p:cNvSpPr>
            <a:spLocks noGrp="1"/>
          </p:cNvSpPr>
          <p:nvPr>
            <p:ph type="ftr" sz="quarter" idx="11"/>
          </p:nvPr>
        </p:nvSpPr>
        <p:spPr/>
        <p:txBody>
          <a:bodyPr/>
          <a:lstStyle/>
          <a:p>
            <a:r>
              <a:rPr lang="en-GB" noProof="0"/>
              <a:t>Footer (Edit via "Insert &gt; Header and Footer")</a:t>
            </a:r>
          </a:p>
        </p:txBody>
      </p:sp>
      <p:sp>
        <p:nvSpPr>
          <p:cNvPr id="4" name="Foliennummernplatzhalter 3">
            <a:extLst>
              <a:ext uri="{FF2B5EF4-FFF2-40B4-BE49-F238E27FC236}">
                <a16:creationId xmlns:a16="http://schemas.microsoft.com/office/drawing/2014/main" id="{EB9B7570-0B3E-4F91-B744-978CA7BDE965}"/>
              </a:ext>
            </a:extLst>
          </p:cNvPr>
          <p:cNvSpPr>
            <a:spLocks noGrp="1"/>
          </p:cNvSpPr>
          <p:nvPr>
            <p:ph type="sldNum" sz="quarter" idx="12"/>
          </p:nvPr>
        </p:nvSpPr>
        <p:spPr/>
        <p:txBody>
          <a:bodyPr/>
          <a:lstStyle/>
          <a:p>
            <a:fld id="{442AD375-037F-43D0-B059-5172DA06796A}" type="slidenum">
              <a:rPr lang="en-GB" noProof="0" smtClean="0"/>
              <a:pPr/>
              <a:t>‹Nr.›</a:t>
            </a:fld>
            <a:endParaRPr lang="en-GB" noProof="0"/>
          </a:p>
        </p:txBody>
      </p:sp>
    </p:spTree>
    <p:extLst>
      <p:ext uri="{BB962C8B-B14F-4D97-AF65-F5344CB8AC3E}">
        <p14:creationId xmlns:p14="http://schemas.microsoft.com/office/powerpoint/2010/main" val="462499740"/>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PhAnim="0" type="title" preserve="1" userDrawn="1">
  <p:cSld name="Title Slide">
    <p:spTree>
      <p:nvGrpSpPr>
        <p:cNvPr id="1" name=""/>
        <p:cNvGrpSpPr/>
        <p:nvPr/>
      </p:nvGrpSpPr>
      <p:grpSpPr bwMode="auto">
        <a:xfrm>
          <a:off x="0" y="0"/>
          <a:ext cx="0" cy="0"/>
          <a:chOff x="0" y="0"/>
          <a:chExt cx="0" cy="0"/>
        </a:xfrm>
      </p:grpSpPr>
      <p:sp>
        <p:nvSpPr>
          <p:cNvPr id="755782092" name="Title 1"/>
          <p:cNvSpPr>
            <a:spLocks noGrp="1"/>
          </p:cNvSpPr>
          <p:nvPr>
            <p:ph type="ctrTitle"/>
          </p:nvPr>
        </p:nvSpPr>
        <p:spPr bwMode="auto">
          <a:xfrm>
            <a:off x="1524000" y="1122363"/>
            <a:ext cx="9144000" cy="2387600"/>
          </a:xfrm>
        </p:spPr>
        <p:txBody>
          <a:bodyPr anchor="b"/>
          <a:lstStyle>
            <a:lvl1pPr algn="ctr">
              <a:defRPr sz="6000"/>
            </a:lvl1pPr>
          </a:lstStyle>
          <a:p>
            <a:pPr>
              <a:defRPr/>
            </a:pPr>
            <a:r>
              <a:rPr lang="en-GB"/>
              <a:t>Click to edit Master title style</a:t>
            </a:r>
            <a:endParaRPr/>
          </a:p>
        </p:txBody>
      </p:sp>
      <p:sp>
        <p:nvSpPr>
          <p:cNvPr id="1248360435" name="Subtitle 2"/>
          <p:cNvSpPr>
            <a:spLocks noGrp="1"/>
          </p:cNvSpPr>
          <p:nvPr>
            <p:ph type="subTitle" idx="1"/>
          </p:nvPr>
        </p:nvSpPr>
        <p:spPr bwMode="auto">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pPr>
              <a:defRPr/>
            </a:pPr>
            <a:r>
              <a:rPr lang="en-GB"/>
              <a:t>Click to edit Master subtitle style</a:t>
            </a:r>
            <a:endParaRPr/>
          </a:p>
        </p:txBody>
      </p:sp>
      <p:sp>
        <p:nvSpPr>
          <p:cNvPr id="1833687603" name="Date Placeholder 3"/>
          <p:cNvSpPr>
            <a:spLocks noGrp="1"/>
          </p:cNvSpPr>
          <p:nvPr>
            <p:ph type="dt" sz="half" idx="10"/>
          </p:nvPr>
        </p:nvSpPr>
        <p:spPr bwMode="auto"/>
        <p:txBody>
          <a:bodyPr/>
          <a:lstStyle/>
          <a:p>
            <a:pPr>
              <a:defRPr/>
            </a:pPr>
            <a:fld id="{18EAB193-B2B5-B749-BCC7-DE304B24CD78}" type="datetime2">
              <a:rPr lang="en-US"/>
              <a:t>Friday, May 22, 2026</a:t>
            </a:fld>
            <a:endParaRPr/>
          </a:p>
        </p:txBody>
      </p:sp>
      <p:sp>
        <p:nvSpPr>
          <p:cNvPr id="2040483111" name="Footer Placeholder 4"/>
          <p:cNvSpPr>
            <a:spLocks noGrp="1"/>
          </p:cNvSpPr>
          <p:nvPr>
            <p:ph type="ftr" sz="quarter" idx="11"/>
          </p:nvPr>
        </p:nvSpPr>
        <p:spPr bwMode="auto"/>
        <p:txBody>
          <a:bodyPr/>
          <a:lstStyle/>
          <a:p>
            <a:pPr>
              <a:defRPr/>
            </a:pPr>
            <a:r>
              <a:t> </a:t>
            </a:r>
          </a:p>
        </p:txBody>
      </p:sp>
      <p:sp>
        <p:nvSpPr>
          <p:cNvPr id="66214824" name="Slide Number Placeholder 5"/>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411510385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PhAnim="0" type="obj" preserve="1" userDrawn="1">
  <p:cSld name="Title and Content">
    <p:spTree>
      <p:nvGrpSpPr>
        <p:cNvPr id="1" name=""/>
        <p:cNvGrpSpPr/>
        <p:nvPr/>
      </p:nvGrpSpPr>
      <p:grpSpPr bwMode="auto">
        <a:xfrm>
          <a:off x="0" y="0"/>
          <a:ext cx="0" cy="0"/>
          <a:chOff x="0" y="0"/>
          <a:chExt cx="0" cy="0"/>
        </a:xfrm>
      </p:grpSpPr>
      <p:sp>
        <p:nvSpPr>
          <p:cNvPr id="1392787576" name="Title 1"/>
          <p:cNvSpPr>
            <a:spLocks noGrp="1"/>
          </p:cNvSpPr>
          <p:nvPr>
            <p:ph type="title"/>
          </p:nvPr>
        </p:nvSpPr>
        <p:spPr bwMode="auto"/>
        <p:txBody>
          <a:bodyPr/>
          <a:lstStyle/>
          <a:p>
            <a:pPr>
              <a:defRPr/>
            </a:pPr>
            <a:r>
              <a:rPr lang="en-GB"/>
              <a:t>Click to edit Master title style</a:t>
            </a:r>
            <a:endParaRPr/>
          </a:p>
        </p:txBody>
      </p:sp>
      <p:sp>
        <p:nvSpPr>
          <p:cNvPr id="74990704" name="Content Placeholder 2"/>
          <p:cNvSpPr>
            <a:spLocks noGrp="1"/>
          </p:cNvSpPr>
          <p:nvPr>
            <p:ph idx="1"/>
          </p:nvPr>
        </p:nvSpPr>
        <p:spPr bwMode="auto"/>
        <p:txBody>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588821160" name="Date Placeholder 3"/>
          <p:cNvSpPr>
            <a:spLocks noGrp="1"/>
          </p:cNvSpPr>
          <p:nvPr>
            <p:ph type="dt" sz="half" idx="10"/>
          </p:nvPr>
        </p:nvSpPr>
        <p:spPr bwMode="auto"/>
        <p:txBody>
          <a:bodyPr/>
          <a:lstStyle/>
          <a:p>
            <a:pPr>
              <a:defRPr/>
            </a:pPr>
            <a:fld id="{FF7DAF88-594D-0D49-8E1F-ABE95516B281}" type="datetime2">
              <a:rPr lang="en-US"/>
              <a:t>Friday, May 22, 2026</a:t>
            </a:fld>
            <a:endParaRPr/>
          </a:p>
        </p:txBody>
      </p:sp>
      <p:sp>
        <p:nvSpPr>
          <p:cNvPr id="1177334478" name="Footer Placeholder 4"/>
          <p:cNvSpPr>
            <a:spLocks noGrp="1"/>
          </p:cNvSpPr>
          <p:nvPr>
            <p:ph type="ftr" sz="quarter" idx="11"/>
          </p:nvPr>
        </p:nvSpPr>
        <p:spPr bwMode="auto"/>
        <p:txBody>
          <a:bodyPr/>
          <a:lstStyle/>
          <a:p>
            <a:pPr>
              <a:defRPr/>
            </a:pPr>
            <a:r>
              <a:t> </a:t>
            </a:r>
          </a:p>
        </p:txBody>
      </p:sp>
      <p:sp>
        <p:nvSpPr>
          <p:cNvPr id="1139658625" name="Slide Number Placeholder 5"/>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40528590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wo Content" type="twoObj">
  <p:cSld name="Two Content">
    <p:spTree>
      <p:nvGrpSpPr>
        <p:cNvPr id="1" name="Shape 33"/>
        <p:cNvGrpSpPr/>
        <p:nvPr/>
      </p:nvGrpSpPr>
      <p:grpSpPr>
        <a:xfrm>
          <a:off x="0" y="0"/>
          <a:ext cx="0" cy="0"/>
          <a:chOff x="0" y="0"/>
          <a:chExt cx="0" cy="0"/>
        </a:xfrm>
      </p:grpSpPr>
      <p:sp>
        <p:nvSpPr>
          <p:cNvPr id="34" name="Google Shape;34;p6"/>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5" name="Google Shape;35;p6"/>
          <p:cNvSpPr txBox="1">
            <a:spLocks noGrp="1"/>
          </p:cNvSpPr>
          <p:nvPr>
            <p:ph type="body" idx="1"/>
          </p:nvPr>
        </p:nvSpPr>
        <p:spPr>
          <a:xfrm>
            <a:off x="457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6" name="Google Shape;36;p6"/>
          <p:cNvSpPr txBox="1">
            <a:spLocks noGrp="1"/>
          </p:cNvSpPr>
          <p:nvPr>
            <p:ph type="body" idx="2"/>
          </p:nvPr>
        </p:nvSpPr>
        <p:spPr>
          <a:xfrm>
            <a:off x="4648200" y="1600200"/>
            <a:ext cx="4038600" cy="4525963"/>
          </a:xfrm>
          <a:prstGeom prst="rect">
            <a:avLst/>
          </a:prstGeom>
          <a:noFill/>
          <a:ln>
            <a:noFill/>
          </a:ln>
        </p:spPr>
        <p:txBody>
          <a:bodyPr spcFirstLastPara="1" wrap="square" lIns="91425" tIns="45700" rIns="91425" bIns="45700" anchor="t" anchorCtr="0">
            <a:normAutofit/>
          </a:bodyPr>
          <a:lstStyle>
            <a:lvl1pPr marL="457200" lvl="0" indent="-406400" algn="l">
              <a:spcBef>
                <a:spcPts val="560"/>
              </a:spcBef>
              <a:spcAft>
                <a:spcPts val="0"/>
              </a:spcAft>
              <a:buClr>
                <a:schemeClr val="dk1"/>
              </a:buClr>
              <a:buSzPts val="2800"/>
              <a:buChar char="•"/>
              <a:defRPr sz="2800"/>
            </a:lvl1pPr>
            <a:lvl2pPr marL="914400" lvl="1" indent="-381000" algn="l">
              <a:spcBef>
                <a:spcPts val="480"/>
              </a:spcBef>
              <a:spcAft>
                <a:spcPts val="0"/>
              </a:spcAft>
              <a:buClr>
                <a:schemeClr val="dk1"/>
              </a:buClr>
              <a:buSzPts val="2400"/>
              <a:buChar char="–"/>
              <a:defRPr sz="2400"/>
            </a:lvl2pPr>
            <a:lvl3pPr marL="1371600" lvl="2" indent="-355600" algn="l">
              <a:spcBef>
                <a:spcPts val="400"/>
              </a:spcBef>
              <a:spcAft>
                <a:spcPts val="0"/>
              </a:spcAft>
              <a:buClr>
                <a:schemeClr val="dk1"/>
              </a:buClr>
              <a:buSzPts val="2000"/>
              <a:buChar char="•"/>
              <a:defRPr sz="2000"/>
            </a:lvl3pPr>
            <a:lvl4pPr marL="1828800" lvl="3" indent="-342900" algn="l">
              <a:spcBef>
                <a:spcPts val="360"/>
              </a:spcBef>
              <a:spcAft>
                <a:spcPts val="0"/>
              </a:spcAft>
              <a:buClr>
                <a:schemeClr val="dk1"/>
              </a:buClr>
              <a:buSzPts val="1800"/>
              <a:buChar char="–"/>
              <a:defRPr sz="1800"/>
            </a:lvl4pPr>
            <a:lvl5pPr marL="2286000" lvl="4" indent="-342900" algn="l">
              <a:spcBef>
                <a:spcPts val="360"/>
              </a:spcBef>
              <a:spcAft>
                <a:spcPts val="0"/>
              </a:spcAft>
              <a:buClr>
                <a:schemeClr val="dk1"/>
              </a:buClr>
              <a:buSzPts val="1800"/>
              <a:buChar char="»"/>
              <a:defRPr sz="1800"/>
            </a:lvl5pPr>
            <a:lvl6pPr marL="2743200" lvl="5" indent="-342900" algn="l">
              <a:spcBef>
                <a:spcPts val="360"/>
              </a:spcBef>
              <a:spcAft>
                <a:spcPts val="0"/>
              </a:spcAft>
              <a:buClr>
                <a:schemeClr val="dk1"/>
              </a:buClr>
              <a:buSzPts val="1800"/>
              <a:buChar char="•"/>
              <a:defRPr sz="1800"/>
            </a:lvl6pPr>
            <a:lvl7pPr marL="3200400" lvl="6" indent="-342900" algn="l">
              <a:spcBef>
                <a:spcPts val="360"/>
              </a:spcBef>
              <a:spcAft>
                <a:spcPts val="0"/>
              </a:spcAft>
              <a:buClr>
                <a:schemeClr val="dk1"/>
              </a:buClr>
              <a:buSzPts val="1800"/>
              <a:buChar char="•"/>
              <a:defRPr sz="1800"/>
            </a:lvl7pPr>
            <a:lvl8pPr marL="3657600" lvl="7" indent="-342900" algn="l">
              <a:spcBef>
                <a:spcPts val="360"/>
              </a:spcBef>
              <a:spcAft>
                <a:spcPts val="0"/>
              </a:spcAft>
              <a:buClr>
                <a:schemeClr val="dk1"/>
              </a:buClr>
              <a:buSzPts val="1800"/>
              <a:buChar char="•"/>
              <a:defRPr sz="1800"/>
            </a:lvl8pPr>
            <a:lvl9pPr marL="4114800" lvl="8" indent="-342900" algn="l">
              <a:spcBef>
                <a:spcPts val="360"/>
              </a:spcBef>
              <a:spcAft>
                <a:spcPts val="0"/>
              </a:spcAft>
              <a:buClr>
                <a:schemeClr val="dk1"/>
              </a:buClr>
              <a:buSzPts val="1800"/>
              <a:buChar char="•"/>
              <a:defRPr sz="1800"/>
            </a:lvl9pPr>
          </a:lstStyle>
          <a:p>
            <a:endParaRPr/>
          </a:p>
        </p:txBody>
      </p:sp>
      <p:sp>
        <p:nvSpPr>
          <p:cNvPr id="37" name="Google Shape;37;p6"/>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8" name="Google Shape;38;p6"/>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9" name="Google Shape;39;p6"/>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190842101"/>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PhAnim="0" type="secHead" preserve="1" userDrawn="1">
  <p:cSld name="Section Header">
    <p:spTree>
      <p:nvGrpSpPr>
        <p:cNvPr id="1" name=""/>
        <p:cNvGrpSpPr/>
        <p:nvPr/>
      </p:nvGrpSpPr>
      <p:grpSpPr bwMode="auto">
        <a:xfrm>
          <a:off x="0" y="0"/>
          <a:ext cx="0" cy="0"/>
          <a:chOff x="0" y="0"/>
          <a:chExt cx="0" cy="0"/>
        </a:xfrm>
      </p:grpSpPr>
      <p:sp>
        <p:nvSpPr>
          <p:cNvPr id="767503131" name="Title 1"/>
          <p:cNvSpPr>
            <a:spLocks noGrp="1"/>
          </p:cNvSpPr>
          <p:nvPr>
            <p:ph type="title"/>
          </p:nvPr>
        </p:nvSpPr>
        <p:spPr bwMode="auto">
          <a:xfrm>
            <a:off x="831850" y="1709738"/>
            <a:ext cx="10515600" cy="2852737"/>
          </a:xfrm>
        </p:spPr>
        <p:txBody>
          <a:bodyPr anchor="b"/>
          <a:lstStyle>
            <a:lvl1pPr>
              <a:defRPr sz="6000"/>
            </a:lvl1pPr>
          </a:lstStyle>
          <a:p>
            <a:pPr>
              <a:defRPr/>
            </a:pPr>
            <a:r>
              <a:rPr lang="en-GB"/>
              <a:t>Click to edit Master title style</a:t>
            </a:r>
            <a:endParaRPr/>
          </a:p>
        </p:txBody>
      </p:sp>
      <p:sp>
        <p:nvSpPr>
          <p:cNvPr id="1558459797" name="Text Placeholder 2"/>
          <p:cNvSpPr>
            <a:spLocks noGrp="1"/>
          </p:cNvSpPr>
          <p:nvPr>
            <p:ph type="body" idx="1"/>
          </p:nvPr>
        </p:nvSpPr>
        <p:spPr bwMode="auto">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defRPr/>
            </a:pPr>
            <a:r>
              <a:rPr lang="en-GB"/>
              <a:t>Click to edit Master text styles</a:t>
            </a:r>
            <a:endParaRPr/>
          </a:p>
        </p:txBody>
      </p:sp>
      <p:sp>
        <p:nvSpPr>
          <p:cNvPr id="1135807297" name="Date Placeholder 3"/>
          <p:cNvSpPr>
            <a:spLocks noGrp="1"/>
          </p:cNvSpPr>
          <p:nvPr>
            <p:ph type="dt" sz="half" idx="10"/>
          </p:nvPr>
        </p:nvSpPr>
        <p:spPr bwMode="auto"/>
        <p:txBody>
          <a:bodyPr/>
          <a:lstStyle/>
          <a:p>
            <a:pPr>
              <a:defRPr/>
            </a:pPr>
            <a:fld id="{22024A21-4D16-4B4D-87BE-06F44991A520}" type="datetime2">
              <a:rPr lang="en-US"/>
              <a:t>Friday, May 22, 2026</a:t>
            </a:fld>
            <a:endParaRPr/>
          </a:p>
        </p:txBody>
      </p:sp>
      <p:sp>
        <p:nvSpPr>
          <p:cNvPr id="54696077" name="Footer Placeholder 4"/>
          <p:cNvSpPr>
            <a:spLocks noGrp="1"/>
          </p:cNvSpPr>
          <p:nvPr>
            <p:ph type="ftr" sz="quarter" idx="11"/>
          </p:nvPr>
        </p:nvSpPr>
        <p:spPr bwMode="auto"/>
        <p:txBody>
          <a:bodyPr/>
          <a:lstStyle/>
          <a:p>
            <a:pPr>
              <a:defRPr/>
            </a:pPr>
            <a:r>
              <a:t> </a:t>
            </a:r>
          </a:p>
        </p:txBody>
      </p:sp>
      <p:sp>
        <p:nvSpPr>
          <p:cNvPr id="1491610767" name="Slide Number Placeholder 5"/>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1858023879"/>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showMasterPhAnim="0" type="twoObj" preserve="1" userDrawn="1">
  <p:cSld name="Two Content">
    <p:spTree>
      <p:nvGrpSpPr>
        <p:cNvPr id="1" name=""/>
        <p:cNvGrpSpPr/>
        <p:nvPr/>
      </p:nvGrpSpPr>
      <p:grpSpPr bwMode="auto">
        <a:xfrm>
          <a:off x="0" y="0"/>
          <a:ext cx="0" cy="0"/>
          <a:chOff x="0" y="0"/>
          <a:chExt cx="0" cy="0"/>
        </a:xfrm>
      </p:grpSpPr>
      <p:sp>
        <p:nvSpPr>
          <p:cNvPr id="157040183" name="Title 1"/>
          <p:cNvSpPr>
            <a:spLocks noGrp="1"/>
          </p:cNvSpPr>
          <p:nvPr>
            <p:ph type="title"/>
          </p:nvPr>
        </p:nvSpPr>
        <p:spPr bwMode="auto"/>
        <p:txBody>
          <a:bodyPr/>
          <a:lstStyle/>
          <a:p>
            <a:pPr>
              <a:defRPr/>
            </a:pPr>
            <a:r>
              <a:rPr lang="en-GB"/>
              <a:t>Click to edit Master title style</a:t>
            </a:r>
            <a:endParaRPr/>
          </a:p>
        </p:txBody>
      </p:sp>
      <p:sp>
        <p:nvSpPr>
          <p:cNvPr id="728148012" name="Content Placeholder 2"/>
          <p:cNvSpPr>
            <a:spLocks noGrp="1"/>
          </p:cNvSpPr>
          <p:nvPr>
            <p:ph sz="half" idx="1"/>
          </p:nvPr>
        </p:nvSpPr>
        <p:spPr bwMode="auto">
          <a:xfrm>
            <a:off x="838200" y="1825625"/>
            <a:ext cx="5181600" cy="4351338"/>
          </a:xfrm>
        </p:spPr>
        <p:txBody>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856715081" name="Content Placeholder 3"/>
          <p:cNvSpPr>
            <a:spLocks noGrp="1"/>
          </p:cNvSpPr>
          <p:nvPr>
            <p:ph sz="half" idx="2"/>
          </p:nvPr>
        </p:nvSpPr>
        <p:spPr bwMode="auto">
          <a:xfrm>
            <a:off x="6172200" y="1825625"/>
            <a:ext cx="5181600" cy="4351338"/>
          </a:xfrm>
        </p:spPr>
        <p:txBody>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905304137" name="Date Placeholder 4"/>
          <p:cNvSpPr>
            <a:spLocks noGrp="1"/>
          </p:cNvSpPr>
          <p:nvPr>
            <p:ph type="dt" sz="half" idx="10"/>
          </p:nvPr>
        </p:nvSpPr>
        <p:spPr bwMode="auto"/>
        <p:txBody>
          <a:bodyPr/>
          <a:lstStyle/>
          <a:p>
            <a:pPr>
              <a:defRPr/>
            </a:pPr>
            <a:fld id="{EBE1CC9F-EE3F-D740-A43B-B582151F5B53}" type="datetime2">
              <a:rPr lang="en-US"/>
              <a:t>Friday, May 22, 2026</a:t>
            </a:fld>
            <a:endParaRPr/>
          </a:p>
        </p:txBody>
      </p:sp>
      <p:sp>
        <p:nvSpPr>
          <p:cNvPr id="1152417562" name="Footer Placeholder 5"/>
          <p:cNvSpPr>
            <a:spLocks noGrp="1"/>
          </p:cNvSpPr>
          <p:nvPr>
            <p:ph type="ftr" sz="quarter" idx="11"/>
          </p:nvPr>
        </p:nvSpPr>
        <p:spPr bwMode="auto"/>
        <p:txBody>
          <a:bodyPr/>
          <a:lstStyle/>
          <a:p>
            <a:pPr>
              <a:defRPr/>
            </a:pPr>
            <a:r>
              <a:t> </a:t>
            </a:r>
          </a:p>
        </p:txBody>
      </p:sp>
      <p:sp>
        <p:nvSpPr>
          <p:cNvPr id="1174228145" name="Slide Number Placeholder 6"/>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208485671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showMasterPhAnim="0" type="twoTxTwoObj" preserve="1" userDrawn="1">
  <p:cSld name="Comparison">
    <p:spTree>
      <p:nvGrpSpPr>
        <p:cNvPr id="1" name=""/>
        <p:cNvGrpSpPr/>
        <p:nvPr/>
      </p:nvGrpSpPr>
      <p:grpSpPr bwMode="auto">
        <a:xfrm>
          <a:off x="0" y="0"/>
          <a:ext cx="0" cy="0"/>
          <a:chOff x="0" y="0"/>
          <a:chExt cx="0" cy="0"/>
        </a:xfrm>
      </p:grpSpPr>
      <p:sp>
        <p:nvSpPr>
          <p:cNvPr id="1121570405" name="Title 1"/>
          <p:cNvSpPr>
            <a:spLocks noGrp="1"/>
          </p:cNvSpPr>
          <p:nvPr>
            <p:ph type="title"/>
          </p:nvPr>
        </p:nvSpPr>
        <p:spPr bwMode="auto">
          <a:xfrm>
            <a:off x="839788" y="365125"/>
            <a:ext cx="10515600" cy="1325563"/>
          </a:xfrm>
        </p:spPr>
        <p:txBody>
          <a:bodyPr/>
          <a:lstStyle/>
          <a:p>
            <a:pPr>
              <a:defRPr/>
            </a:pPr>
            <a:r>
              <a:rPr lang="en-GB"/>
              <a:t>Click to edit Master title style</a:t>
            </a:r>
            <a:endParaRPr/>
          </a:p>
        </p:txBody>
      </p:sp>
      <p:sp>
        <p:nvSpPr>
          <p:cNvPr id="1116357524" name="Text Placeholder 2"/>
          <p:cNvSpPr>
            <a:spLocks noGrp="1"/>
          </p:cNvSpPr>
          <p:nvPr>
            <p:ph type="body" idx="1"/>
          </p:nvPr>
        </p:nvSpPr>
        <p:spPr bwMode="auto">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GB"/>
              <a:t>Click to edit Master text styles</a:t>
            </a:r>
            <a:endParaRPr/>
          </a:p>
        </p:txBody>
      </p:sp>
      <p:sp>
        <p:nvSpPr>
          <p:cNvPr id="1553808383" name="Content Placeholder 3"/>
          <p:cNvSpPr>
            <a:spLocks noGrp="1"/>
          </p:cNvSpPr>
          <p:nvPr>
            <p:ph sz="half" idx="2"/>
          </p:nvPr>
        </p:nvSpPr>
        <p:spPr bwMode="auto">
          <a:xfrm>
            <a:off x="839788" y="2505074"/>
            <a:ext cx="5157787" cy="3684588"/>
          </a:xfrm>
        </p:spPr>
        <p:txBody>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925310192" name="Text Placeholder 4"/>
          <p:cNvSpPr>
            <a:spLocks noGrp="1"/>
          </p:cNvSpPr>
          <p:nvPr>
            <p:ph type="body" sz="quarter" idx="3"/>
          </p:nvPr>
        </p:nvSpPr>
        <p:spPr bwMode="auto">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defRPr/>
            </a:pPr>
            <a:r>
              <a:rPr lang="en-GB"/>
              <a:t>Click to edit Master text styles</a:t>
            </a:r>
            <a:endParaRPr/>
          </a:p>
        </p:txBody>
      </p:sp>
      <p:sp>
        <p:nvSpPr>
          <p:cNvPr id="2089002440" name="Content Placeholder 5"/>
          <p:cNvSpPr>
            <a:spLocks noGrp="1"/>
          </p:cNvSpPr>
          <p:nvPr>
            <p:ph sz="quarter" idx="4"/>
          </p:nvPr>
        </p:nvSpPr>
        <p:spPr bwMode="auto">
          <a:xfrm>
            <a:off x="6172200" y="2505074"/>
            <a:ext cx="5183188" cy="3684588"/>
          </a:xfrm>
        </p:spPr>
        <p:txBody>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513718059" name="Date Placeholder 6"/>
          <p:cNvSpPr>
            <a:spLocks noGrp="1"/>
          </p:cNvSpPr>
          <p:nvPr>
            <p:ph type="dt" sz="half" idx="10"/>
          </p:nvPr>
        </p:nvSpPr>
        <p:spPr bwMode="auto"/>
        <p:txBody>
          <a:bodyPr/>
          <a:lstStyle/>
          <a:p>
            <a:pPr>
              <a:defRPr/>
            </a:pPr>
            <a:fld id="{BC3A9F7D-1E59-F94C-B658-356CBF575139}" type="datetime2">
              <a:rPr lang="en-US"/>
              <a:t>Friday, May 22, 2026</a:t>
            </a:fld>
            <a:endParaRPr/>
          </a:p>
        </p:txBody>
      </p:sp>
      <p:sp>
        <p:nvSpPr>
          <p:cNvPr id="402301885" name="Footer Placeholder 7"/>
          <p:cNvSpPr>
            <a:spLocks noGrp="1"/>
          </p:cNvSpPr>
          <p:nvPr>
            <p:ph type="ftr" sz="quarter" idx="11"/>
          </p:nvPr>
        </p:nvSpPr>
        <p:spPr bwMode="auto"/>
        <p:txBody>
          <a:bodyPr/>
          <a:lstStyle/>
          <a:p>
            <a:pPr>
              <a:defRPr/>
            </a:pPr>
            <a:r>
              <a:t> </a:t>
            </a:r>
          </a:p>
        </p:txBody>
      </p:sp>
      <p:sp>
        <p:nvSpPr>
          <p:cNvPr id="1970250195" name="Slide Number Placeholder 8"/>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16434010"/>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showMasterPhAnim="0" type="titleOnly" preserve="1" userDrawn="1">
  <p:cSld name="Title Only">
    <p:spTree>
      <p:nvGrpSpPr>
        <p:cNvPr id="1" name=""/>
        <p:cNvGrpSpPr/>
        <p:nvPr/>
      </p:nvGrpSpPr>
      <p:grpSpPr bwMode="auto">
        <a:xfrm>
          <a:off x="0" y="0"/>
          <a:ext cx="0" cy="0"/>
          <a:chOff x="0" y="0"/>
          <a:chExt cx="0" cy="0"/>
        </a:xfrm>
      </p:grpSpPr>
      <p:sp>
        <p:nvSpPr>
          <p:cNvPr id="1956047608" name="Title 1"/>
          <p:cNvSpPr>
            <a:spLocks noGrp="1"/>
          </p:cNvSpPr>
          <p:nvPr>
            <p:ph type="title"/>
          </p:nvPr>
        </p:nvSpPr>
        <p:spPr bwMode="auto"/>
        <p:txBody>
          <a:bodyPr/>
          <a:lstStyle/>
          <a:p>
            <a:pPr>
              <a:defRPr/>
            </a:pPr>
            <a:r>
              <a:rPr lang="en-GB"/>
              <a:t>Click to edit Master title style</a:t>
            </a:r>
            <a:endParaRPr/>
          </a:p>
        </p:txBody>
      </p:sp>
      <p:sp>
        <p:nvSpPr>
          <p:cNvPr id="911799904" name="Date Placeholder 2"/>
          <p:cNvSpPr>
            <a:spLocks noGrp="1"/>
          </p:cNvSpPr>
          <p:nvPr>
            <p:ph type="dt" sz="half" idx="10"/>
          </p:nvPr>
        </p:nvSpPr>
        <p:spPr bwMode="auto"/>
        <p:txBody>
          <a:bodyPr/>
          <a:lstStyle/>
          <a:p>
            <a:pPr>
              <a:defRPr/>
            </a:pPr>
            <a:fld id="{1446214A-5544-7C4F-938B-76644AADAD3C}" type="datetime2">
              <a:rPr lang="en-US"/>
              <a:t>Friday, May 22, 2026</a:t>
            </a:fld>
            <a:endParaRPr/>
          </a:p>
        </p:txBody>
      </p:sp>
      <p:sp>
        <p:nvSpPr>
          <p:cNvPr id="2047672738" name="Footer Placeholder 3"/>
          <p:cNvSpPr>
            <a:spLocks noGrp="1"/>
          </p:cNvSpPr>
          <p:nvPr>
            <p:ph type="ftr" sz="quarter" idx="11"/>
          </p:nvPr>
        </p:nvSpPr>
        <p:spPr bwMode="auto"/>
        <p:txBody>
          <a:bodyPr/>
          <a:lstStyle/>
          <a:p>
            <a:pPr>
              <a:defRPr/>
            </a:pPr>
            <a:r>
              <a:t> </a:t>
            </a:r>
          </a:p>
        </p:txBody>
      </p:sp>
      <p:sp>
        <p:nvSpPr>
          <p:cNvPr id="1965245804" name="Slide Number Placeholder 4"/>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2364520984"/>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showMasterPhAnim="0" type="blank" preserve="1" userDrawn="1">
  <p:cSld name="Blank">
    <p:spTree>
      <p:nvGrpSpPr>
        <p:cNvPr id="1" name=""/>
        <p:cNvGrpSpPr/>
        <p:nvPr/>
      </p:nvGrpSpPr>
      <p:grpSpPr bwMode="auto">
        <a:xfrm>
          <a:off x="0" y="0"/>
          <a:ext cx="0" cy="0"/>
          <a:chOff x="0" y="0"/>
          <a:chExt cx="0" cy="0"/>
        </a:xfrm>
      </p:grpSpPr>
      <p:sp>
        <p:nvSpPr>
          <p:cNvPr id="1769961226" name="Date Placeholder 1"/>
          <p:cNvSpPr>
            <a:spLocks noGrp="1"/>
          </p:cNvSpPr>
          <p:nvPr>
            <p:ph type="dt" sz="half" idx="10"/>
          </p:nvPr>
        </p:nvSpPr>
        <p:spPr bwMode="auto"/>
        <p:txBody>
          <a:bodyPr/>
          <a:lstStyle/>
          <a:p>
            <a:pPr>
              <a:defRPr/>
            </a:pPr>
            <a:fld id="{69FDFA3B-A5C0-6944-84F8-BC0AFC4315D0}" type="datetime2">
              <a:rPr lang="en-US"/>
              <a:t>Friday, May 22, 2026</a:t>
            </a:fld>
            <a:endParaRPr/>
          </a:p>
        </p:txBody>
      </p:sp>
      <p:sp>
        <p:nvSpPr>
          <p:cNvPr id="451958302" name="Footer Placeholder 2"/>
          <p:cNvSpPr>
            <a:spLocks noGrp="1"/>
          </p:cNvSpPr>
          <p:nvPr>
            <p:ph type="ftr" sz="quarter" idx="11"/>
          </p:nvPr>
        </p:nvSpPr>
        <p:spPr bwMode="auto"/>
        <p:txBody>
          <a:bodyPr/>
          <a:lstStyle/>
          <a:p>
            <a:pPr>
              <a:defRPr/>
            </a:pPr>
            <a:r>
              <a:t> </a:t>
            </a:r>
          </a:p>
        </p:txBody>
      </p:sp>
      <p:sp>
        <p:nvSpPr>
          <p:cNvPr id="96085884" name="Slide Number Placeholder 3"/>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377809960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showMasterPhAnim="0" type="objTx" preserve="1" userDrawn="1">
  <p:cSld name="Content with Caption">
    <p:spTree>
      <p:nvGrpSpPr>
        <p:cNvPr id="1" name=""/>
        <p:cNvGrpSpPr/>
        <p:nvPr/>
      </p:nvGrpSpPr>
      <p:grpSpPr bwMode="auto">
        <a:xfrm>
          <a:off x="0" y="0"/>
          <a:ext cx="0" cy="0"/>
          <a:chOff x="0" y="0"/>
          <a:chExt cx="0" cy="0"/>
        </a:xfrm>
      </p:grpSpPr>
      <p:sp>
        <p:nvSpPr>
          <p:cNvPr id="1348016543" name="Title 1"/>
          <p:cNvSpPr>
            <a:spLocks noGrp="1"/>
          </p:cNvSpPr>
          <p:nvPr>
            <p:ph type="title"/>
          </p:nvPr>
        </p:nvSpPr>
        <p:spPr bwMode="auto">
          <a:xfrm>
            <a:off x="839788" y="457200"/>
            <a:ext cx="3932237" cy="1600200"/>
          </a:xfrm>
        </p:spPr>
        <p:txBody>
          <a:bodyPr anchor="b"/>
          <a:lstStyle>
            <a:lvl1pPr>
              <a:defRPr sz="3200"/>
            </a:lvl1pPr>
          </a:lstStyle>
          <a:p>
            <a:pPr>
              <a:defRPr/>
            </a:pPr>
            <a:r>
              <a:rPr lang="en-GB"/>
              <a:t>Click to edit Master title style</a:t>
            </a:r>
            <a:endParaRPr/>
          </a:p>
        </p:txBody>
      </p:sp>
      <p:sp>
        <p:nvSpPr>
          <p:cNvPr id="144710502" name="Content Placeholder 2"/>
          <p:cNvSpPr>
            <a:spLocks noGrp="1"/>
          </p:cNvSpPr>
          <p:nvPr>
            <p:ph idx="1"/>
          </p:nvPr>
        </p:nvSpPr>
        <p:spPr bwMode="auto">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703647908"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styles</a:t>
            </a:r>
            <a:endParaRPr/>
          </a:p>
        </p:txBody>
      </p:sp>
      <p:sp>
        <p:nvSpPr>
          <p:cNvPr id="415117786" name="Date Placeholder 4"/>
          <p:cNvSpPr>
            <a:spLocks noGrp="1"/>
          </p:cNvSpPr>
          <p:nvPr>
            <p:ph type="dt" sz="half" idx="10"/>
          </p:nvPr>
        </p:nvSpPr>
        <p:spPr bwMode="auto"/>
        <p:txBody>
          <a:bodyPr/>
          <a:lstStyle/>
          <a:p>
            <a:pPr>
              <a:defRPr/>
            </a:pPr>
            <a:fld id="{F2123317-9AA4-504C-B5A5-26AB40B0B63F}" type="datetime2">
              <a:rPr lang="en-US"/>
              <a:t>Friday, May 22, 2026</a:t>
            </a:fld>
            <a:endParaRPr/>
          </a:p>
        </p:txBody>
      </p:sp>
      <p:sp>
        <p:nvSpPr>
          <p:cNvPr id="1601981676" name="Footer Placeholder 5"/>
          <p:cNvSpPr>
            <a:spLocks noGrp="1"/>
          </p:cNvSpPr>
          <p:nvPr>
            <p:ph type="ftr" sz="quarter" idx="11"/>
          </p:nvPr>
        </p:nvSpPr>
        <p:spPr bwMode="auto"/>
        <p:txBody>
          <a:bodyPr/>
          <a:lstStyle/>
          <a:p>
            <a:pPr>
              <a:defRPr/>
            </a:pPr>
            <a:r>
              <a:t> </a:t>
            </a:r>
          </a:p>
        </p:txBody>
      </p:sp>
      <p:sp>
        <p:nvSpPr>
          <p:cNvPr id="60803888" name="Slide Number Placeholder 6"/>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1678128967"/>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showMasterPhAnim="0" type="picTx" preserve="1" userDrawn="1">
  <p:cSld name="Picture with Caption">
    <p:spTree>
      <p:nvGrpSpPr>
        <p:cNvPr id="1" name=""/>
        <p:cNvGrpSpPr/>
        <p:nvPr/>
      </p:nvGrpSpPr>
      <p:grpSpPr bwMode="auto">
        <a:xfrm>
          <a:off x="0" y="0"/>
          <a:ext cx="0" cy="0"/>
          <a:chOff x="0" y="0"/>
          <a:chExt cx="0" cy="0"/>
        </a:xfrm>
      </p:grpSpPr>
      <p:sp>
        <p:nvSpPr>
          <p:cNvPr id="1455565977" name="Title 1"/>
          <p:cNvSpPr>
            <a:spLocks noGrp="1"/>
          </p:cNvSpPr>
          <p:nvPr>
            <p:ph type="title"/>
          </p:nvPr>
        </p:nvSpPr>
        <p:spPr bwMode="auto">
          <a:xfrm>
            <a:off x="839788" y="457200"/>
            <a:ext cx="3932237" cy="1600200"/>
          </a:xfrm>
        </p:spPr>
        <p:txBody>
          <a:bodyPr anchor="b"/>
          <a:lstStyle>
            <a:lvl1pPr>
              <a:defRPr sz="3200"/>
            </a:lvl1pPr>
          </a:lstStyle>
          <a:p>
            <a:pPr>
              <a:defRPr/>
            </a:pPr>
            <a:r>
              <a:rPr lang="en-GB"/>
              <a:t>Click to edit Master title style</a:t>
            </a:r>
            <a:endParaRPr/>
          </a:p>
        </p:txBody>
      </p:sp>
      <p:sp>
        <p:nvSpPr>
          <p:cNvPr id="1935900927" name="Picture Placeholder 2"/>
          <p:cNvSpPr>
            <a:spLocks noGrp="1"/>
          </p:cNvSpPr>
          <p:nvPr>
            <p:ph type="pic" idx="1"/>
          </p:nvPr>
        </p:nvSpPr>
        <p:spPr bwMode="auto">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a:defRPr/>
            </a:pPr>
            <a:endParaRPr/>
          </a:p>
        </p:txBody>
      </p:sp>
      <p:sp>
        <p:nvSpPr>
          <p:cNvPr id="647017558" name="Text Placeholder 3"/>
          <p:cNvSpPr>
            <a:spLocks noGrp="1"/>
          </p:cNvSpPr>
          <p:nvPr>
            <p:ph type="body" sz="half" idx="2"/>
          </p:nvPr>
        </p:nvSpPr>
        <p:spPr bwMode="auto">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defRPr/>
            </a:pPr>
            <a:r>
              <a:rPr lang="en-GB"/>
              <a:t>Click to edit Master text styles</a:t>
            </a:r>
            <a:endParaRPr/>
          </a:p>
        </p:txBody>
      </p:sp>
      <p:sp>
        <p:nvSpPr>
          <p:cNvPr id="1765079289" name="Date Placeholder 4"/>
          <p:cNvSpPr>
            <a:spLocks noGrp="1"/>
          </p:cNvSpPr>
          <p:nvPr>
            <p:ph type="dt" sz="half" idx="10"/>
          </p:nvPr>
        </p:nvSpPr>
        <p:spPr bwMode="auto"/>
        <p:txBody>
          <a:bodyPr/>
          <a:lstStyle/>
          <a:p>
            <a:pPr>
              <a:defRPr/>
            </a:pPr>
            <a:fld id="{D191714D-AA58-9E40-9221-8E102D8DEBFE}" type="datetime2">
              <a:rPr lang="en-US"/>
              <a:t>Friday, May 22, 2026</a:t>
            </a:fld>
            <a:endParaRPr/>
          </a:p>
        </p:txBody>
      </p:sp>
      <p:sp>
        <p:nvSpPr>
          <p:cNvPr id="689495674" name="Footer Placeholder 5"/>
          <p:cNvSpPr>
            <a:spLocks noGrp="1"/>
          </p:cNvSpPr>
          <p:nvPr>
            <p:ph type="ftr" sz="quarter" idx="11"/>
          </p:nvPr>
        </p:nvSpPr>
        <p:spPr bwMode="auto"/>
        <p:txBody>
          <a:bodyPr/>
          <a:lstStyle/>
          <a:p>
            <a:pPr>
              <a:defRPr/>
            </a:pPr>
            <a:r>
              <a:t> </a:t>
            </a:r>
          </a:p>
        </p:txBody>
      </p:sp>
      <p:sp>
        <p:nvSpPr>
          <p:cNvPr id="797971750" name="Slide Number Placeholder 6"/>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4283747678"/>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showMasterPhAnim="0" type="vertTx" preserve="1" userDrawn="1">
  <p:cSld name="Title and Vertical Text">
    <p:spTree>
      <p:nvGrpSpPr>
        <p:cNvPr id="1" name=""/>
        <p:cNvGrpSpPr/>
        <p:nvPr/>
      </p:nvGrpSpPr>
      <p:grpSpPr bwMode="auto">
        <a:xfrm>
          <a:off x="0" y="0"/>
          <a:ext cx="0" cy="0"/>
          <a:chOff x="0" y="0"/>
          <a:chExt cx="0" cy="0"/>
        </a:xfrm>
      </p:grpSpPr>
      <p:sp>
        <p:nvSpPr>
          <p:cNvPr id="1443756755" name="Title 1"/>
          <p:cNvSpPr>
            <a:spLocks noGrp="1"/>
          </p:cNvSpPr>
          <p:nvPr>
            <p:ph type="title"/>
          </p:nvPr>
        </p:nvSpPr>
        <p:spPr bwMode="auto"/>
        <p:txBody>
          <a:bodyPr/>
          <a:lstStyle/>
          <a:p>
            <a:pPr>
              <a:defRPr/>
            </a:pPr>
            <a:r>
              <a:rPr lang="en-GB"/>
              <a:t>Click to edit Master title style</a:t>
            </a:r>
            <a:endParaRPr/>
          </a:p>
        </p:txBody>
      </p:sp>
      <p:sp>
        <p:nvSpPr>
          <p:cNvPr id="130003814" name="Vertical Text Placeholder 2"/>
          <p:cNvSpPr>
            <a:spLocks noGrp="1"/>
          </p:cNvSpPr>
          <p:nvPr>
            <p:ph type="body" orient="vert" idx="1"/>
          </p:nvPr>
        </p:nvSpPr>
        <p:spPr bwMode="auto"/>
        <p:txBody>
          <a:bodyPr vert="eaVert"/>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203185823" name="Date Placeholder 3"/>
          <p:cNvSpPr>
            <a:spLocks noGrp="1"/>
          </p:cNvSpPr>
          <p:nvPr>
            <p:ph type="dt" sz="half" idx="10"/>
          </p:nvPr>
        </p:nvSpPr>
        <p:spPr bwMode="auto"/>
        <p:txBody>
          <a:bodyPr/>
          <a:lstStyle/>
          <a:p>
            <a:pPr>
              <a:defRPr/>
            </a:pPr>
            <a:fld id="{14678C19-40A7-FE4B-BC34-F134CB2E5A48}" type="datetime2">
              <a:rPr lang="en-US"/>
              <a:t>Friday, May 22, 2026</a:t>
            </a:fld>
            <a:endParaRPr/>
          </a:p>
        </p:txBody>
      </p:sp>
      <p:sp>
        <p:nvSpPr>
          <p:cNvPr id="122580666" name="Footer Placeholder 4"/>
          <p:cNvSpPr>
            <a:spLocks noGrp="1"/>
          </p:cNvSpPr>
          <p:nvPr>
            <p:ph type="ftr" sz="quarter" idx="11"/>
          </p:nvPr>
        </p:nvSpPr>
        <p:spPr bwMode="auto"/>
        <p:txBody>
          <a:bodyPr/>
          <a:lstStyle/>
          <a:p>
            <a:pPr>
              <a:defRPr/>
            </a:pPr>
            <a:r>
              <a:t> </a:t>
            </a:r>
          </a:p>
        </p:txBody>
      </p:sp>
      <p:sp>
        <p:nvSpPr>
          <p:cNvPr id="1243058898" name="Slide Number Placeholder 5"/>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367776082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showMasterPhAnim="0" type="vertTitleAndTx" preserve="1" userDrawn="1">
  <p:cSld name="Vertical Title and Text">
    <p:spTree>
      <p:nvGrpSpPr>
        <p:cNvPr id="1" name=""/>
        <p:cNvGrpSpPr/>
        <p:nvPr/>
      </p:nvGrpSpPr>
      <p:grpSpPr bwMode="auto">
        <a:xfrm>
          <a:off x="0" y="0"/>
          <a:ext cx="0" cy="0"/>
          <a:chOff x="0" y="0"/>
          <a:chExt cx="0" cy="0"/>
        </a:xfrm>
      </p:grpSpPr>
      <p:sp>
        <p:nvSpPr>
          <p:cNvPr id="1227849316" name="Vertical Title 1"/>
          <p:cNvSpPr>
            <a:spLocks noGrp="1"/>
          </p:cNvSpPr>
          <p:nvPr>
            <p:ph type="title" orient="vert"/>
          </p:nvPr>
        </p:nvSpPr>
        <p:spPr bwMode="auto">
          <a:xfrm>
            <a:off x="8724900" y="365125"/>
            <a:ext cx="2628900" cy="5811838"/>
          </a:xfrm>
        </p:spPr>
        <p:txBody>
          <a:bodyPr vert="eaVert"/>
          <a:lstStyle/>
          <a:p>
            <a:pPr>
              <a:defRPr/>
            </a:pPr>
            <a:r>
              <a:rPr lang="en-GB"/>
              <a:t>Click to edit Master title style</a:t>
            </a:r>
            <a:endParaRPr/>
          </a:p>
        </p:txBody>
      </p:sp>
      <p:sp>
        <p:nvSpPr>
          <p:cNvPr id="2138572237" name="Vertical Text Placeholder 2"/>
          <p:cNvSpPr>
            <a:spLocks noGrp="1"/>
          </p:cNvSpPr>
          <p:nvPr>
            <p:ph type="body" orient="vert" idx="1"/>
          </p:nvPr>
        </p:nvSpPr>
        <p:spPr bwMode="auto">
          <a:xfrm>
            <a:off x="838200" y="365125"/>
            <a:ext cx="7734300" cy="5811838"/>
          </a:xfrm>
        </p:spPr>
        <p:txBody>
          <a:bodyPr vert="eaVert"/>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28955365" name="Date Placeholder 3"/>
          <p:cNvSpPr>
            <a:spLocks noGrp="1"/>
          </p:cNvSpPr>
          <p:nvPr>
            <p:ph type="dt" sz="half" idx="10"/>
          </p:nvPr>
        </p:nvSpPr>
        <p:spPr bwMode="auto"/>
        <p:txBody>
          <a:bodyPr/>
          <a:lstStyle/>
          <a:p>
            <a:pPr>
              <a:defRPr/>
            </a:pPr>
            <a:fld id="{D6254E3D-2586-4642-93C1-92B96BA18543}" type="datetime2">
              <a:rPr lang="en-US"/>
              <a:t>Friday, May 22, 2026</a:t>
            </a:fld>
            <a:endParaRPr/>
          </a:p>
        </p:txBody>
      </p:sp>
      <p:sp>
        <p:nvSpPr>
          <p:cNvPr id="1888150340" name="Footer Placeholder 4"/>
          <p:cNvSpPr>
            <a:spLocks noGrp="1"/>
          </p:cNvSpPr>
          <p:nvPr>
            <p:ph type="ftr" sz="quarter" idx="11"/>
          </p:nvPr>
        </p:nvSpPr>
        <p:spPr bwMode="auto"/>
        <p:txBody>
          <a:bodyPr/>
          <a:lstStyle/>
          <a:p>
            <a:pPr>
              <a:defRPr/>
            </a:pPr>
            <a:r>
              <a:t> </a:t>
            </a:r>
          </a:p>
        </p:txBody>
      </p:sp>
      <p:sp>
        <p:nvSpPr>
          <p:cNvPr id="1559615665" name="Slide Number Placeholder 5"/>
          <p:cNvSpPr>
            <a:spLocks noGrp="1"/>
          </p:cNvSpPr>
          <p:nvPr>
            <p:ph type="sldNum" sz="quarter" idx="12"/>
          </p:nvPr>
        </p:nvSpPr>
        <p:spPr bwMode="auto"/>
        <p:txBody>
          <a:bodyPr/>
          <a:lstStyle/>
          <a:p>
            <a:pPr>
              <a:defRPr/>
            </a:pPr>
            <a:fld id="{439345F6-01C2-4643-97E8-DB89DEA11E34}" type="slidenum">
              <a:rPr/>
              <a:t>‹Nr.›</a:t>
            </a:fld>
            <a:endParaRPr/>
          </a:p>
        </p:txBody>
      </p:sp>
    </p:spTree>
    <p:extLst>
      <p:ext uri="{BB962C8B-B14F-4D97-AF65-F5344CB8AC3E}">
        <p14:creationId xmlns:p14="http://schemas.microsoft.com/office/powerpoint/2010/main" val="3986742280"/>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showMasterPhAnim="0" userDrawn="1">
  <p:cSld name="Titelfolie mit Universitätseinheit">
    <p:spTree>
      <p:nvGrpSpPr>
        <p:cNvPr id="1" name=""/>
        <p:cNvGrpSpPr/>
        <p:nvPr/>
      </p:nvGrpSpPr>
      <p:grpSpPr bwMode="auto">
        <a:xfrm>
          <a:off x="0" y="0"/>
          <a:ext cx="0" cy="0"/>
          <a:chOff x="0" y="0"/>
          <a:chExt cx="0" cy="0"/>
        </a:xfrm>
      </p:grpSpPr>
      <p:sp>
        <p:nvSpPr>
          <p:cNvPr id="275870266" name="Bildplatzhalter 4"/>
          <p:cNvSpPr>
            <a:spLocks noGrp="1"/>
          </p:cNvSpPr>
          <p:nvPr>
            <p:ph type="pic" sz="quarter" idx="13"/>
          </p:nvPr>
        </p:nvSpPr>
        <p:spPr bwMode="auto">
          <a:xfrm>
            <a:off x="269875" y="1080000"/>
            <a:ext cx="11652249" cy="5513115"/>
          </a:xfrm>
          <a:prstGeom prst="rect">
            <a:avLst/>
          </a:prstGeom>
          <a:pattFill prst="lgCheck">
            <a:fgClr>
              <a:schemeClr val="bg1">
                <a:lumMod val="85000"/>
              </a:schemeClr>
            </a:fgClr>
            <a:bgClr>
              <a:schemeClr val="bg1"/>
            </a:bgClr>
          </a:pattFill>
        </p:spPr>
        <p:txBody>
          <a:bodyPr tIns="720000" anchor="ctr"/>
          <a:lstStyle>
            <a:lvl1pPr algn="ctr">
              <a:defRPr sz="1200"/>
            </a:lvl1pPr>
          </a:lstStyle>
          <a:p>
            <a:pPr>
              <a:defRPr/>
            </a:pPr>
            <a:r>
              <a:rPr lang="en-GB"/>
              <a:t>Click icon to add picture</a:t>
            </a:r>
          </a:p>
        </p:txBody>
      </p:sp>
      <p:sp>
        <p:nvSpPr>
          <p:cNvPr id="565772701" name="Datumsplatzhalter 3"/>
          <p:cNvSpPr>
            <a:spLocks noGrp="1"/>
          </p:cNvSpPr>
          <p:nvPr>
            <p:ph type="dt" sz="half" idx="10"/>
          </p:nvPr>
        </p:nvSpPr>
        <p:spPr bwMode="auto">
          <a:xfrm rot="16199999">
            <a:off x="12192000" y="72000"/>
            <a:ext cx="72000" cy="72000"/>
          </a:xfrm>
        </p:spPr>
        <p:txBody>
          <a:bodyPr/>
          <a:lstStyle>
            <a:lvl1pPr>
              <a:defRPr sz="100">
                <a:solidFill>
                  <a:schemeClr val="bg1"/>
                </a:solidFill>
              </a:defRPr>
            </a:lvl1pPr>
          </a:lstStyle>
          <a:p>
            <a:pPr>
              <a:defRPr/>
            </a:pPr>
            <a:fld id="{6AF90885-8D24-1A46-B434-6FF54C5DDD2C}" type="datetime2">
              <a:rPr lang="en-US"/>
              <a:t>Friday, May 22, 2026</a:t>
            </a:fld>
            <a:endParaRPr lang="en-GB"/>
          </a:p>
        </p:txBody>
      </p:sp>
      <p:sp>
        <p:nvSpPr>
          <p:cNvPr id="37202179" name="Fußzeilenplatzhalter 5"/>
          <p:cNvSpPr>
            <a:spLocks noGrp="1"/>
          </p:cNvSpPr>
          <p:nvPr>
            <p:ph type="ftr" sz="quarter" idx="11"/>
          </p:nvPr>
        </p:nvSpPr>
        <p:spPr bwMode="auto">
          <a:xfrm rot="16199999">
            <a:off x="12192000" y="152795"/>
            <a:ext cx="72000" cy="72000"/>
          </a:xfrm>
        </p:spPr>
        <p:txBody>
          <a:bodyPr/>
          <a:lstStyle>
            <a:lvl1pPr>
              <a:defRPr sz="100">
                <a:solidFill>
                  <a:schemeClr val="bg1"/>
                </a:solidFill>
              </a:defRPr>
            </a:lvl1pPr>
          </a:lstStyle>
          <a:p>
            <a:pPr>
              <a:defRPr/>
            </a:pPr>
            <a:r>
              <a:rPr lang="en-GB"/>
              <a:t> </a:t>
            </a:r>
          </a:p>
        </p:txBody>
      </p:sp>
      <p:sp>
        <p:nvSpPr>
          <p:cNvPr id="2040133061" name="Foliennummernplatzhalter 7"/>
          <p:cNvSpPr>
            <a:spLocks noGrp="1"/>
          </p:cNvSpPr>
          <p:nvPr>
            <p:ph type="sldNum" sz="quarter" idx="12"/>
          </p:nvPr>
        </p:nvSpPr>
        <p:spPr bwMode="auto">
          <a:xfrm rot="16199999">
            <a:off x="12192000" y="0"/>
            <a:ext cx="72000" cy="72000"/>
          </a:xfrm>
        </p:spPr>
        <p:txBody>
          <a:bodyPr/>
          <a:lstStyle>
            <a:lvl1pPr>
              <a:defRPr sz="100">
                <a:solidFill>
                  <a:schemeClr val="bg1"/>
                </a:solidFill>
              </a:defRPr>
            </a:lvl1pPr>
          </a:lstStyle>
          <a:p>
            <a:pPr>
              <a:defRPr/>
            </a:pPr>
            <a:r>
              <a:rPr lang="en-GB"/>
              <a:t> </a:t>
            </a:r>
            <a:endParaRPr/>
          </a:p>
        </p:txBody>
      </p:sp>
      <p:pic>
        <p:nvPicPr>
          <p:cNvPr id="916738446" name="Grafik 8"/>
          <p:cNvPicPr>
            <a:picLocks noChangeAspect="1"/>
          </p:cNvPicPr>
          <p:nvPr userDrawn="1"/>
        </p:nvPicPr>
        <p:blipFill>
          <a:blip>
            <a:extLst>
              <a:ext uri="{96DAC541-7B7A-43D3-8B79-37D633B846F1}">
                <asvg:svgBlip xmlns:asvg="http://schemas.microsoft.com/office/drawing/2016/SVG/main" r:embed="rId2"/>
              </a:ext>
            </a:extLst>
          </a:blip>
          <a:stretch/>
        </p:blipFill>
        <p:spPr bwMode="auto">
          <a:xfrm>
            <a:off x="270582" y="263785"/>
            <a:ext cx="1590020" cy="550800"/>
          </a:xfrm>
          <a:prstGeom prst="rect">
            <a:avLst/>
          </a:prstGeom>
        </p:spPr>
      </p:pic>
      <p:cxnSp>
        <p:nvCxnSpPr>
          <p:cNvPr id="1492614362" name="Gerader Verbinder 13"/>
          <p:cNvCxnSpPr/>
          <p:nvPr userDrawn="1"/>
        </p:nvCxnSpPr>
        <p:spPr bwMode="auto">
          <a:xfrm>
            <a:off x="2134800" y="268547"/>
            <a:ext cx="0" cy="540000"/>
          </a:xfrm>
          <a:prstGeom prst="line">
            <a:avLst/>
          </a:prstGeom>
          <a:ln w="6350">
            <a:solidFill>
              <a:srgbClr val="808080"/>
            </a:solidFill>
          </a:ln>
        </p:spPr>
        <p:style>
          <a:lnRef idx="1">
            <a:schemeClr val="accent1"/>
          </a:lnRef>
          <a:fillRef idx="0">
            <a:schemeClr val="accent1"/>
          </a:fillRef>
          <a:effectRef idx="0">
            <a:schemeClr val="accent1"/>
          </a:effectRef>
          <a:fontRef idx="minor">
            <a:schemeClr val="tx1"/>
          </a:fontRef>
        </p:style>
      </p:cxnSp>
      <p:sp>
        <p:nvSpPr>
          <p:cNvPr id="691690680" name="Textplatzhalter 12"/>
          <p:cNvSpPr>
            <a:spLocks noGrp="1"/>
          </p:cNvSpPr>
          <p:nvPr>
            <p:ph type="body" sz="quarter" idx="14" hasCustomPrompt="1"/>
          </p:nvPr>
        </p:nvSpPr>
        <p:spPr bwMode="auto">
          <a:xfrm>
            <a:off x="2412000" y="273600"/>
            <a:ext cx="3465505" cy="536400"/>
          </a:xfrm>
        </p:spPr>
        <p:txBody>
          <a:bodyPr anchor="ctr"/>
          <a:lstStyle>
            <a:lvl1pPr>
              <a:lnSpc>
                <a:spcPct val="97000"/>
              </a:lnSpc>
              <a:defRPr sz="1300" spc="-20">
                <a:latin typeface="Source Sans Pro SemiBold"/>
              </a:defRPr>
            </a:lvl1pPr>
          </a:lstStyle>
          <a:p>
            <a:pPr lvl="0">
              <a:defRPr/>
            </a:pPr>
            <a:r>
              <a:rPr lang="en-GB"/>
              <a:t>Organisationseinheit</a:t>
            </a:r>
          </a:p>
        </p:txBody>
      </p:sp>
      <p:sp>
        <p:nvSpPr>
          <p:cNvPr id="816101422" name="Textplatzhalter 4"/>
          <p:cNvSpPr>
            <a:spLocks noGrp="1"/>
          </p:cNvSpPr>
          <p:nvPr>
            <p:ph type="body" sz="quarter" idx="15" hasCustomPrompt="1"/>
          </p:nvPr>
        </p:nvSpPr>
        <p:spPr bwMode="auto">
          <a:xfrm>
            <a:off x="1" y="2440388"/>
            <a:ext cx="3484209" cy="1516918"/>
          </a:xfrm>
          <a:prstGeom prst="rect">
            <a:avLst/>
          </a:prstGeom>
          <a:solidFill>
            <a:schemeClr val="bg1"/>
          </a:solidFill>
        </p:spPr>
        <p:txBody>
          <a:bodyPr wrap="none" lIns="270000" tIns="154800" rIns="248400" bIns="180000">
            <a:spAutoFit/>
          </a:bodyPr>
          <a:lstStyle>
            <a:lvl1pPr>
              <a:lnSpc>
                <a:spcPct val="97000"/>
              </a:lnSpc>
              <a:defRPr sz="3000" b="1"/>
            </a:lvl1pPr>
            <a:lvl2pPr marL="0" indent="0">
              <a:lnSpc>
                <a:spcPct val="100000"/>
              </a:lnSpc>
              <a:spcBef>
                <a:spcPts val="700"/>
              </a:spcBef>
              <a:buFontTx/>
              <a:buNone/>
              <a:defRPr sz="2000" b="0"/>
            </a:lvl2pPr>
            <a:lvl3pPr marL="0" indent="0">
              <a:lnSpc>
                <a:spcPct val="103000"/>
              </a:lnSpc>
              <a:spcBef>
                <a:spcPts val="700"/>
              </a:spcBef>
              <a:buFontTx/>
              <a:buNone/>
              <a:defRPr sz="1600" b="0"/>
            </a:lvl3pPr>
            <a:lvl4pPr>
              <a:lnSpc>
                <a:spcPct val="83000"/>
              </a:lnSpc>
              <a:defRPr sz="4700" b="1"/>
            </a:lvl4pPr>
            <a:lvl5pPr>
              <a:lnSpc>
                <a:spcPct val="83000"/>
              </a:lnSpc>
              <a:defRPr sz="4700" b="1"/>
            </a:lvl5pPr>
          </a:lstStyle>
          <a:p>
            <a:pPr lvl="0">
              <a:defRPr/>
            </a:pPr>
            <a:r>
              <a:rPr lang="en-GB"/>
              <a:t>Insert title</a:t>
            </a:r>
            <a:endParaRPr/>
          </a:p>
          <a:p>
            <a:pPr lvl="1">
              <a:defRPr/>
            </a:pPr>
            <a:r>
              <a:rPr lang="en-GB"/>
              <a:t>Level 2 (Subtitle)</a:t>
            </a:r>
            <a:endParaRPr/>
          </a:p>
          <a:p>
            <a:pPr lvl="2">
              <a:defRPr/>
            </a:pPr>
            <a:r>
              <a:rPr lang="en-GB"/>
              <a:t>Level 3 (First name Surname/Date)</a:t>
            </a:r>
            <a:endParaRPr/>
          </a:p>
        </p:txBody>
      </p:sp>
    </p:spTree>
    <p:extLst>
      <p:ext uri="{BB962C8B-B14F-4D97-AF65-F5344CB8AC3E}">
        <p14:creationId xmlns:p14="http://schemas.microsoft.com/office/powerpoint/2010/main" val="6279223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Comparison" type="twoTxTwoObj">
  <p:cSld name="Comparison">
    <p:spTree>
      <p:nvGrpSpPr>
        <p:cNvPr id="1" name="Shape 40"/>
        <p:cNvGrpSpPr/>
        <p:nvPr/>
      </p:nvGrpSpPr>
      <p:grpSpPr>
        <a:xfrm>
          <a:off x="0" y="0"/>
          <a:ext cx="0" cy="0"/>
          <a:chOff x="0" y="0"/>
          <a:chExt cx="0" cy="0"/>
        </a:xfrm>
      </p:grpSpPr>
      <p:sp>
        <p:nvSpPr>
          <p:cNvPr id="41" name="Google Shape;41;p7"/>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2" name="Google Shape;42;p7"/>
          <p:cNvSpPr txBox="1">
            <a:spLocks noGrp="1"/>
          </p:cNvSpPr>
          <p:nvPr>
            <p:ph type="body" idx="1"/>
          </p:nvPr>
        </p:nvSpPr>
        <p:spPr>
          <a:xfrm>
            <a:off x="457200" y="1535113"/>
            <a:ext cx="4040188"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3" name="Google Shape;43;p7"/>
          <p:cNvSpPr txBox="1">
            <a:spLocks noGrp="1"/>
          </p:cNvSpPr>
          <p:nvPr>
            <p:ph type="body" idx="2"/>
          </p:nvPr>
        </p:nvSpPr>
        <p:spPr>
          <a:xfrm>
            <a:off x="457200" y="2174875"/>
            <a:ext cx="4040188"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4" name="Google Shape;44;p7"/>
          <p:cNvSpPr txBox="1">
            <a:spLocks noGrp="1"/>
          </p:cNvSpPr>
          <p:nvPr>
            <p:ph type="body" idx="3"/>
          </p:nvPr>
        </p:nvSpPr>
        <p:spPr>
          <a:xfrm>
            <a:off x="4645025" y="1535113"/>
            <a:ext cx="4041775" cy="639762"/>
          </a:xfrm>
          <a:prstGeom prst="rect">
            <a:avLst/>
          </a:prstGeom>
          <a:noFill/>
          <a:ln>
            <a:noFill/>
          </a:ln>
        </p:spPr>
        <p:txBody>
          <a:bodyPr spcFirstLastPara="1" wrap="square" lIns="91425" tIns="45700" rIns="91425" bIns="45700" anchor="b" anchorCtr="0">
            <a:normAutofit/>
          </a:bodyPr>
          <a:lstStyle>
            <a:lvl1pPr marL="457200" lvl="0" indent="-228600" algn="l">
              <a:spcBef>
                <a:spcPts val="480"/>
              </a:spcBef>
              <a:spcAft>
                <a:spcPts val="0"/>
              </a:spcAft>
              <a:buClr>
                <a:schemeClr val="dk1"/>
              </a:buClr>
              <a:buSzPts val="2400"/>
              <a:buNone/>
              <a:defRPr sz="2400" b="1"/>
            </a:lvl1pPr>
            <a:lvl2pPr marL="914400" lvl="1" indent="-228600" algn="l">
              <a:spcBef>
                <a:spcPts val="400"/>
              </a:spcBef>
              <a:spcAft>
                <a:spcPts val="0"/>
              </a:spcAft>
              <a:buClr>
                <a:schemeClr val="dk1"/>
              </a:buClr>
              <a:buSzPts val="2000"/>
              <a:buNone/>
              <a:defRPr sz="2000" b="1"/>
            </a:lvl2pPr>
            <a:lvl3pPr marL="1371600" lvl="2" indent="-228600" algn="l">
              <a:spcBef>
                <a:spcPts val="360"/>
              </a:spcBef>
              <a:spcAft>
                <a:spcPts val="0"/>
              </a:spcAft>
              <a:buClr>
                <a:schemeClr val="dk1"/>
              </a:buClr>
              <a:buSzPts val="1800"/>
              <a:buNone/>
              <a:defRPr sz="1800" b="1"/>
            </a:lvl3pPr>
            <a:lvl4pPr marL="1828800" lvl="3" indent="-228600" algn="l">
              <a:spcBef>
                <a:spcPts val="320"/>
              </a:spcBef>
              <a:spcAft>
                <a:spcPts val="0"/>
              </a:spcAft>
              <a:buClr>
                <a:schemeClr val="dk1"/>
              </a:buClr>
              <a:buSzPts val="1600"/>
              <a:buNone/>
              <a:defRPr sz="1600" b="1"/>
            </a:lvl4pPr>
            <a:lvl5pPr marL="2286000" lvl="4" indent="-228600" algn="l">
              <a:spcBef>
                <a:spcPts val="320"/>
              </a:spcBef>
              <a:spcAft>
                <a:spcPts val="0"/>
              </a:spcAft>
              <a:buClr>
                <a:schemeClr val="dk1"/>
              </a:buClr>
              <a:buSzPts val="1600"/>
              <a:buNone/>
              <a:defRPr sz="1600" b="1"/>
            </a:lvl5pPr>
            <a:lvl6pPr marL="2743200" lvl="5" indent="-228600" algn="l">
              <a:spcBef>
                <a:spcPts val="320"/>
              </a:spcBef>
              <a:spcAft>
                <a:spcPts val="0"/>
              </a:spcAft>
              <a:buClr>
                <a:schemeClr val="dk1"/>
              </a:buClr>
              <a:buSzPts val="1600"/>
              <a:buNone/>
              <a:defRPr sz="1600" b="1"/>
            </a:lvl6pPr>
            <a:lvl7pPr marL="3200400" lvl="6" indent="-228600" algn="l">
              <a:spcBef>
                <a:spcPts val="320"/>
              </a:spcBef>
              <a:spcAft>
                <a:spcPts val="0"/>
              </a:spcAft>
              <a:buClr>
                <a:schemeClr val="dk1"/>
              </a:buClr>
              <a:buSzPts val="1600"/>
              <a:buNone/>
              <a:defRPr sz="1600" b="1"/>
            </a:lvl7pPr>
            <a:lvl8pPr marL="3657600" lvl="7" indent="-228600" algn="l">
              <a:spcBef>
                <a:spcPts val="320"/>
              </a:spcBef>
              <a:spcAft>
                <a:spcPts val="0"/>
              </a:spcAft>
              <a:buClr>
                <a:schemeClr val="dk1"/>
              </a:buClr>
              <a:buSzPts val="1600"/>
              <a:buNone/>
              <a:defRPr sz="1600" b="1"/>
            </a:lvl8pPr>
            <a:lvl9pPr marL="4114800" lvl="8" indent="-228600" algn="l">
              <a:spcBef>
                <a:spcPts val="320"/>
              </a:spcBef>
              <a:spcAft>
                <a:spcPts val="0"/>
              </a:spcAft>
              <a:buClr>
                <a:schemeClr val="dk1"/>
              </a:buClr>
              <a:buSzPts val="1600"/>
              <a:buNone/>
              <a:defRPr sz="1600" b="1"/>
            </a:lvl9pPr>
          </a:lstStyle>
          <a:p>
            <a:endParaRPr/>
          </a:p>
        </p:txBody>
      </p:sp>
      <p:sp>
        <p:nvSpPr>
          <p:cNvPr id="45" name="Google Shape;45;p7"/>
          <p:cNvSpPr txBox="1">
            <a:spLocks noGrp="1"/>
          </p:cNvSpPr>
          <p:nvPr>
            <p:ph type="body" idx="4"/>
          </p:nvPr>
        </p:nvSpPr>
        <p:spPr>
          <a:xfrm>
            <a:off x="4645025" y="2174875"/>
            <a:ext cx="4041775" cy="3951288"/>
          </a:xfrm>
          <a:prstGeom prst="rect">
            <a:avLst/>
          </a:prstGeom>
          <a:noFill/>
          <a:ln>
            <a:noFill/>
          </a:ln>
        </p:spPr>
        <p:txBody>
          <a:bodyPr spcFirstLastPara="1" wrap="square" lIns="91425" tIns="45700" rIns="91425" bIns="45700" anchor="t" anchorCtr="0">
            <a:normAutofit/>
          </a:bodyPr>
          <a:lstStyle>
            <a:lvl1pPr marL="457200" lvl="0" indent="-381000" algn="l">
              <a:spcBef>
                <a:spcPts val="480"/>
              </a:spcBef>
              <a:spcAft>
                <a:spcPts val="0"/>
              </a:spcAft>
              <a:buClr>
                <a:schemeClr val="dk1"/>
              </a:buClr>
              <a:buSzPts val="2400"/>
              <a:buChar char="•"/>
              <a:defRPr sz="2400"/>
            </a:lvl1pPr>
            <a:lvl2pPr marL="914400" lvl="1" indent="-355600" algn="l">
              <a:spcBef>
                <a:spcPts val="400"/>
              </a:spcBef>
              <a:spcAft>
                <a:spcPts val="0"/>
              </a:spcAft>
              <a:buClr>
                <a:schemeClr val="dk1"/>
              </a:buClr>
              <a:buSzPts val="2000"/>
              <a:buChar char="–"/>
              <a:defRPr sz="2000"/>
            </a:lvl2pPr>
            <a:lvl3pPr marL="1371600" lvl="2" indent="-342900" algn="l">
              <a:spcBef>
                <a:spcPts val="360"/>
              </a:spcBef>
              <a:spcAft>
                <a:spcPts val="0"/>
              </a:spcAft>
              <a:buClr>
                <a:schemeClr val="dk1"/>
              </a:buClr>
              <a:buSzPts val="1800"/>
              <a:buChar char="•"/>
              <a:defRPr sz="1800"/>
            </a:lvl3pPr>
            <a:lvl4pPr marL="1828800" lvl="3" indent="-330200" algn="l">
              <a:spcBef>
                <a:spcPts val="320"/>
              </a:spcBef>
              <a:spcAft>
                <a:spcPts val="0"/>
              </a:spcAft>
              <a:buClr>
                <a:schemeClr val="dk1"/>
              </a:buClr>
              <a:buSzPts val="1600"/>
              <a:buChar char="–"/>
              <a:defRPr sz="1600"/>
            </a:lvl4pPr>
            <a:lvl5pPr marL="2286000" lvl="4" indent="-330200" algn="l">
              <a:spcBef>
                <a:spcPts val="320"/>
              </a:spcBef>
              <a:spcAft>
                <a:spcPts val="0"/>
              </a:spcAft>
              <a:buClr>
                <a:schemeClr val="dk1"/>
              </a:buClr>
              <a:buSzPts val="1600"/>
              <a:buChar char="»"/>
              <a:defRPr sz="1600"/>
            </a:lvl5pPr>
            <a:lvl6pPr marL="2743200" lvl="5" indent="-330200" algn="l">
              <a:spcBef>
                <a:spcPts val="320"/>
              </a:spcBef>
              <a:spcAft>
                <a:spcPts val="0"/>
              </a:spcAft>
              <a:buClr>
                <a:schemeClr val="dk1"/>
              </a:buClr>
              <a:buSzPts val="1600"/>
              <a:buChar char="•"/>
              <a:defRPr sz="1600"/>
            </a:lvl6pPr>
            <a:lvl7pPr marL="3200400" lvl="6" indent="-330200" algn="l">
              <a:spcBef>
                <a:spcPts val="320"/>
              </a:spcBef>
              <a:spcAft>
                <a:spcPts val="0"/>
              </a:spcAft>
              <a:buClr>
                <a:schemeClr val="dk1"/>
              </a:buClr>
              <a:buSzPts val="1600"/>
              <a:buChar char="•"/>
              <a:defRPr sz="1600"/>
            </a:lvl7pPr>
            <a:lvl8pPr marL="3657600" lvl="7" indent="-330200" algn="l">
              <a:spcBef>
                <a:spcPts val="320"/>
              </a:spcBef>
              <a:spcAft>
                <a:spcPts val="0"/>
              </a:spcAft>
              <a:buClr>
                <a:schemeClr val="dk1"/>
              </a:buClr>
              <a:buSzPts val="1600"/>
              <a:buChar char="•"/>
              <a:defRPr sz="1600"/>
            </a:lvl8pPr>
            <a:lvl9pPr marL="4114800" lvl="8" indent="-330200" algn="l">
              <a:spcBef>
                <a:spcPts val="320"/>
              </a:spcBef>
              <a:spcAft>
                <a:spcPts val="0"/>
              </a:spcAft>
              <a:buClr>
                <a:schemeClr val="dk1"/>
              </a:buClr>
              <a:buSzPts val="1600"/>
              <a:buChar char="•"/>
              <a:defRPr sz="1600"/>
            </a:lvl9pPr>
          </a:lstStyle>
          <a:p>
            <a:endParaRPr/>
          </a:p>
        </p:txBody>
      </p:sp>
      <p:sp>
        <p:nvSpPr>
          <p:cNvPr id="46" name="Google Shape;46;p7"/>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7" name="Google Shape;47;p7"/>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48" name="Google Shape;48;p7"/>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9797532"/>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67660955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4026642231"/>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863719151"/>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31417104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5/22/2026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90988768"/>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5/22/2026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91406365"/>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5/22/2026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972466259"/>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975360476"/>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5/22/2026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106114766"/>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41091175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49"/>
        <p:cNvGrpSpPr/>
        <p:nvPr/>
      </p:nvGrpSpPr>
      <p:grpSpPr>
        <a:xfrm>
          <a:off x="0" y="0"/>
          <a:ext cx="0" cy="0"/>
          <a:chOff x="0" y="0"/>
          <a:chExt cx="0" cy="0"/>
        </a:xfrm>
      </p:grpSpPr>
      <p:sp>
        <p:nvSpPr>
          <p:cNvPr id="50" name="Google Shape;50;p8"/>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1" name="Google Shape;51;p8"/>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2" name="Google Shape;52;p8"/>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8"/>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1705866787"/>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5/22/2026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46451233"/>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preserve="1" userDrawn="1">
  <p:cSld name="Title Only ">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pic>
        <p:nvPicPr>
          <p:cNvPr id="8" name="Picture 7" descr="A white circles on a black background&#10;&#10;Description automatically generated">
            <a:extLst>
              <a:ext uri="{FF2B5EF4-FFF2-40B4-BE49-F238E27FC236}">
                <a16:creationId xmlns:a16="http://schemas.microsoft.com/office/drawing/2014/main" id="{05185B01-840C-72E0-FF30-8EE18CFC550E}"/>
              </a:ext>
            </a:extLst>
          </p:cNvPr>
          <p:cNvPicPr>
            <a:picLocks noChangeAspect="1"/>
          </p:cNvPicPr>
          <p:nvPr userDrawn="1"/>
        </p:nvPicPr>
        <p:blipFill rotWithShape="1">
          <a:blip r:embed="rId2" cstate="print">
            <a:extLst>
              <a:ext uri="{28A0092B-C50C-407E-A947-70E740481C1C}">
                <a14:useLocalDpi xmlns:a14="http://schemas.microsoft.com/office/drawing/2010/main" val="0"/>
              </a:ext>
            </a:extLst>
          </a:blip>
          <a:srcRect t="11504" r="4105" b="14441"/>
          <a:stretch/>
        </p:blipFill>
        <p:spPr>
          <a:xfrm>
            <a:off x="3275865" y="1"/>
            <a:ext cx="8916134" cy="6867457"/>
          </a:xfrm>
          <a:prstGeom prst="rect">
            <a:avLst/>
          </a:prstGeom>
        </p:spPr>
      </p:pic>
      <p:sp>
        <p:nvSpPr>
          <p:cNvPr id="2" name="Title 1"/>
          <p:cNvSpPr>
            <a:spLocks noGrp="1"/>
          </p:cNvSpPr>
          <p:nvPr>
            <p:ph type="title"/>
          </p:nvPr>
        </p:nvSpPr>
        <p:spPr>
          <a:xfrm>
            <a:off x="684390" y="1295400"/>
            <a:ext cx="10289680" cy="3886200"/>
          </a:xfrm>
        </p:spPr>
        <p:txBody>
          <a:bodyPr anchor="b">
            <a:normAutofit/>
          </a:bodyPr>
          <a:lstStyle>
            <a:lvl1pPr marL="0" indent="0" algn="l">
              <a:lnSpc>
                <a:spcPct val="100000"/>
              </a:lnSpc>
              <a:defRPr sz="6600"/>
            </a:lvl1pPr>
          </a:lstStyle>
          <a:p>
            <a:r>
              <a:rPr lang="en-GB"/>
              <a:t>Click to edit Master title style</a:t>
            </a:r>
            <a:endParaRPr dirty="0"/>
          </a:p>
        </p:txBody>
      </p:sp>
      <p:sp>
        <p:nvSpPr>
          <p:cNvPr id="10" name="Text Placeholder 9">
            <a:extLst>
              <a:ext uri="{FF2B5EF4-FFF2-40B4-BE49-F238E27FC236}">
                <a16:creationId xmlns:a16="http://schemas.microsoft.com/office/drawing/2014/main" id="{695FDDB8-B25B-0452-0EE6-99D1F02803F7}"/>
              </a:ext>
            </a:extLst>
          </p:cNvPr>
          <p:cNvSpPr>
            <a:spLocks noGrp="1"/>
          </p:cNvSpPr>
          <p:nvPr>
            <p:ph type="body" sz="quarter" idx="10"/>
          </p:nvPr>
        </p:nvSpPr>
        <p:spPr>
          <a:xfrm>
            <a:off x="684390" y="5600700"/>
            <a:ext cx="10289680" cy="533400"/>
          </a:xfrm>
        </p:spPr>
        <p:txBody>
          <a:bodyPr anchor="t">
            <a:normAutofit/>
          </a:bodyPr>
          <a:lstStyle>
            <a:lvl1pPr marL="45720" indent="0" algn="l">
              <a:buNone/>
              <a:defRPr sz="2400"/>
            </a:lvl1pPr>
          </a:lstStyle>
          <a:p>
            <a:pPr lvl="0"/>
            <a:r>
              <a:rPr lang="en-GB"/>
              <a:t>Click to edit Master text styles</a:t>
            </a:r>
          </a:p>
        </p:txBody>
      </p:sp>
      <p:sp>
        <p:nvSpPr>
          <p:cNvPr id="3" name="Cross 2">
            <a:extLst>
              <a:ext uri="{FF2B5EF4-FFF2-40B4-BE49-F238E27FC236}">
                <a16:creationId xmlns:a16="http://schemas.microsoft.com/office/drawing/2014/main" id="{29F0C076-A364-A8D3-F322-AC2A18341617}"/>
              </a:ext>
            </a:extLst>
          </p:cNvPr>
          <p:cNvSpPr/>
          <p:nvPr userDrawn="1"/>
        </p:nvSpPr>
        <p:spPr>
          <a:xfrm>
            <a:off x="10978425" y="4987103"/>
            <a:ext cx="685979"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4" name="Cross 3">
            <a:extLst>
              <a:ext uri="{FF2B5EF4-FFF2-40B4-BE49-F238E27FC236}">
                <a16:creationId xmlns:a16="http://schemas.microsoft.com/office/drawing/2014/main" id="{921F5FF9-DFA3-CF00-B31A-21C261392B15}"/>
              </a:ext>
            </a:extLst>
          </p:cNvPr>
          <p:cNvSpPr/>
          <p:nvPr userDrawn="1"/>
        </p:nvSpPr>
        <p:spPr>
          <a:xfrm>
            <a:off x="10121360" y="3581400"/>
            <a:ext cx="685979"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Tree>
    <p:extLst>
      <p:ext uri="{BB962C8B-B14F-4D97-AF65-F5344CB8AC3E}">
        <p14:creationId xmlns:p14="http://schemas.microsoft.com/office/powerpoint/2010/main" val="1269308980"/>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preserve="1" userDrawn="1">
  <p:cSld name="Agenda">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067777CD-9A1F-DEEA-2595-9E892C952556}"/>
              </a:ext>
            </a:extLst>
          </p:cNvPr>
          <p:cNvSpPr/>
          <p:nvPr userDrawn="1"/>
        </p:nvSpPr>
        <p:spPr>
          <a:xfrm>
            <a:off x="-1" y="0"/>
            <a:ext cx="12192000" cy="6858000"/>
          </a:xfrm>
          <a:prstGeom prst="rect">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13" name="Freeform: Shape 12">
            <a:extLst>
              <a:ext uri="{FF2B5EF4-FFF2-40B4-BE49-F238E27FC236}">
                <a16:creationId xmlns:a16="http://schemas.microsoft.com/office/drawing/2014/main" id="{DF4D3028-A414-148B-F10C-466ED585BCD9}"/>
              </a:ext>
            </a:extLst>
          </p:cNvPr>
          <p:cNvSpPr/>
          <p:nvPr userDrawn="1"/>
        </p:nvSpPr>
        <p:spPr>
          <a:xfrm>
            <a:off x="-1" y="1586"/>
            <a:ext cx="3429101" cy="6856414"/>
          </a:xfrm>
          <a:custGeom>
            <a:avLst/>
            <a:gdLst>
              <a:gd name="connsiteX0" fmla="*/ 1 w 3428208"/>
              <a:gd name="connsiteY0" fmla="*/ 0 h 6856414"/>
              <a:gd name="connsiteX1" fmla="*/ 3428208 w 3428208"/>
              <a:gd name="connsiteY1" fmla="*/ 3428207 h 6856414"/>
              <a:gd name="connsiteX2" fmla="*/ 1 w 3428208"/>
              <a:gd name="connsiteY2" fmla="*/ 6856414 h 6856414"/>
              <a:gd name="connsiteX3" fmla="*/ 0 w 3428208"/>
              <a:gd name="connsiteY3" fmla="*/ 6856414 h 6856414"/>
              <a:gd name="connsiteX4" fmla="*/ 0 w 3428208"/>
              <a:gd name="connsiteY4" fmla="*/ 0 h 685641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8208" h="6856414">
                <a:moveTo>
                  <a:pt x="1" y="0"/>
                </a:moveTo>
                <a:cubicBezTo>
                  <a:pt x="1893347" y="0"/>
                  <a:pt x="3428208" y="1534861"/>
                  <a:pt x="3428208" y="3428207"/>
                </a:cubicBezTo>
                <a:cubicBezTo>
                  <a:pt x="3428208" y="5321553"/>
                  <a:pt x="1893347" y="6856414"/>
                  <a:pt x="1" y="6856414"/>
                </a:cubicBezTo>
                <a:lnTo>
                  <a:pt x="0" y="6856414"/>
                </a:lnTo>
                <a:lnTo>
                  <a:pt x="0" y="0"/>
                </a:lnTo>
                <a:close/>
              </a:path>
            </a:pathLst>
          </a:custGeom>
          <a:gradFill>
            <a:gsLst>
              <a:gs pos="0">
                <a:schemeClr val="bg1"/>
              </a:gs>
              <a:gs pos="100000">
                <a:schemeClr val="bg1">
                  <a:alpha val="0"/>
                </a:schemeClr>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sz="1800" dirty="0"/>
          </a:p>
        </p:txBody>
      </p:sp>
      <p:sp>
        <p:nvSpPr>
          <p:cNvPr id="9" name="Title 1">
            <a:extLst>
              <a:ext uri="{FF2B5EF4-FFF2-40B4-BE49-F238E27FC236}">
                <a16:creationId xmlns:a16="http://schemas.microsoft.com/office/drawing/2014/main" id="{0EB111F7-2027-1E41-1C02-BA5AA37EA221}"/>
              </a:ext>
            </a:extLst>
          </p:cNvPr>
          <p:cNvSpPr>
            <a:spLocks noGrp="1"/>
          </p:cNvSpPr>
          <p:nvPr>
            <p:ph type="title"/>
          </p:nvPr>
        </p:nvSpPr>
        <p:spPr>
          <a:xfrm>
            <a:off x="989270" y="723900"/>
            <a:ext cx="4115872" cy="5295900"/>
          </a:xfrm>
        </p:spPr>
        <p:txBody>
          <a:bodyPr anchor="ctr">
            <a:normAutofit/>
          </a:bodyPr>
          <a:lstStyle>
            <a:lvl1pPr algn="r">
              <a:lnSpc>
                <a:spcPct val="100000"/>
              </a:lnSpc>
              <a:defRPr sz="4800" b="1" kern="1200" dirty="0">
                <a:solidFill>
                  <a:schemeClr val="tx1">
                    <a:lumMod val="85000"/>
                    <a:lumOff val="15000"/>
                  </a:schemeClr>
                </a:solidFill>
                <a:latin typeface="+mj-lt"/>
                <a:ea typeface="+mj-ea"/>
                <a:cs typeface="+mj-cs"/>
              </a:defRPr>
            </a:lvl1pPr>
          </a:lstStyle>
          <a:p>
            <a:r>
              <a:rPr lang="en-GB"/>
              <a:t>Click to edit Master title style</a:t>
            </a:r>
            <a:endParaRPr dirty="0"/>
          </a:p>
        </p:txBody>
      </p:sp>
      <p:sp>
        <p:nvSpPr>
          <p:cNvPr id="3" name="Content Placeholder 2"/>
          <p:cNvSpPr>
            <a:spLocks noGrp="1"/>
          </p:cNvSpPr>
          <p:nvPr>
            <p:ph idx="1"/>
          </p:nvPr>
        </p:nvSpPr>
        <p:spPr>
          <a:xfrm>
            <a:off x="6934418" y="1981201"/>
            <a:ext cx="4115872" cy="2854781"/>
          </a:xfrm>
        </p:spPr>
        <p:txBody>
          <a:bodyPr anchor="ctr"/>
          <a:lstStyle>
            <a:lvl1pPr marL="45720" indent="0">
              <a:buNone/>
              <a:defRPr>
                <a:solidFill>
                  <a:schemeClr val="tx1">
                    <a:lumMod val="85000"/>
                    <a:lumOff val="15000"/>
                  </a:schemeClr>
                </a:solidFill>
              </a:defRPr>
            </a:lvl1pPr>
            <a:lvl2pPr marL="365760" indent="0">
              <a:buNone/>
              <a:defRPr>
                <a:solidFill>
                  <a:schemeClr val="tx1">
                    <a:lumMod val="85000"/>
                    <a:lumOff val="15000"/>
                  </a:schemeClr>
                </a:solidFill>
              </a:defRPr>
            </a:lvl2pPr>
            <a:lvl3pPr marL="594360" indent="0">
              <a:buNone/>
              <a:defRPr>
                <a:solidFill>
                  <a:schemeClr val="tx1">
                    <a:lumMod val="85000"/>
                    <a:lumOff val="15000"/>
                  </a:schemeClr>
                </a:solidFill>
              </a:defRPr>
            </a:lvl3pPr>
            <a:lvl4pPr marL="777240" indent="0">
              <a:buNone/>
              <a:defRPr>
                <a:solidFill>
                  <a:schemeClr val="tx1">
                    <a:lumMod val="85000"/>
                    <a:lumOff val="15000"/>
                  </a:schemeClr>
                </a:solidFill>
              </a:defRPr>
            </a:lvl4pPr>
            <a:lvl5pPr marL="960120" indent="0">
              <a:buNone/>
              <a:defRPr>
                <a:solidFill>
                  <a:schemeClr val="tx1">
                    <a:lumMod val="85000"/>
                    <a:lumOff val="15000"/>
                  </a:schemeClr>
                </a:solidFill>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4" name="Cross 13">
            <a:extLst>
              <a:ext uri="{FF2B5EF4-FFF2-40B4-BE49-F238E27FC236}">
                <a16:creationId xmlns:a16="http://schemas.microsoft.com/office/drawing/2014/main" id="{02A1E7CF-4DB4-D31C-D6AA-D368DA17CD5F}"/>
              </a:ext>
            </a:extLst>
          </p:cNvPr>
          <p:cNvSpPr/>
          <p:nvPr userDrawn="1"/>
        </p:nvSpPr>
        <p:spPr>
          <a:xfrm>
            <a:off x="4838769" y="914400"/>
            <a:ext cx="685979"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15" name="Cross 14">
            <a:extLst>
              <a:ext uri="{FF2B5EF4-FFF2-40B4-BE49-F238E27FC236}">
                <a16:creationId xmlns:a16="http://schemas.microsoft.com/office/drawing/2014/main" id="{E47E8503-C2AB-07F1-FD1F-A529E414E168}"/>
              </a:ext>
            </a:extLst>
          </p:cNvPr>
          <p:cNvSpPr/>
          <p:nvPr userDrawn="1"/>
        </p:nvSpPr>
        <p:spPr>
          <a:xfrm>
            <a:off x="3086110" y="5695950"/>
            <a:ext cx="685979" cy="685800"/>
          </a:xfrm>
          <a:prstGeom prst="plus">
            <a:avLst>
              <a:gd name="adj" fmla="val 39796"/>
            </a:avLst>
          </a:prstGeom>
          <a:gradFill>
            <a:gsLst>
              <a:gs pos="0">
                <a:schemeClr val="bg1">
                  <a:alpha val="0"/>
                </a:schemeClr>
              </a:gs>
              <a:gs pos="100000">
                <a:schemeClr val="bg1"/>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2" name="Left Brace 1">
            <a:extLst>
              <a:ext uri="{FF2B5EF4-FFF2-40B4-BE49-F238E27FC236}">
                <a16:creationId xmlns:a16="http://schemas.microsoft.com/office/drawing/2014/main" id="{8020F553-E264-0059-F1EB-47039048DC67}"/>
              </a:ext>
            </a:extLst>
          </p:cNvPr>
          <p:cNvSpPr/>
          <p:nvPr userDrawn="1"/>
        </p:nvSpPr>
        <p:spPr>
          <a:xfrm>
            <a:off x="5562461" y="2022021"/>
            <a:ext cx="838418"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dirty="0"/>
          </a:p>
        </p:txBody>
      </p:sp>
    </p:spTree>
    <p:extLst>
      <p:ext uri="{BB962C8B-B14F-4D97-AF65-F5344CB8AC3E}">
        <p14:creationId xmlns:p14="http://schemas.microsoft.com/office/powerpoint/2010/main" val="4048581693"/>
      </p:ext>
    </p:extLst>
  </p:cSld>
  <p:clrMapOvr>
    <a:overrideClrMapping bg1="lt1" tx1="dk1" bg2="lt2" tx2="dk2" accent1="accent1" accent2="accent2" accent3="accent3" accent4="accent4" accent5="accent5" accent6="accent6" hlink="hlink" folHlink="folHlink"/>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preserve="1" userDrawn="1">
  <p:cSld name="Section heading with Phone image">
    <p:bg>
      <p:bgRef idx="1001">
        <a:schemeClr val="bg1"/>
      </p:bgRef>
    </p:bg>
    <p:spTree>
      <p:nvGrpSpPr>
        <p:cNvPr id="1" name=""/>
        <p:cNvGrpSpPr/>
        <p:nvPr/>
      </p:nvGrpSpPr>
      <p:grpSpPr>
        <a:xfrm>
          <a:off x="0" y="0"/>
          <a:ext cx="0" cy="0"/>
          <a:chOff x="0" y="0"/>
          <a:chExt cx="0" cy="0"/>
        </a:xfrm>
      </p:grpSpPr>
      <p:sp>
        <p:nvSpPr>
          <p:cNvPr id="7" name="Oval 6">
            <a:extLst>
              <a:ext uri="{FF2B5EF4-FFF2-40B4-BE49-F238E27FC236}">
                <a16:creationId xmlns:a16="http://schemas.microsoft.com/office/drawing/2014/main" id="{45C0889D-74A2-974C-BB02-FA1F7BE369E2}"/>
              </a:ext>
            </a:extLst>
          </p:cNvPr>
          <p:cNvSpPr/>
          <p:nvPr userDrawn="1"/>
        </p:nvSpPr>
        <p:spPr>
          <a:xfrm>
            <a:off x="6705759" y="1148419"/>
            <a:ext cx="4562353" cy="4561165"/>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pic>
        <p:nvPicPr>
          <p:cNvPr id="8" name="Graphic 7">
            <a:extLst>
              <a:ext uri="{FF2B5EF4-FFF2-40B4-BE49-F238E27FC236}">
                <a16:creationId xmlns:a16="http://schemas.microsoft.com/office/drawing/2014/main" id="{2DAE856D-3749-4D3B-9F33-A46528589FE5}"/>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7434015" y="598170"/>
            <a:ext cx="3097028" cy="5661660"/>
          </a:xfrm>
          <a:prstGeom prst="rect">
            <a:avLst/>
          </a:prstGeom>
        </p:spPr>
      </p:pic>
      <p:sp>
        <p:nvSpPr>
          <p:cNvPr id="9" name="Cross 8">
            <a:extLst>
              <a:ext uri="{FF2B5EF4-FFF2-40B4-BE49-F238E27FC236}">
                <a16:creationId xmlns:a16="http://schemas.microsoft.com/office/drawing/2014/main" id="{7A96460A-640C-6025-AAB5-344AB2A405D1}"/>
              </a:ext>
            </a:extLst>
          </p:cNvPr>
          <p:cNvSpPr/>
          <p:nvPr userDrawn="1"/>
        </p:nvSpPr>
        <p:spPr>
          <a:xfrm>
            <a:off x="10821630" y="5353077"/>
            <a:ext cx="685979"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11" name="Cross 10">
            <a:extLst>
              <a:ext uri="{FF2B5EF4-FFF2-40B4-BE49-F238E27FC236}">
                <a16:creationId xmlns:a16="http://schemas.microsoft.com/office/drawing/2014/main" id="{471314FF-EA0B-8DDE-B558-885A876FB0D5}"/>
              </a:ext>
            </a:extLst>
          </p:cNvPr>
          <p:cNvSpPr/>
          <p:nvPr userDrawn="1"/>
        </p:nvSpPr>
        <p:spPr>
          <a:xfrm>
            <a:off x="6337560" y="805517"/>
            <a:ext cx="685979"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2" name="Title 1">
            <a:extLst>
              <a:ext uri="{FF2B5EF4-FFF2-40B4-BE49-F238E27FC236}">
                <a16:creationId xmlns:a16="http://schemas.microsoft.com/office/drawing/2014/main" id="{E894761B-B29B-1C47-FAE9-6E0FA1543EC6}"/>
              </a:ext>
            </a:extLst>
          </p:cNvPr>
          <p:cNvSpPr>
            <a:spLocks noGrp="1"/>
          </p:cNvSpPr>
          <p:nvPr>
            <p:ph type="title"/>
          </p:nvPr>
        </p:nvSpPr>
        <p:spPr>
          <a:xfrm>
            <a:off x="608170" y="685800"/>
            <a:ext cx="6374478" cy="4038600"/>
          </a:xfrm>
        </p:spPr>
        <p:txBody>
          <a:bodyPr anchor="b">
            <a:normAutofit/>
          </a:bodyPr>
          <a:lstStyle>
            <a:lvl1pPr marL="0" indent="0" algn="l">
              <a:lnSpc>
                <a:spcPct val="100000"/>
              </a:lnSpc>
              <a:defRPr sz="4800"/>
            </a:lvl1pPr>
          </a:lstStyle>
          <a:p>
            <a:r>
              <a:rPr lang="en-GB"/>
              <a:t>Click to edit Master title style</a:t>
            </a:r>
            <a:endParaRPr dirty="0"/>
          </a:p>
        </p:txBody>
      </p:sp>
      <p:sp>
        <p:nvSpPr>
          <p:cNvPr id="5" name="Text Placeholder 9">
            <a:extLst>
              <a:ext uri="{FF2B5EF4-FFF2-40B4-BE49-F238E27FC236}">
                <a16:creationId xmlns:a16="http://schemas.microsoft.com/office/drawing/2014/main" id="{EEFF6782-6ABD-DEB0-6FD1-1263A5469A24}"/>
              </a:ext>
            </a:extLst>
          </p:cNvPr>
          <p:cNvSpPr>
            <a:spLocks noGrp="1"/>
          </p:cNvSpPr>
          <p:nvPr>
            <p:ph type="body" sz="quarter" idx="10"/>
          </p:nvPr>
        </p:nvSpPr>
        <p:spPr>
          <a:xfrm>
            <a:off x="608171" y="4876800"/>
            <a:ext cx="6374477" cy="1104898"/>
          </a:xfrm>
        </p:spPr>
        <p:txBody>
          <a:bodyPr anchor="t">
            <a:normAutofit/>
          </a:bodyPr>
          <a:lstStyle>
            <a:lvl1pPr marL="45720" indent="0" algn="l">
              <a:buNone/>
              <a:defRPr sz="2000"/>
            </a:lvl1pPr>
          </a:lstStyle>
          <a:p>
            <a:pPr lvl="0"/>
            <a:r>
              <a:rPr lang="en-GB"/>
              <a:t>Click to edit Master text styles</a:t>
            </a:r>
          </a:p>
        </p:txBody>
      </p:sp>
      <p:sp>
        <p:nvSpPr>
          <p:cNvPr id="16" name="Picture Placeholder 15">
            <a:extLst>
              <a:ext uri="{FF2B5EF4-FFF2-40B4-BE49-F238E27FC236}">
                <a16:creationId xmlns:a16="http://schemas.microsoft.com/office/drawing/2014/main" id="{5BA3F629-2405-DC90-C212-6F3D52B95D9B}"/>
              </a:ext>
            </a:extLst>
          </p:cNvPr>
          <p:cNvSpPr>
            <a:spLocks noGrp="1"/>
          </p:cNvSpPr>
          <p:nvPr>
            <p:ph type="pic" sz="quarter" idx="15"/>
          </p:nvPr>
        </p:nvSpPr>
        <p:spPr>
          <a:xfrm>
            <a:off x="7767069" y="883472"/>
            <a:ext cx="2439731" cy="5091059"/>
          </a:xfrm>
          <a:custGeom>
            <a:avLst/>
            <a:gdLst>
              <a:gd name="connsiteX0" fmla="*/ 340815 w 2439096"/>
              <a:gd name="connsiteY0" fmla="*/ 0 h 5091059"/>
              <a:gd name="connsiteX1" fmla="*/ 2098281 w 2439096"/>
              <a:gd name="connsiteY1" fmla="*/ 0 h 5091059"/>
              <a:gd name="connsiteX2" fmla="*/ 2439096 w 2439096"/>
              <a:gd name="connsiteY2" fmla="*/ 340815 h 5091059"/>
              <a:gd name="connsiteX3" fmla="*/ 2439096 w 2439096"/>
              <a:gd name="connsiteY3" fmla="*/ 495300 h 5091059"/>
              <a:gd name="connsiteX4" fmla="*/ 2439096 w 2439096"/>
              <a:gd name="connsiteY4" fmla="*/ 4750244 h 5091059"/>
              <a:gd name="connsiteX5" fmla="*/ 2098281 w 2439096"/>
              <a:gd name="connsiteY5" fmla="*/ 5091059 h 5091059"/>
              <a:gd name="connsiteX6" fmla="*/ 340815 w 2439096"/>
              <a:gd name="connsiteY6" fmla="*/ 5091059 h 5091059"/>
              <a:gd name="connsiteX7" fmla="*/ 0 w 2439096"/>
              <a:gd name="connsiteY7" fmla="*/ 4750244 h 5091059"/>
              <a:gd name="connsiteX8" fmla="*/ 0 w 2439096"/>
              <a:gd name="connsiteY8" fmla="*/ 495300 h 5091059"/>
              <a:gd name="connsiteX9" fmla="*/ 0 w 2439096"/>
              <a:gd name="connsiteY9" fmla="*/ 340815 h 5091059"/>
              <a:gd name="connsiteX10" fmla="*/ 340815 w 2439096"/>
              <a:gd name="connsiteY10" fmla="*/ 0 h 50910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39096" h="5091059">
                <a:moveTo>
                  <a:pt x="340815" y="0"/>
                </a:moveTo>
                <a:lnTo>
                  <a:pt x="2098281" y="0"/>
                </a:lnTo>
                <a:cubicBezTo>
                  <a:pt x="2286508" y="0"/>
                  <a:pt x="2439096" y="152588"/>
                  <a:pt x="2439096" y="340815"/>
                </a:cubicBezTo>
                <a:lnTo>
                  <a:pt x="2439096" y="495300"/>
                </a:lnTo>
                <a:lnTo>
                  <a:pt x="2439096" y="4750244"/>
                </a:lnTo>
                <a:cubicBezTo>
                  <a:pt x="2439096" y="4938471"/>
                  <a:pt x="2286508" y="5091059"/>
                  <a:pt x="2098281" y="5091059"/>
                </a:cubicBezTo>
                <a:lnTo>
                  <a:pt x="340815" y="5091059"/>
                </a:lnTo>
                <a:cubicBezTo>
                  <a:pt x="152588" y="5091059"/>
                  <a:pt x="0" y="4938471"/>
                  <a:pt x="0" y="4750244"/>
                </a:cubicBezTo>
                <a:lnTo>
                  <a:pt x="0" y="495300"/>
                </a:lnTo>
                <a:lnTo>
                  <a:pt x="0" y="340815"/>
                </a:lnTo>
                <a:cubicBezTo>
                  <a:pt x="0" y="152588"/>
                  <a:pt x="152588" y="0"/>
                  <a:pt x="340815" y="0"/>
                </a:cubicBezTo>
                <a:close/>
              </a:path>
            </a:pathLst>
          </a:custGeom>
        </p:spPr>
        <p:txBody>
          <a:bodyPr wrap="square">
            <a:noAutofit/>
          </a:bodyPr>
          <a:lstStyle>
            <a:lvl1pPr marL="45720" indent="0">
              <a:buNone/>
              <a:defRPr>
                <a:solidFill>
                  <a:schemeClr val="bg1"/>
                </a:solidFill>
              </a:defRPr>
            </a:lvl1pPr>
          </a:lstStyle>
          <a:p>
            <a:r>
              <a:rPr lang="en-GB"/>
              <a:t>Click icon to add picture</a:t>
            </a:r>
            <a:endParaRPr lang="en-US" dirty="0"/>
          </a:p>
        </p:txBody>
      </p:sp>
    </p:spTree>
    <p:extLst>
      <p:ext uri="{BB962C8B-B14F-4D97-AF65-F5344CB8AC3E}">
        <p14:creationId xmlns:p14="http://schemas.microsoft.com/office/powerpoint/2010/main" val="36320103"/>
      </p:ext>
    </p:extLst>
  </p:cSld>
  <p:clrMapOvr>
    <a:overrideClrMapping bg1="lt1" tx1="dk1" bg2="lt2" tx2="dk2" accent1="accent1" accent2="accent2" accent3="accent3" accent4="accent4" accent5="accent5" accent6="accent6" hlink="hlink" folHlink="folHlink"/>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preserve="1" userDrawn="1">
  <p:cSld name="Title + Subtitle ">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1C3968AF-EB74-3889-A3BA-E759CFD47B12}"/>
              </a:ext>
            </a:extLst>
          </p:cNvPr>
          <p:cNvSpPr/>
          <p:nvPr userDrawn="1"/>
        </p:nvSpPr>
        <p:spPr>
          <a:xfrm>
            <a:off x="3275865" y="609600"/>
            <a:ext cx="5640269" cy="5638800"/>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8" name="Left Brace 7">
            <a:extLst>
              <a:ext uri="{FF2B5EF4-FFF2-40B4-BE49-F238E27FC236}">
                <a16:creationId xmlns:a16="http://schemas.microsoft.com/office/drawing/2014/main" id="{6A409372-199C-2F3B-65CD-ADC2E45B43B7}"/>
              </a:ext>
            </a:extLst>
          </p:cNvPr>
          <p:cNvSpPr/>
          <p:nvPr userDrawn="1"/>
        </p:nvSpPr>
        <p:spPr>
          <a:xfrm>
            <a:off x="5562461" y="2022021"/>
            <a:ext cx="838418"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dirty="0"/>
          </a:p>
        </p:txBody>
      </p:sp>
      <p:sp>
        <p:nvSpPr>
          <p:cNvPr id="12" name="Title 1">
            <a:extLst>
              <a:ext uri="{FF2B5EF4-FFF2-40B4-BE49-F238E27FC236}">
                <a16:creationId xmlns:a16="http://schemas.microsoft.com/office/drawing/2014/main" id="{266838CB-A9BC-715A-18FE-06CCE4A9CAFC}"/>
              </a:ext>
            </a:extLst>
          </p:cNvPr>
          <p:cNvSpPr>
            <a:spLocks noGrp="1"/>
          </p:cNvSpPr>
          <p:nvPr>
            <p:ph type="title"/>
          </p:nvPr>
        </p:nvSpPr>
        <p:spPr>
          <a:xfrm>
            <a:off x="531950" y="495300"/>
            <a:ext cx="4573191" cy="5867400"/>
          </a:xfrm>
        </p:spPr>
        <p:txBody>
          <a:bodyPr anchor="ctr">
            <a:normAutofit/>
          </a:bodyPr>
          <a:lstStyle>
            <a:lvl1pPr marL="0" indent="0" algn="r">
              <a:lnSpc>
                <a:spcPct val="110000"/>
              </a:lnSpc>
              <a:defRPr sz="4800"/>
            </a:lvl1pPr>
          </a:lstStyle>
          <a:p>
            <a:r>
              <a:rPr lang="en-GB"/>
              <a:t>Click to edit Master title style</a:t>
            </a:r>
            <a:endParaRPr dirty="0"/>
          </a:p>
        </p:txBody>
      </p:sp>
      <p:sp>
        <p:nvSpPr>
          <p:cNvPr id="3" name="Text Placeholder 10">
            <a:extLst>
              <a:ext uri="{FF2B5EF4-FFF2-40B4-BE49-F238E27FC236}">
                <a16:creationId xmlns:a16="http://schemas.microsoft.com/office/drawing/2014/main" id="{454B8043-D1DD-E2EA-772B-D8D38CD37D14}"/>
              </a:ext>
            </a:extLst>
          </p:cNvPr>
          <p:cNvSpPr>
            <a:spLocks noGrp="1"/>
          </p:cNvSpPr>
          <p:nvPr>
            <p:ph type="body" sz="quarter" idx="14"/>
          </p:nvPr>
        </p:nvSpPr>
        <p:spPr>
          <a:xfrm>
            <a:off x="6770069" y="2022021"/>
            <a:ext cx="4444570" cy="2813960"/>
          </a:xfrm>
        </p:spPr>
        <p:txBody>
          <a:bodyPr anchor="ctr">
            <a:normAutofit/>
          </a:bodyPr>
          <a:lstStyle>
            <a:lvl1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1pPr>
            <a:lvl2pPr marL="27432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2pPr>
            <a:lvl3pPr marL="59436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3pPr>
            <a:lvl4pPr marL="77724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smtClean="0">
                <a:solidFill>
                  <a:schemeClr val="tx1">
                    <a:lumMod val="85000"/>
                    <a:lumOff val="15000"/>
                  </a:schemeClr>
                </a:solidFill>
                <a:latin typeface="+mn-lt"/>
                <a:ea typeface="+mn-ea"/>
                <a:cs typeface="+mn-cs"/>
              </a:defRPr>
            </a:lvl4pPr>
            <a:lvl5pPr marL="960120" indent="-228600" algn="l" defTabSz="914400" rtl="0" eaLnBrk="1" latinLnBrk="0" hangingPunct="1">
              <a:lnSpc>
                <a:spcPct val="110000"/>
              </a:lnSpc>
              <a:spcBef>
                <a:spcPts val="1800"/>
              </a:spcBef>
              <a:buClr>
                <a:schemeClr val="tx1">
                  <a:lumMod val="65000"/>
                  <a:lumOff val="35000"/>
                </a:schemeClr>
              </a:buClr>
              <a:buSzPct val="80000"/>
              <a:buFont typeface="Arial" panose="020B0604020202020204" pitchFamily="34" charset="0"/>
              <a:buChar char="•"/>
              <a:defRPr lang="en-US" sz="2000" kern="1200" spc="30" dirty="0">
                <a:solidFill>
                  <a:schemeClr val="tx1">
                    <a:lumMod val="85000"/>
                    <a:lumOff val="15000"/>
                  </a:schemeClr>
                </a:solidFill>
                <a:latin typeface="+mn-lt"/>
                <a:ea typeface="+mn-ea"/>
                <a:cs typeface="+mn-c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525667161"/>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preserve="1" userDrawn="1">
  <p:cSld name="Title and Content">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F4264E2-719A-1CB0-CD0C-B90AD51C2384}"/>
              </a:ext>
            </a:extLst>
          </p:cNvPr>
          <p:cNvSpPr/>
          <p:nvPr userDrawn="1"/>
        </p:nvSpPr>
        <p:spPr>
          <a:xfrm>
            <a:off x="0" y="0"/>
            <a:ext cx="760610"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9" name="Cross 8">
            <a:extLst>
              <a:ext uri="{FF2B5EF4-FFF2-40B4-BE49-F238E27FC236}">
                <a16:creationId xmlns:a16="http://schemas.microsoft.com/office/drawing/2014/main" id="{7A96460A-640C-6025-AAB5-344AB2A405D1}"/>
              </a:ext>
            </a:extLst>
          </p:cNvPr>
          <p:cNvSpPr/>
          <p:nvPr userDrawn="1"/>
        </p:nvSpPr>
        <p:spPr>
          <a:xfrm>
            <a:off x="8153935" y="5670550"/>
            <a:ext cx="685979"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13" name="Title 1">
            <a:extLst>
              <a:ext uri="{FF2B5EF4-FFF2-40B4-BE49-F238E27FC236}">
                <a16:creationId xmlns:a16="http://schemas.microsoft.com/office/drawing/2014/main" id="{FC60D2C4-E19C-088F-24AA-92F4628799CB}"/>
              </a:ext>
            </a:extLst>
          </p:cNvPr>
          <p:cNvSpPr>
            <a:spLocks noGrp="1"/>
          </p:cNvSpPr>
          <p:nvPr>
            <p:ph type="title"/>
          </p:nvPr>
        </p:nvSpPr>
        <p:spPr>
          <a:xfrm>
            <a:off x="1294149" y="609600"/>
            <a:ext cx="491618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GB"/>
              <a:t>Click to edit Master title style</a:t>
            </a:r>
            <a:endParaRPr dirty="0"/>
          </a:p>
        </p:txBody>
      </p:sp>
      <p:sp>
        <p:nvSpPr>
          <p:cNvPr id="10" name="Slide Number Placeholder 5">
            <a:extLst>
              <a:ext uri="{FF2B5EF4-FFF2-40B4-BE49-F238E27FC236}">
                <a16:creationId xmlns:a16="http://schemas.microsoft.com/office/drawing/2014/main" id="{908F9375-0CED-7A7E-FAD2-5469CE00A66C}"/>
              </a:ext>
            </a:extLst>
          </p:cNvPr>
          <p:cNvSpPr>
            <a:spLocks noGrp="1"/>
          </p:cNvSpPr>
          <p:nvPr>
            <p:ph type="sldNum" sz="quarter" idx="12"/>
          </p:nvPr>
        </p:nvSpPr>
        <p:spPr>
          <a:xfrm>
            <a:off x="1" y="609600"/>
            <a:ext cx="760610" cy="381000"/>
          </a:xfrm>
        </p:spPr>
        <p:txBody>
          <a:bodyPr/>
          <a:lstStyle>
            <a:lvl1pPr algn="ctr">
              <a:defRPr sz="2400" b="1"/>
            </a:lvl1pPr>
          </a:lstStyle>
          <a:p>
            <a:fld id="{AAEAE4A8-A6E5-453E-B946-FB774B73F48C}" type="slidenum">
              <a:rPr lang="en-US" smtClean="0"/>
              <a:pPr/>
              <a:t>‹Nr.›</a:t>
            </a:fld>
            <a:endParaRPr lang="en-US" dirty="0"/>
          </a:p>
        </p:txBody>
      </p:sp>
      <p:sp>
        <p:nvSpPr>
          <p:cNvPr id="43" name="Footer Placeholder 4">
            <a:extLst>
              <a:ext uri="{FF2B5EF4-FFF2-40B4-BE49-F238E27FC236}">
                <a16:creationId xmlns:a16="http://schemas.microsoft.com/office/drawing/2014/main" id="{C1791A8D-D5A1-DB56-D6C5-A82DB0F26732}"/>
              </a:ext>
            </a:extLst>
          </p:cNvPr>
          <p:cNvSpPr>
            <a:spLocks noGrp="1"/>
          </p:cNvSpPr>
          <p:nvPr>
            <p:ph type="ftr" sz="quarter" idx="3"/>
          </p:nvPr>
        </p:nvSpPr>
        <p:spPr>
          <a:xfrm rot="16200000">
            <a:off x="-1829496" y="2591494"/>
            <a:ext cx="4419600" cy="760612"/>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14" name="Date Placeholder 3">
            <a:extLst>
              <a:ext uri="{FF2B5EF4-FFF2-40B4-BE49-F238E27FC236}">
                <a16:creationId xmlns:a16="http://schemas.microsoft.com/office/drawing/2014/main" id="{BE9D901E-58D4-3C47-262B-EA276B7F1D60}"/>
              </a:ext>
            </a:extLst>
          </p:cNvPr>
          <p:cNvSpPr>
            <a:spLocks noGrp="1"/>
          </p:cNvSpPr>
          <p:nvPr>
            <p:ph type="dt" sz="half" idx="2"/>
          </p:nvPr>
        </p:nvSpPr>
        <p:spPr>
          <a:xfrm rot="16200000">
            <a:off x="-229294" y="5258494"/>
            <a:ext cx="1219200" cy="760612"/>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3" name="Content Placeholder 2"/>
          <p:cNvSpPr>
            <a:spLocks noGrp="1"/>
          </p:cNvSpPr>
          <p:nvPr>
            <p:ph idx="1"/>
          </p:nvPr>
        </p:nvSpPr>
        <p:spPr>
          <a:xfrm>
            <a:off x="1311616" y="2286000"/>
            <a:ext cx="4573191" cy="42672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Font typeface="Arial" panose="020B0604020202020204" pitchFamily="34" charset="0"/>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5" name="Cross 14">
            <a:extLst>
              <a:ext uri="{FF2B5EF4-FFF2-40B4-BE49-F238E27FC236}">
                <a16:creationId xmlns:a16="http://schemas.microsoft.com/office/drawing/2014/main" id="{86C1A7B9-E319-130B-0CC8-DCB01B51A087}"/>
              </a:ext>
            </a:extLst>
          </p:cNvPr>
          <p:cNvSpPr/>
          <p:nvPr userDrawn="1"/>
        </p:nvSpPr>
        <p:spPr>
          <a:xfrm>
            <a:off x="7353627" y="4419600"/>
            <a:ext cx="685979"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5" name="Freeform: Shape 4">
            <a:extLst>
              <a:ext uri="{FF2B5EF4-FFF2-40B4-BE49-F238E27FC236}">
                <a16:creationId xmlns:a16="http://schemas.microsoft.com/office/drawing/2014/main" id="{20652475-9C37-D778-F6B2-DE9F50F8571A}"/>
              </a:ext>
            </a:extLst>
          </p:cNvPr>
          <p:cNvSpPr/>
          <p:nvPr userDrawn="1"/>
        </p:nvSpPr>
        <p:spPr>
          <a:xfrm>
            <a:off x="8611255" y="-21999"/>
            <a:ext cx="3580744" cy="6901998"/>
          </a:xfrm>
          <a:custGeom>
            <a:avLst/>
            <a:gdLst>
              <a:gd name="connsiteX0" fmla="*/ 3450999 w 3579812"/>
              <a:gd name="connsiteY0" fmla="*/ 0 h 6901998"/>
              <a:gd name="connsiteX1" fmla="*/ 3579812 w 3579812"/>
              <a:gd name="connsiteY1" fmla="*/ 3257 h 6901998"/>
              <a:gd name="connsiteX2" fmla="*/ 3579812 w 3579812"/>
              <a:gd name="connsiteY2" fmla="*/ 6898741 h 6901998"/>
              <a:gd name="connsiteX3" fmla="*/ 3450999 w 3579812"/>
              <a:gd name="connsiteY3" fmla="*/ 6901998 h 6901998"/>
              <a:gd name="connsiteX4" fmla="*/ 0 w 3579812"/>
              <a:gd name="connsiteY4" fmla="*/ 3450999 h 6901998"/>
              <a:gd name="connsiteX5" fmla="*/ 3450999 w 3579812"/>
              <a:gd name="connsiteY5" fmla="*/ 0 h 69019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79812" h="6901998">
                <a:moveTo>
                  <a:pt x="3450999" y="0"/>
                </a:moveTo>
                <a:lnTo>
                  <a:pt x="3579812" y="3257"/>
                </a:lnTo>
                <a:lnTo>
                  <a:pt x="3579812" y="6898741"/>
                </a:lnTo>
                <a:lnTo>
                  <a:pt x="3450999" y="6901998"/>
                </a:lnTo>
                <a:cubicBezTo>
                  <a:pt x="1545065" y="6901998"/>
                  <a:pt x="0" y="5356933"/>
                  <a:pt x="0" y="3450999"/>
                </a:cubicBezTo>
                <a:cubicBezTo>
                  <a:pt x="0" y="1545065"/>
                  <a:pt x="1545065" y="0"/>
                  <a:pt x="3450999" y="0"/>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sz="1800" dirty="0"/>
          </a:p>
        </p:txBody>
      </p:sp>
    </p:spTree>
    <p:extLst>
      <p:ext uri="{BB962C8B-B14F-4D97-AF65-F5344CB8AC3E}">
        <p14:creationId xmlns:p14="http://schemas.microsoft.com/office/powerpoint/2010/main" val="1965730005"/>
      </p:ext>
    </p:extLst>
  </p:cSld>
  <p:clrMapOvr>
    <a:overrideClrMapping bg1="lt1" tx1="dk1" bg2="lt2" tx2="dk2" accent1="accent1" accent2="accent2" accent3="accent3" accent4="accent4" accent5="accent5" accent6="accent6" hlink="hlink" folHlink="folHlink"/>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preserve="1" userDrawn="1">
  <p:cSld name="TItle and Content with Computer Monitor">
    <p:bg>
      <p:bgRef idx="1001">
        <a:schemeClr val="bg1"/>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D5A8CDC-7BE6-361B-2965-88F977B1F050}"/>
              </a:ext>
            </a:extLst>
          </p:cNvPr>
          <p:cNvSpPr/>
          <p:nvPr userDrawn="1"/>
        </p:nvSpPr>
        <p:spPr>
          <a:xfrm>
            <a:off x="6705758" y="838202"/>
            <a:ext cx="5030508" cy="5029198"/>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F6C13E5D-0B96-580C-032F-0323F5B935D3}"/>
              </a:ext>
            </a:extLst>
          </p:cNvPr>
          <p:cNvSpPr/>
          <p:nvPr userDrawn="1"/>
        </p:nvSpPr>
        <p:spPr>
          <a:xfrm>
            <a:off x="0" y="0"/>
            <a:ext cx="760610"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pic>
        <p:nvPicPr>
          <p:cNvPr id="15" name="Graphic 14">
            <a:extLst>
              <a:ext uri="{FF2B5EF4-FFF2-40B4-BE49-F238E27FC236}">
                <a16:creationId xmlns:a16="http://schemas.microsoft.com/office/drawing/2014/main" id="{97F2A9A7-1093-A563-8A0E-4C8DB0E669AE}"/>
              </a:ext>
            </a:extLst>
          </p:cNvPr>
          <p:cNvPicPr>
            <a:picLocks noChangeAspect="1"/>
          </p:cNvPicPr>
          <p:nvPr userDrawn="1"/>
        </p:nvPicPr>
        <p:blipFill>
          <a:blip>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6743868" y="1752600"/>
            <a:ext cx="4952356" cy="3810000"/>
          </a:xfrm>
          <a:prstGeom prst="rect">
            <a:avLst/>
          </a:prstGeom>
        </p:spPr>
      </p:pic>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4149" y="609600"/>
            <a:ext cx="491618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GB"/>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610" cy="381000"/>
          </a:xfrm>
        </p:spPr>
        <p:txBody>
          <a:bodyPr/>
          <a:lstStyle>
            <a:lvl1pPr algn="ctr">
              <a:defRPr sz="2400" b="1"/>
            </a:lvl1pPr>
          </a:lstStyle>
          <a:p>
            <a:fld id="{AAEAE4A8-A6E5-453E-B946-FB774B73F48C}" type="slidenum">
              <a:rPr lang="en-US" smtClean="0"/>
              <a:pPr/>
              <a:t>‹Nr.›</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496" y="2591494"/>
            <a:ext cx="4419600" cy="760612"/>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294" y="5258494"/>
            <a:ext cx="1219200" cy="760612"/>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616" y="2286000"/>
            <a:ext cx="4573191" cy="39624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7" name="Picture Placeholder 6">
            <a:extLst>
              <a:ext uri="{FF2B5EF4-FFF2-40B4-BE49-F238E27FC236}">
                <a16:creationId xmlns:a16="http://schemas.microsoft.com/office/drawing/2014/main" id="{51F5E297-E771-7AE4-7311-0874043A4B38}"/>
              </a:ext>
            </a:extLst>
          </p:cNvPr>
          <p:cNvSpPr>
            <a:spLocks noGrp="1"/>
          </p:cNvSpPr>
          <p:nvPr>
            <p:ph type="pic" sz="quarter" idx="16"/>
          </p:nvPr>
        </p:nvSpPr>
        <p:spPr>
          <a:xfrm>
            <a:off x="7047781" y="2057400"/>
            <a:ext cx="4344531" cy="2688336"/>
          </a:xfrm>
          <a:custGeom>
            <a:avLst/>
            <a:gdLst>
              <a:gd name="connsiteX0" fmla="*/ 25620 w 4343400"/>
              <a:gd name="connsiteY0" fmla="*/ 0 h 2688336"/>
              <a:gd name="connsiteX1" fmla="*/ 4317780 w 4343400"/>
              <a:gd name="connsiteY1" fmla="*/ 0 h 2688336"/>
              <a:gd name="connsiteX2" fmla="*/ 4343400 w 4343400"/>
              <a:gd name="connsiteY2" fmla="*/ 25620 h 2688336"/>
              <a:gd name="connsiteX3" fmla="*/ 4343400 w 4343400"/>
              <a:gd name="connsiteY3" fmla="*/ 2662716 h 2688336"/>
              <a:gd name="connsiteX4" fmla="*/ 4317780 w 4343400"/>
              <a:gd name="connsiteY4" fmla="*/ 2688336 h 2688336"/>
              <a:gd name="connsiteX5" fmla="*/ 25620 w 4343400"/>
              <a:gd name="connsiteY5" fmla="*/ 2688336 h 2688336"/>
              <a:gd name="connsiteX6" fmla="*/ 0 w 4343400"/>
              <a:gd name="connsiteY6" fmla="*/ 2662716 h 2688336"/>
              <a:gd name="connsiteX7" fmla="*/ 0 w 4343400"/>
              <a:gd name="connsiteY7" fmla="*/ 25620 h 2688336"/>
              <a:gd name="connsiteX8" fmla="*/ 25620 w 4343400"/>
              <a:gd name="connsiteY8" fmla="*/ 0 h 26883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4343400" h="2688336">
                <a:moveTo>
                  <a:pt x="25620" y="0"/>
                </a:moveTo>
                <a:lnTo>
                  <a:pt x="4317780" y="0"/>
                </a:lnTo>
                <a:cubicBezTo>
                  <a:pt x="4331930" y="0"/>
                  <a:pt x="4343400" y="11470"/>
                  <a:pt x="4343400" y="25620"/>
                </a:cubicBezTo>
                <a:lnTo>
                  <a:pt x="4343400" y="2662716"/>
                </a:lnTo>
                <a:cubicBezTo>
                  <a:pt x="4343400" y="2676866"/>
                  <a:pt x="4331930" y="2688336"/>
                  <a:pt x="4317780" y="2688336"/>
                </a:cubicBezTo>
                <a:lnTo>
                  <a:pt x="25620" y="2688336"/>
                </a:lnTo>
                <a:cubicBezTo>
                  <a:pt x="11470" y="2688336"/>
                  <a:pt x="0" y="2676866"/>
                  <a:pt x="0" y="2662716"/>
                </a:cubicBezTo>
                <a:lnTo>
                  <a:pt x="0" y="25620"/>
                </a:lnTo>
                <a:cubicBezTo>
                  <a:pt x="0" y="11470"/>
                  <a:pt x="11470" y="0"/>
                  <a:pt x="25620" y="0"/>
                </a:cubicBezTo>
                <a:close/>
              </a:path>
            </a:pathLst>
          </a:custGeom>
        </p:spPr>
        <p:txBody>
          <a:bodyPr wrap="square">
            <a:noAutofit/>
          </a:bodyPr>
          <a:lstStyle>
            <a:lvl1pPr marL="45720" indent="0">
              <a:buNone/>
              <a:defRPr>
                <a:solidFill>
                  <a:schemeClr val="bg1"/>
                </a:solidFill>
              </a:defRPr>
            </a:lvl1pPr>
          </a:lstStyle>
          <a:p>
            <a:r>
              <a:rPr lang="en-GB"/>
              <a:t>Click icon to add picture</a:t>
            </a:r>
            <a:endParaRPr lang="en-US" dirty="0"/>
          </a:p>
        </p:txBody>
      </p:sp>
    </p:spTree>
    <p:extLst>
      <p:ext uri="{BB962C8B-B14F-4D97-AF65-F5344CB8AC3E}">
        <p14:creationId xmlns:p14="http://schemas.microsoft.com/office/powerpoint/2010/main" val="888195359"/>
      </p:ext>
    </p:extLst>
  </p:cSld>
  <p:clrMapOvr>
    <a:overrideClrMapping bg1="lt1" tx1="dk1" bg2="lt2" tx2="dk2" accent1="accent1" accent2="accent2" accent3="accent3" accent4="accent4" accent5="accent5" accent6="accent6" hlink="hlink" folHlink="folHlink"/>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preserve="1" userDrawn="1">
  <p:cSld name="Section break">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94761B-B29B-1C47-FAE9-6E0FA1543EC6}"/>
              </a:ext>
            </a:extLst>
          </p:cNvPr>
          <p:cNvSpPr>
            <a:spLocks noGrp="1"/>
          </p:cNvSpPr>
          <p:nvPr>
            <p:ph type="title"/>
          </p:nvPr>
        </p:nvSpPr>
        <p:spPr>
          <a:xfrm>
            <a:off x="608171" y="685800"/>
            <a:ext cx="5688817" cy="5288730"/>
          </a:xfrm>
        </p:spPr>
        <p:txBody>
          <a:bodyPr anchor="b">
            <a:normAutofit/>
          </a:bodyPr>
          <a:lstStyle>
            <a:lvl1pPr marL="0" indent="0" algn="l">
              <a:lnSpc>
                <a:spcPct val="100000"/>
              </a:lnSpc>
              <a:defRPr sz="4800"/>
            </a:lvl1pPr>
          </a:lstStyle>
          <a:p>
            <a:r>
              <a:rPr lang="en-GB"/>
              <a:t>Click to edit Master title style</a:t>
            </a:r>
            <a:endParaRPr dirty="0"/>
          </a:p>
        </p:txBody>
      </p:sp>
      <p:sp>
        <p:nvSpPr>
          <p:cNvPr id="3" name="Cross 2">
            <a:extLst>
              <a:ext uri="{FF2B5EF4-FFF2-40B4-BE49-F238E27FC236}">
                <a16:creationId xmlns:a16="http://schemas.microsoft.com/office/drawing/2014/main" id="{9D098DB9-0987-4850-3A4E-90EECD01BFED}"/>
              </a:ext>
            </a:extLst>
          </p:cNvPr>
          <p:cNvSpPr/>
          <p:nvPr userDrawn="1"/>
        </p:nvSpPr>
        <p:spPr>
          <a:xfrm>
            <a:off x="7132006" y="3969437"/>
            <a:ext cx="640829" cy="640662"/>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pic>
        <p:nvPicPr>
          <p:cNvPr id="4" name="Graphic 3">
            <a:extLst>
              <a:ext uri="{FF2B5EF4-FFF2-40B4-BE49-F238E27FC236}">
                <a16:creationId xmlns:a16="http://schemas.microsoft.com/office/drawing/2014/main" id="{0320F41B-7946-84A8-649E-B8D2394410B0}"/>
              </a:ext>
            </a:extLst>
          </p:cNvPr>
          <p:cNvPicPr>
            <a:picLocks noChangeAspect="1"/>
          </p:cNvPicPr>
          <p:nvPr userDrawn="1"/>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2"/>
              </a:ext>
            </a:extLst>
          </a:blip>
          <a:srcRect l="2" r="42412"/>
          <a:stretch/>
        </p:blipFill>
        <p:spPr>
          <a:xfrm>
            <a:off x="7136638" y="533400"/>
            <a:ext cx="5055362" cy="5588000"/>
          </a:xfrm>
          <a:prstGeom prst="rect">
            <a:avLst/>
          </a:prstGeom>
        </p:spPr>
      </p:pic>
      <p:sp>
        <p:nvSpPr>
          <p:cNvPr id="6" name="Cross 5">
            <a:extLst>
              <a:ext uri="{FF2B5EF4-FFF2-40B4-BE49-F238E27FC236}">
                <a16:creationId xmlns:a16="http://schemas.microsoft.com/office/drawing/2014/main" id="{D3F324A7-F228-C486-182B-84D6C27A93B8}"/>
              </a:ext>
            </a:extLst>
          </p:cNvPr>
          <p:cNvSpPr/>
          <p:nvPr userDrawn="1"/>
        </p:nvSpPr>
        <p:spPr>
          <a:xfrm>
            <a:off x="6369810" y="2407337"/>
            <a:ext cx="640829" cy="640662"/>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10" name="Picture Placeholder 20">
            <a:extLst>
              <a:ext uri="{FF2B5EF4-FFF2-40B4-BE49-F238E27FC236}">
                <a16:creationId xmlns:a16="http://schemas.microsoft.com/office/drawing/2014/main" id="{0EE33DD4-E993-7039-2B48-6FAFAE32A9FE}"/>
              </a:ext>
            </a:extLst>
          </p:cNvPr>
          <p:cNvSpPr>
            <a:spLocks noGrp="1"/>
          </p:cNvSpPr>
          <p:nvPr>
            <p:ph type="pic" sz="quarter" idx="15"/>
          </p:nvPr>
        </p:nvSpPr>
        <p:spPr>
          <a:xfrm>
            <a:off x="8121860" y="990601"/>
            <a:ext cx="4070140" cy="4384979"/>
          </a:xfrm>
          <a:custGeom>
            <a:avLst/>
            <a:gdLst>
              <a:gd name="connsiteX0" fmla="*/ 3553733 w 4390346"/>
              <a:gd name="connsiteY0" fmla="*/ 0 h 4693920"/>
              <a:gd name="connsiteX1" fmla="*/ 4390346 w 4390346"/>
              <a:gd name="connsiteY1" fmla="*/ 0 h 4693920"/>
              <a:gd name="connsiteX2" fmla="*/ 4390346 w 4390346"/>
              <a:gd name="connsiteY2" fmla="*/ 4690872 h 4693920"/>
              <a:gd name="connsiteX3" fmla="*/ 3721482 w 4390346"/>
              <a:gd name="connsiteY3" fmla="*/ 4690872 h 4693920"/>
              <a:gd name="connsiteX4" fmla="*/ 3721482 w 4390346"/>
              <a:gd name="connsiteY4" fmla="*/ 4693920 h 4693920"/>
              <a:gd name="connsiteX5" fmla="*/ 197252 w 4390346"/>
              <a:gd name="connsiteY5" fmla="*/ 4693920 h 4693920"/>
              <a:gd name="connsiteX6" fmla="*/ 167017 w 4390346"/>
              <a:gd name="connsiteY6" fmla="*/ 4690872 h 4693920"/>
              <a:gd name="connsiteX7" fmla="*/ 0 w 4390346"/>
              <a:gd name="connsiteY7" fmla="*/ 4690872 h 4693920"/>
              <a:gd name="connsiteX8" fmla="*/ 0 w 4390346"/>
              <a:gd name="connsiteY8" fmla="*/ 4232970 h 4693920"/>
              <a:gd name="connsiteX9" fmla="*/ 1 w 4390346"/>
              <a:gd name="connsiteY9" fmla="*/ 4232970 h 4693920"/>
              <a:gd name="connsiteX10" fmla="*/ 1 w 4390346"/>
              <a:gd name="connsiteY10" fmla="*/ 200299 h 4693920"/>
              <a:gd name="connsiteX11" fmla="*/ 197252 w 4390346"/>
              <a:gd name="connsiteY11" fmla="*/ 3048 h 4693920"/>
              <a:gd name="connsiteX12" fmla="*/ 3553733 w 4390346"/>
              <a:gd name="connsiteY12" fmla="*/ 3048 h 469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390346" h="4693920">
                <a:moveTo>
                  <a:pt x="3553733" y="0"/>
                </a:moveTo>
                <a:lnTo>
                  <a:pt x="4390346" y="0"/>
                </a:lnTo>
                <a:lnTo>
                  <a:pt x="4390346" y="4690872"/>
                </a:lnTo>
                <a:lnTo>
                  <a:pt x="3721482" y="4690872"/>
                </a:lnTo>
                <a:lnTo>
                  <a:pt x="3721482" y="4693920"/>
                </a:lnTo>
                <a:lnTo>
                  <a:pt x="197252" y="4693920"/>
                </a:lnTo>
                <a:lnTo>
                  <a:pt x="167017" y="4690872"/>
                </a:lnTo>
                <a:lnTo>
                  <a:pt x="0" y="4690872"/>
                </a:lnTo>
                <a:lnTo>
                  <a:pt x="0" y="4232970"/>
                </a:lnTo>
                <a:lnTo>
                  <a:pt x="1" y="4232970"/>
                </a:lnTo>
                <a:lnTo>
                  <a:pt x="1" y="200299"/>
                </a:lnTo>
                <a:cubicBezTo>
                  <a:pt x="1" y="91360"/>
                  <a:pt x="88313" y="3048"/>
                  <a:pt x="197252" y="3048"/>
                </a:cubicBezTo>
                <a:lnTo>
                  <a:pt x="3553733" y="3048"/>
                </a:lnTo>
                <a:close/>
              </a:path>
            </a:pathLst>
          </a:custGeom>
        </p:spPr>
        <p:txBody>
          <a:bodyPr wrap="square">
            <a:noAutofit/>
          </a:bodyPr>
          <a:lstStyle>
            <a:lvl1pPr marL="45720" indent="0">
              <a:buNone/>
              <a:defRPr>
                <a:solidFill>
                  <a:schemeClr val="bg1"/>
                </a:solidFill>
              </a:defRPr>
            </a:lvl1pPr>
          </a:lstStyle>
          <a:p>
            <a:r>
              <a:rPr lang="en-GB"/>
              <a:t>Click icon to add picture</a:t>
            </a:r>
            <a:endParaRPr lang="en-US" dirty="0"/>
          </a:p>
        </p:txBody>
      </p:sp>
    </p:spTree>
    <p:extLst>
      <p:ext uri="{BB962C8B-B14F-4D97-AF65-F5344CB8AC3E}">
        <p14:creationId xmlns:p14="http://schemas.microsoft.com/office/powerpoint/2010/main" val="3328353386"/>
      </p:ext>
    </p:extLst>
  </p:cSld>
  <p:clrMapOvr>
    <a:overrideClrMapping bg1="lt1" tx1="dk1" bg2="lt2" tx2="dk2" accent1="accent1" accent2="accent2" accent3="accent3" accent4="accent4" accent5="accent5" accent6="accent6" hlink="hlink" folHlink="folHlink"/>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preserve="1" userDrawn="1">
  <p:cSld name="Two Content with Accent">
    <p:bg>
      <p:bgRef idx="1001">
        <a:schemeClr val="bg1"/>
      </p:bgRef>
    </p:bg>
    <p:spTree>
      <p:nvGrpSpPr>
        <p:cNvPr id="1" name=""/>
        <p:cNvGrpSpPr/>
        <p:nvPr/>
      </p:nvGrpSpPr>
      <p:grpSpPr>
        <a:xfrm>
          <a:off x="0" y="0"/>
          <a:ext cx="0" cy="0"/>
          <a:chOff x="0" y="0"/>
          <a:chExt cx="0" cy="0"/>
        </a:xfrm>
      </p:grpSpPr>
      <p:sp>
        <p:nvSpPr>
          <p:cNvPr id="5" name="Oval 4">
            <a:extLst>
              <a:ext uri="{FF2B5EF4-FFF2-40B4-BE49-F238E27FC236}">
                <a16:creationId xmlns:a16="http://schemas.microsoft.com/office/drawing/2014/main" id="{7D5A8CDC-7BE6-361B-2965-88F977B1F050}"/>
              </a:ext>
            </a:extLst>
          </p:cNvPr>
          <p:cNvSpPr/>
          <p:nvPr userDrawn="1"/>
        </p:nvSpPr>
        <p:spPr>
          <a:xfrm>
            <a:off x="6362771" y="1317171"/>
            <a:ext cx="5030508" cy="5029198"/>
          </a:xfrm>
          <a:prstGeom prst="ellipse">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8" name="Rectangle 7">
            <a:extLst>
              <a:ext uri="{FF2B5EF4-FFF2-40B4-BE49-F238E27FC236}">
                <a16:creationId xmlns:a16="http://schemas.microsoft.com/office/drawing/2014/main" id="{F6C13E5D-0B96-580C-032F-0323F5B935D3}"/>
              </a:ext>
            </a:extLst>
          </p:cNvPr>
          <p:cNvSpPr/>
          <p:nvPr userDrawn="1"/>
        </p:nvSpPr>
        <p:spPr>
          <a:xfrm>
            <a:off x="0" y="0"/>
            <a:ext cx="760610"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4149" y="609600"/>
            <a:ext cx="491618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GB"/>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610" cy="381000"/>
          </a:xfrm>
        </p:spPr>
        <p:txBody>
          <a:bodyPr/>
          <a:lstStyle>
            <a:lvl1pPr algn="ctr">
              <a:defRPr sz="2400" b="1"/>
            </a:lvl1pPr>
          </a:lstStyle>
          <a:p>
            <a:fld id="{AAEAE4A8-A6E5-453E-B946-FB774B73F48C}" type="slidenum">
              <a:rPr lang="en-US" smtClean="0"/>
              <a:pPr/>
              <a:t>‹Nr.›</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496" y="2591494"/>
            <a:ext cx="4419600" cy="760612"/>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294" y="5258494"/>
            <a:ext cx="1219200" cy="760612"/>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616" y="2286000"/>
            <a:ext cx="4573191" cy="3962400"/>
          </a:xfrm>
        </p:spPr>
        <p:txBody>
          <a:bodyPr>
            <a:normAutofit/>
          </a:bodyPr>
          <a:lstStyle>
            <a:lvl1pPr marL="33147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1pPr>
            <a:lvl2pPr marL="65151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2pPr>
            <a:lvl3pPr marL="88011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3pPr>
            <a:lvl4pPr marL="1062990" indent="-28575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4pPr>
            <a:lvl5pPr marL="1245870" indent="-285750">
              <a:lnSpc>
                <a:spcPct val="110000"/>
              </a:lnSpc>
              <a:buFont typeface="Arial" panose="020B0604020202020204" pitchFamily="34" charset="0"/>
              <a:buChar char="•"/>
              <a:defRPr sz="1800" kern="1200" dirty="0">
                <a:solidFill>
                  <a:schemeClr val="tx1">
                    <a:lumMod val="85000"/>
                    <a:lumOff val="15000"/>
                  </a:schemeClr>
                </a:solidFill>
                <a:latin typeface="+mn-lt"/>
                <a:ea typeface="+mn-lt"/>
                <a:cs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3" name="Content Placeholder 12">
            <a:extLst>
              <a:ext uri="{FF2B5EF4-FFF2-40B4-BE49-F238E27FC236}">
                <a16:creationId xmlns:a16="http://schemas.microsoft.com/office/drawing/2014/main" id="{120B2A3A-FF4C-298C-0165-DB61E8935F68}"/>
              </a:ext>
            </a:extLst>
          </p:cNvPr>
          <p:cNvSpPr>
            <a:spLocks noGrp="1"/>
          </p:cNvSpPr>
          <p:nvPr>
            <p:ph sz="quarter" idx="15"/>
          </p:nvPr>
        </p:nvSpPr>
        <p:spPr>
          <a:xfrm>
            <a:off x="6096000" y="2286000"/>
            <a:ext cx="5564049" cy="3962400"/>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3455681319"/>
      </p:ext>
    </p:extLst>
  </p:cSld>
  <p:clrMapOvr>
    <a:overrideClrMapping bg1="lt1" tx1="dk1" bg2="lt2" tx2="dk2" accent1="accent1" accent2="accent2" accent3="accent3" accent4="accent4" accent5="accent5" accent6="accent6" hlink="hlink" folHlink="folHlink"/>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preserve="1" userDrawn="1">
  <p:cSld name="Content and Table">
    <p:bg>
      <p:bgRef idx="1001">
        <a:schemeClr val="bg1"/>
      </p:bgRef>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F6C13E5D-0B96-580C-032F-0323F5B935D3}"/>
              </a:ext>
            </a:extLst>
          </p:cNvPr>
          <p:cNvSpPr/>
          <p:nvPr userDrawn="1"/>
        </p:nvSpPr>
        <p:spPr>
          <a:xfrm>
            <a:off x="0" y="0"/>
            <a:ext cx="760610"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4" name="Title 1">
            <a:extLst>
              <a:ext uri="{FF2B5EF4-FFF2-40B4-BE49-F238E27FC236}">
                <a16:creationId xmlns:a16="http://schemas.microsoft.com/office/drawing/2014/main" id="{E33374C0-ECC0-0DB1-D167-0EF643B5A1E0}"/>
              </a:ext>
            </a:extLst>
          </p:cNvPr>
          <p:cNvSpPr>
            <a:spLocks noGrp="1"/>
          </p:cNvSpPr>
          <p:nvPr>
            <p:ph type="title"/>
          </p:nvPr>
        </p:nvSpPr>
        <p:spPr>
          <a:xfrm>
            <a:off x="1294149" y="609600"/>
            <a:ext cx="491618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GB"/>
              <a:t>Click to edit Master title style</a:t>
            </a:r>
            <a:endParaRPr dirty="0"/>
          </a:p>
        </p:txBody>
      </p:sp>
      <p:sp>
        <p:nvSpPr>
          <p:cNvPr id="3" name="Slide Number Placeholder 5">
            <a:extLst>
              <a:ext uri="{FF2B5EF4-FFF2-40B4-BE49-F238E27FC236}">
                <a16:creationId xmlns:a16="http://schemas.microsoft.com/office/drawing/2014/main" id="{FC465CD4-231A-6C85-3D9B-E21738DB5460}"/>
              </a:ext>
            </a:extLst>
          </p:cNvPr>
          <p:cNvSpPr>
            <a:spLocks noGrp="1"/>
          </p:cNvSpPr>
          <p:nvPr>
            <p:ph type="sldNum" sz="quarter" idx="12"/>
          </p:nvPr>
        </p:nvSpPr>
        <p:spPr>
          <a:xfrm>
            <a:off x="1" y="609600"/>
            <a:ext cx="760610" cy="381000"/>
          </a:xfrm>
        </p:spPr>
        <p:txBody>
          <a:bodyPr/>
          <a:lstStyle>
            <a:lvl1pPr algn="ctr">
              <a:defRPr sz="2400" b="1"/>
            </a:lvl1pPr>
          </a:lstStyle>
          <a:p>
            <a:fld id="{AAEAE4A8-A6E5-453E-B946-FB774B73F48C}" type="slidenum">
              <a:rPr lang="en-US" smtClean="0"/>
              <a:pPr/>
              <a:t>‹Nr.›</a:t>
            </a:fld>
            <a:endParaRPr lang="en-US" dirty="0"/>
          </a:p>
        </p:txBody>
      </p:sp>
      <p:sp>
        <p:nvSpPr>
          <p:cNvPr id="17" name="Footer Placeholder 4">
            <a:extLst>
              <a:ext uri="{FF2B5EF4-FFF2-40B4-BE49-F238E27FC236}">
                <a16:creationId xmlns:a16="http://schemas.microsoft.com/office/drawing/2014/main" id="{A583352B-64D3-C6FC-B554-91866CBEBCC2}"/>
              </a:ext>
            </a:extLst>
          </p:cNvPr>
          <p:cNvSpPr>
            <a:spLocks noGrp="1"/>
          </p:cNvSpPr>
          <p:nvPr>
            <p:ph type="ftr" sz="quarter" idx="3"/>
          </p:nvPr>
        </p:nvSpPr>
        <p:spPr>
          <a:xfrm rot="16200000">
            <a:off x="-1829496" y="2591494"/>
            <a:ext cx="4419600" cy="760612"/>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6" name="Date Placeholder 3">
            <a:extLst>
              <a:ext uri="{FF2B5EF4-FFF2-40B4-BE49-F238E27FC236}">
                <a16:creationId xmlns:a16="http://schemas.microsoft.com/office/drawing/2014/main" id="{647C9D80-85BC-5E0B-E24A-6217CFE72A9F}"/>
              </a:ext>
            </a:extLst>
          </p:cNvPr>
          <p:cNvSpPr>
            <a:spLocks noGrp="1"/>
          </p:cNvSpPr>
          <p:nvPr>
            <p:ph type="dt" sz="half" idx="2"/>
          </p:nvPr>
        </p:nvSpPr>
        <p:spPr>
          <a:xfrm rot="16200000">
            <a:off x="-229294" y="5258494"/>
            <a:ext cx="1219200" cy="760612"/>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20038AE2-F2EF-FEA5-D6B4-5C539A25221E}"/>
              </a:ext>
            </a:extLst>
          </p:cNvPr>
          <p:cNvSpPr>
            <a:spLocks noGrp="1"/>
          </p:cNvSpPr>
          <p:nvPr>
            <p:ph idx="1"/>
          </p:nvPr>
        </p:nvSpPr>
        <p:spPr>
          <a:xfrm>
            <a:off x="1311616" y="2286000"/>
            <a:ext cx="4573191" cy="3962400"/>
          </a:xfrm>
        </p:spPr>
        <p:txBody>
          <a:bodyPr>
            <a:normAutofit/>
          </a:bodyPr>
          <a:lstStyle>
            <a:lvl1pPr marL="45720" indent="0">
              <a:lnSpc>
                <a:spcPct val="110000"/>
              </a:lnSpc>
              <a:buNone/>
              <a:defRPr lang="en-US" sz="1800" b="1" kern="1200" dirty="0">
                <a:solidFill>
                  <a:schemeClr val="tx1">
                    <a:lumMod val="85000"/>
                    <a:lumOff val="15000"/>
                  </a:schemeClr>
                </a:solidFill>
                <a:latin typeface="+mn-lt"/>
                <a:ea typeface="+mn-lt"/>
                <a:cs typeface="+mn-lt"/>
              </a:defRPr>
            </a:lvl1pPr>
            <a:lvl2pPr marL="331470" indent="-285750">
              <a:lnSpc>
                <a:spcPct val="110000"/>
              </a:lnSpc>
              <a:spcBef>
                <a:spcPts val="1800"/>
              </a:spcBef>
              <a:buFont typeface="Arial" panose="020B0604020202020204" pitchFamily="34" charset="0"/>
              <a:buChar char="•"/>
              <a:defRPr lang="en-US" sz="1800" kern="1200" dirty="0">
                <a:solidFill>
                  <a:schemeClr val="tx1">
                    <a:lumMod val="85000"/>
                    <a:lumOff val="15000"/>
                  </a:schemeClr>
                </a:solidFill>
                <a:latin typeface="+mn-lt"/>
                <a:ea typeface="+mn-lt"/>
                <a:cs typeface="+mn-lt"/>
              </a:defRPr>
            </a:lvl2pPr>
            <a:lvl3pPr marL="594360" indent="-22860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3pPr>
            <a:lvl4pPr marL="777240" indent="-228600">
              <a:lnSpc>
                <a:spcPct val="110000"/>
              </a:lnSpc>
              <a:buFont typeface="Arial" panose="020B0604020202020204" pitchFamily="34" charset="0"/>
              <a:buChar char="•"/>
              <a:defRPr lang="en-US" sz="1800" kern="1200" dirty="0">
                <a:solidFill>
                  <a:schemeClr val="tx1">
                    <a:lumMod val="85000"/>
                    <a:lumOff val="15000"/>
                  </a:schemeClr>
                </a:solidFill>
                <a:latin typeface="+mn-lt"/>
                <a:ea typeface="+mn-lt"/>
                <a:cs typeface="+mn-lt"/>
              </a:defRPr>
            </a:lvl4pPr>
            <a:lvl5pPr marL="960120" indent="-228600">
              <a:lnSpc>
                <a:spcPct val="110000"/>
              </a:lnSpc>
              <a:buFont typeface="Arial" panose="020B0604020202020204" pitchFamily="34" charset="0"/>
              <a:buChar char="•"/>
              <a:defRPr sz="1800" kern="1200" dirty="0">
                <a:solidFill>
                  <a:schemeClr val="tx1">
                    <a:lumMod val="85000"/>
                    <a:lumOff val="15000"/>
                  </a:schemeClr>
                </a:solidFill>
                <a:latin typeface="+mn-lt"/>
                <a:ea typeface="+mn-lt"/>
                <a:cs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9" name="Table Placeholder 8">
            <a:extLst>
              <a:ext uri="{FF2B5EF4-FFF2-40B4-BE49-F238E27FC236}">
                <a16:creationId xmlns:a16="http://schemas.microsoft.com/office/drawing/2014/main" id="{6EA47FDD-142D-1BE6-8057-A6CC1A71222C}"/>
              </a:ext>
            </a:extLst>
          </p:cNvPr>
          <p:cNvSpPr>
            <a:spLocks noGrp="1"/>
          </p:cNvSpPr>
          <p:nvPr>
            <p:ph type="tbl" sz="quarter" idx="13"/>
          </p:nvPr>
        </p:nvSpPr>
        <p:spPr>
          <a:xfrm>
            <a:off x="6096000" y="2286000"/>
            <a:ext cx="5560242" cy="3962400"/>
          </a:xfrm>
        </p:spPr>
        <p:txBody>
          <a:bodyPr/>
          <a:lstStyle>
            <a:lvl1pPr marL="45720" indent="0">
              <a:buNone/>
              <a:defRPr/>
            </a:lvl1pPr>
          </a:lstStyle>
          <a:p>
            <a:r>
              <a:rPr lang="en-GB"/>
              <a:t>Click icon to add table</a:t>
            </a:r>
            <a:endParaRPr lang="en-US" dirty="0"/>
          </a:p>
        </p:txBody>
      </p:sp>
    </p:spTree>
    <p:extLst>
      <p:ext uri="{BB962C8B-B14F-4D97-AF65-F5344CB8AC3E}">
        <p14:creationId xmlns:p14="http://schemas.microsoft.com/office/powerpoint/2010/main" val="2390253636"/>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t with Caption" type="objTx">
  <p:cSld name="Content with Caption">
    <p:spTree>
      <p:nvGrpSpPr>
        <p:cNvPr id="1" name="Shape 54"/>
        <p:cNvGrpSpPr/>
        <p:nvPr/>
      </p:nvGrpSpPr>
      <p:grpSpPr>
        <a:xfrm>
          <a:off x="0" y="0"/>
          <a:ext cx="0" cy="0"/>
          <a:chOff x="0" y="0"/>
          <a:chExt cx="0" cy="0"/>
        </a:xfrm>
      </p:grpSpPr>
      <p:sp>
        <p:nvSpPr>
          <p:cNvPr id="55" name="Google Shape;55;p9"/>
          <p:cNvSpPr txBox="1">
            <a:spLocks noGrp="1"/>
          </p:cNvSpPr>
          <p:nvPr>
            <p:ph type="title"/>
          </p:nvPr>
        </p:nvSpPr>
        <p:spPr>
          <a:xfrm>
            <a:off x="457200" y="273050"/>
            <a:ext cx="3008313" cy="1162050"/>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6" name="Google Shape;56;p9"/>
          <p:cNvSpPr txBox="1">
            <a:spLocks noGrp="1"/>
          </p:cNvSpPr>
          <p:nvPr>
            <p:ph type="body" idx="1"/>
          </p:nvPr>
        </p:nvSpPr>
        <p:spPr>
          <a:xfrm>
            <a:off x="3575050" y="273050"/>
            <a:ext cx="5111750" cy="5853113"/>
          </a:xfrm>
          <a:prstGeom prst="rect">
            <a:avLst/>
          </a:prstGeom>
          <a:noFill/>
          <a:ln>
            <a:noFill/>
          </a:ln>
        </p:spPr>
        <p:txBody>
          <a:bodyPr spcFirstLastPara="1" wrap="square" lIns="91425" tIns="45700" rIns="91425" bIns="45700" anchor="t" anchorCtr="0">
            <a:normAutofit/>
          </a:bodyPr>
          <a:lstStyle>
            <a:lvl1pPr marL="457200" lvl="0" indent="-431800" algn="l">
              <a:spcBef>
                <a:spcPts val="640"/>
              </a:spcBef>
              <a:spcAft>
                <a:spcPts val="0"/>
              </a:spcAft>
              <a:buClr>
                <a:schemeClr val="dk1"/>
              </a:buClr>
              <a:buSzPts val="3200"/>
              <a:buChar char="•"/>
              <a:defRPr sz="3200"/>
            </a:lvl1pPr>
            <a:lvl2pPr marL="914400" lvl="1" indent="-406400" algn="l">
              <a:spcBef>
                <a:spcPts val="560"/>
              </a:spcBef>
              <a:spcAft>
                <a:spcPts val="0"/>
              </a:spcAft>
              <a:buClr>
                <a:schemeClr val="dk1"/>
              </a:buClr>
              <a:buSzPts val="2800"/>
              <a:buChar char="–"/>
              <a:defRPr sz="2800"/>
            </a:lvl2pPr>
            <a:lvl3pPr marL="1371600" lvl="2" indent="-381000" algn="l">
              <a:spcBef>
                <a:spcPts val="480"/>
              </a:spcBef>
              <a:spcAft>
                <a:spcPts val="0"/>
              </a:spcAft>
              <a:buClr>
                <a:schemeClr val="dk1"/>
              </a:buClr>
              <a:buSzPts val="2400"/>
              <a:buChar char="•"/>
              <a:defRPr sz="2400"/>
            </a:lvl3pPr>
            <a:lvl4pPr marL="1828800" lvl="3" indent="-355600" algn="l">
              <a:spcBef>
                <a:spcPts val="400"/>
              </a:spcBef>
              <a:spcAft>
                <a:spcPts val="0"/>
              </a:spcAft>
              <a:buClr>
                <a:schemeClr val="dk1"/>
              </a:buClr>
              <a:buSzPts val="2000"/>
              <a:buChar char="–"/>
              <a:defRPr sz="2000"/>
            </a:lvl4pPr>
            <a:lvl5pPr marL="2286000" lvl="4" indent="-355600" algn="l">
              <a:spcBef>
                <a:spcPts val="400"/>
              </a:spcBef>
              <a:spcAft>
                <a:spcPts val="0"/>
              </a:spcAft>
              <a:buClr>
                <a:schemeClr val="dk1"/>
              </a:buClr>
              <a:buSzPts val="2000"/>
              <a:buChar char="»"/>
              <a:defRPr sz="2000"/>
            </a:lvl5pPr>
            <a:lvl6pPr marL="2743200" lvl="5" indent="-355600" algn="l">
              <a:spcBef>
                <a:spcPts val="400"/>
              </a:spcBef>
              <a:spcAft>
                <a:spcPts val="0"/>
              </a:spcAft>
              <a:buClr>
                <a:schemeClr val="dk1"/>
              </a:buClr>
              <a:buSzPts val="2000"/>
              <a:buChar char="•"/>
              <a:defRPr sz="2000"/>
            </a:lvl6pPr>
            <a:lvl7pPr marL="3200400" lvl="6" indent="-355600" algn="l">
              <a:spcBef>
                <a:spcPts val="400"/>
              </a:spcBef>
              <a:spcAft>
                <a:spcPts val="0"/>
              </a:spcAft>
              <a:buClr>
                <a:schemeClr val="dk1"/>
              </a:buClr>
              <a:buSzPts val="2000"/>
              <a:buChar char="•"/>
              <a:defRPr sz="2000"/>
            </a:lvl7pPr>
            <a:lvl8pPr marL="3657600" lvl="7" indent="-355600" algn="l">
              <a:spcBef>
                <a:spcPts val="400"/>
              </a:spcBef>
              <a:spcAft>
                <a:spcPts val="0"/>
              </a:spcAft>
              <a:buClr>
                <a:schemeClr val="dk1"/>
              </a:buClr>
              <a:buSzPts val="2000"/>
              <a:buChar char="•"/>
              <a:defRPr sz="2000"/>
            </a:lvl8pPr>
            <a:lvl9pPr marL="4114800" lvl="8" indent="-355600" algn="l">
              <a:spcBef>
                <a:spcPts val="400"/>
              </a:spcBef>
              <a:spcAft>
                <a:spcPts val="0"/>
              </a:spcAft>
              <a:buClr>
                <a:schemeClr val="dk1"/>
              </a:buClr>
              <a:buSzPts val="2000"/>
              <a:buChar char="•"/>
              <a:defRPr sz="2000"/>
            </a:lvl9pPr>
          </a:lstStyle>
          <a:p>
            <a:endParaRPr/>
          </a:p>
        </p:txBody>
      </p:sp>
      <p:sp>
        <p:nvSpPr>
          <p:cNvPr id="57" name="Google Shape;57;p9"/>
          <p:cNvSpPr txBox="1">
            <a:spLocks noGrp="1"/>
          </p:cNvSpPr>
          <p:nvPr>
            <p:ph type="body" idx="2"/>
          </p:nvPr>
        </p:nvSpPr>
        <p:spPr>
          <a:xfrm>
            <a:off x="457200" y="1435100"/>
            <a:ext cx="3008313" cy="4691063"/>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58" name="Google Shape;58;p9"/>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9" name="Google Shape;59;p9"/>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9"/>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2606917264"/>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preserve="1" userDrawn="1">
  <p:cSld name="Table">
    <p:bg>
      <p:bgRef idx="1001">
        <a:schemeClr val="bg1"/>
      </p:bgRef>
    </p:bg>
    <p:spTree>
      <p:nvGrpSpPr>
        <p:cNvPr id="1" name=""/>
        <p:cNvGrpSpPr/>
        <p:nvPr/>
      </p:nvGrpSpPr>
      <p:grpSpPr>
        <a:xfrm>
          <a:off x="0" y="0"/>
          <a:ext cx="0" cy="0"/>
          <a:chOff x="0" y="0"/>
          <a:chExt cx="0" cy="0"/>
        </a:xfrm>
      </p:grpSpPr>
      <p:sp>
        <p:nvSpPr>
          <p:cNvPr id="10" name="Freeform: Shape 9">
            <a:extLst>
              <a:ext uri="{FF2B5EF4-FFF2-40B4-BE49-F238E27FC236}">
                <a16:creationId xmlns:a16="http://schemas.microsoft.com/office/drawing/2014/main" id="{BE2E1990-ECE7-FA08-4966-BE3109399672}"/>
              </a:ext>
            </a:extLst>
          </p:cNvPr>
          <p:cNvSpPr/>
          <p:nvPr userDrawn="1"/>
        </p:nvSpPr>
        <p:spPr>
          <a:xfrm>
            <a:off x="7027874" y="0"/>
            <a:ext cx="4462496"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3" name="Rectangle 2">
            <a:extLst>
              <a:ext uri="{FF2B5EF4-FFF2-40B4-BE49-F238E27FC236}">
                <a16:creationId xmlns:a16="http://schemas.microsoft.com/office/drawing/2014/main" id="{BE1D9EB0-EE8E-A9E8-9583-2D924EFA65AF}"/>
              </a:ext>
            </a:extLst>
          </p:cNvPr>
          <p:cNvSpPr/>
          <p:nvPr userDrawn="1"/>
        </p:nvSpPr>
        <p:spPr>
          <a:xfrm>
            <a:off x="0" y="0"/>
            <a:ext cx="760610"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7" name="Title 1">
            <a:extLst>
              <a:ext uri="{FF2B5EF4-FFF2-40B4-BE49-F238E27FC236}">
                <a16:creationId xmlns:a16="http://schemas.microsoft.com/office/drawing/2014/main" id="{FAC00260-F255-D312-3E7C-329EECDFDEE7}"/>
              </a:ext>
            </a:extLst>
          </p:cNvPr>
          <p:cNvSpPr>
            <a:spLocks noGrp="1"/>
          </p:cNvSpPr>
          <p:nvPr>
            <p:ph type="title"/>
          </p:nvPr>
        </p:nvSpPr>
        <p:spPr>
          <a:xfrm>
            <a:off x="1294149" y="609600"/>
            <a:ext cx="491618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GB"/>
              <a:t>Click to edit Master title style</a:t>
            </a:r>
            <a:endParaRPr dirty="0"/>
          </a:p>
        </p:txBody>
      </p:sp>
      <p:sp>
        <p:nvSpPr>
          <p:cNvPr id="6" name="Slide Number Placeholder 5">
            <a:extLst>
              <a:ext uri="{FF2B5EF4-FFF2-40B4-BE49-F238E27FC236}">
                <a16:creationId xmlns:a16="http://schemas.microsoft.com/office/drawing/2014/main" id="{3C9C7904-6373-06D6-713A-79D78DD61545}"/>
              </a:ext>
            </a:extLst>
          </p:cNvPr>
          <p:cNvSpPr>
            <a:spLocks noGrp="1"/>
          </p:cNvSpPr>
          <p:nvPr>
            <p:ph type="sldNum" sz="quarter" idx="12"/>
          </p:nvPr>
        </p:nvSpPr>
        <p:spPr>
          <a:xfrm>
            <a:off x="1" y="609600"/>
            <a:ext cx="760610" cy="381000"/>
          </a:xfrm>
        </p:spPr>
        <p:txBody>
          <a:bodyPr/>
          <a:lstStyle>
            <a:lvl1pPr algn="ctr">
              <a:defRPr sz="2400" b="1"/>
            </a:lvl1pPr>
          </a:lstStyle>
          <a:p>
            <a:fld id="{AAEAE4A8-A6E5-453E-B946-FB774B73F48C}" type="slidenum">
              <a:rPr lang="en-US" smtClean="0"/>
              <a:pPr/>
              <a:t>‹Nr.›</a:t>
            </a:fld>
            <a:endParaRPr lang="en-US" dirty="0"/>
          </a:p>
        </p:txBody>
      </p:sp>
      <p:sp>
        <p:nvSpPr>
          <p:cNvPr id="16" name="Footer Placeholder 4">
            <a:extLst>
              <a:ext uri="{FF2B5EF4-FFF2-40B4-BE49-F238E27FC236}">
                <a16:creationId xmlns:a16="http://schemas.microsoft.com/office/drawing/2014/main" id="{0583D396-7FDF-332F-BEA4-791452AB13E8}"/>
              </a:ext>
            </a:extLst>
          </p:cNvPr>
          <p:cNvSpPr>
            <a:spLocks noGrp="1"/>
          </p:cNvSpPr>
          <p:nvPr>
            <p:ph type="ftr" sz="quarter" idx="3"/>
          </p:nvPr>
        </p:nvSpPr>
        <p:spPr>
          <a:xfrm rot="16200000">
            <a:off x="-1829496" y="2591494"/>
            <a:ext cx="4419600" cy="760612"/>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8" name="Date Placeholder 3">
            <a:extLst>
              <a:ext uri="{FF2B5EF4-FFF2-40B4-BE49-F238E27FC236}">
                <a16:creationId xmlns:a16="http://schemas.microsoft.com/office/drawing/2014/main" id="{157FA249-0BE5-21BF-D816-85FBE6C4BD10}"/>
              </a:ext>
            </a:extLst>
          </p:cNvPr>
          <p:cNvSpPr>
            <a:spLocks noGrp="1"/>
          </p:cNvSpPr>
          <p:nvPr>
            <p:ph type="dt" sz="half" idx="2"/>
          </p:nvPr>
        </p:nvSpPr>
        <p:spPr>
          <a:xfrm rot="16200000">
            <a:off x="-229294" y="5258494"/>
            <a:ext cx="1219200" cy="760612"/>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4" name="Table Placeholder 3">
            <a:extLst>
              <a:ext uri="{FF2B5EF4-FFF2-40B4-BE49-F238E27FC236}">
                <a16:creationId xmlns:a16="http://schemas.microsoft.com/office/drawing/2014/main" id="{FD06F443-9595-7420-13F2-7AF883FDE5E1}"/>
              </a:ext>
            </a:extLst>
          </p:cNvPr>
          <p:cNvSpPr>
            <a:spLocks noGrp="1"/>
          </p:cNvSpPr>
          <p:nvPr>
            <p:ph type="tbl" sz="quarter" idx="14"/>
          </p:nvPr>
        </p:nvSpPr>
        <p:spPr>
          <a:xfrm>
            <a:off x="1294148" y="2743200"/>
            <a:ext cx="10137241" cy="3505200"/>
          </a:xfrm>
        </p:spPr>
        <p:txBody>
          <a:bodyPr/>
          <a:lstStyle>
            <a:lvl1pPr>
              <a:defRPr>
                <a:solidFill>
                  <a:schemeClr val="tx1">
                    <a:lumMod val="85000"/>
                    <a:lumOff val="15000"/>
                  </a:schemeClr>
                </a:solidFill>
              </a:defRPr>
            </a:lvl1pPr>
          </a:lstStyle>
          <a:p>
            <a:r>
              <a:rPr lang="en-GB"/>
              <a:t>Click icon to add table</a:t>
            </a:r>
            <a:endParaRPr lang="en-US" dirty="0"/>
          </a:p>
        </p:txBody>
      </p:sp>
    </p:spTree>
    <p:extLst>
      <p:ext uri="{BB962C8B-B14F-4D97-AF65-F5344CB8AC3E}">
        <p14:creationId xmlns:p14="http://schemas.microsoft.com/office/powerpoint/2010/main" val="823356103"/>
      </p:ext>
    </p:extLst>
  </p:cSld>
  <p:clrMapOvr>
    <a:overrideClrMapping bg1="lt1" tx1="dk1" bg2="lt2" tx2="dk2" accent1="accent1" accent2="accent2" accent3="accent3" accent4="accent4" accent5="accent5" accent6="accent6" hlink="hlink" folHlink="folHlink"/>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preserve="1" userDrawn="1">
  <p:cSld name="Two Content 1">
    <p:bg>
      <p:bgRef idx="1001">
        <a:schemeClr val="bg1"/>
      </p:bgRef>
    </p:bg>
    <p:spTree>
      <p:nvGrpSpPr>
        <p:cNvPr id="1" name=""/>
        <p:cNvGrpSpPr/>
        <p:nvPr/>
      </p:nvGrpSpPr>
      <p:grpSpPr>
        <a:xfrm>
          <a:off x="0" y="0"/>
          <a:ext cx="0" cy="0"/>
          <a:chOff x="0" y="0"/>
          <a:chExt cx="0" cy="0"/>
        </a:xfrm>
      </p:grpSpPr>
      <p:sp>
        <p:nvSpPr>
          <p:cNvPr id="17" name="Freeform: Shape 16">
            <a:extLst>
              <a:ext uri="{FF2B5EF4-FFF2-40B4-BE49-F238E27FC236}">
                <a16:creationId xmlns:a16="http://schemas.microsoft.com/office/drawing/2014/main" id="{B6A45E1A-7551-6F54-D038-074B58A3B73E}"/>
              </a:ext>
            </a:extLst>
          </p:cNvPr>
          <p:cNvSpPr/>
          <p:nvPr userDrawn="1"/>
        </p:nvSpPr>
        <p:spPr>
          <a:xfrm>
            <a:off x="7027874" y="0"/>
            <a:ext cx="4462496" cy="1981200"/>
          </a:xfrm>
          <a:custGeom>
            <a:avLst/>
            <a:gdLst>
              <a:gd name="connsiteX0" fmla="*/ 0 w 4461334"/>
              <a:gd name="connsiteY0" fmla="*/ 0 h 1981200"/>
              <a:gd name="connsiteX1" fmla="*/ 4461334 w 4461334"/>
              <a:gd name="connsiteY1" fmla="*/ 0 h 1981200"/>
              <a:gd name="connsiteX2" fmla="*/ 4432897 w 4461334"/>
              <a:gd name="connsiteY2" fmla="*/ 186331 h 1981200"/>
              <a:gd name="connsiteX3" fmla="*/ 2230667 w 4461334"/>
              <a:gd name="connsiteY3" fmla="*/ 1981200 h 1981200"/>
              <a:gd name="connsiteX4" fmla="*/ 28437 w 4461334"/>
              <a:gd name="connsiteY4" fmla="*/ 186331 h 1981200"/>
              <a:gd name="connsiteX5" fmla="*/ 0 w 4461334"/>
              <a:gd name="connsiteY5" fmla="*/ 0 h 1981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61334" h="1981200">
                <a:moveTo>
                  <a:pt x="0" y="0"/>
                </a:moveTo>
                <a:lnTo>
                  <a:pt x="4461334" y="0"/>
                </a:lnTo>
                <a:lnTo>
                  <a:pt x="4432897" y="186331"/>
                </a:lnTo>
                <a:cubicBezTo>
                  <a:pt x="4223288" y="1210661"/>
                  <a:pt x="3316962" y="1981200"/>
                  <a:pt x="2230667" y="1981200"/>
                </a:cubicBezTo>
                <a:cubicBezTo>
                  <a:pt x="1144372" y="1981200"/>
                  <a:pt x="238046" y="1210661"/>
                  <a:pt x="28437" y="186331"/>
                </a:cubicBezTo>
                <a:lnTo>
                  <a:pt x="0" y="0"/>
                </a:ln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2" name="Rectangle 1">
            <a:extLst>
              <a:ext uri="{FF2B5EF4-FFF2-40B4-BE49-F238E27FC236}">
                <a16:creationId xmlns:a16="http://schemas.microsoft.com/office/drawing/2014/main" id="{F75C97BE-6AF8-5928-B560-739552D148BA}"/>
              </a:ext>
            </a:extLst>
          </p:cNvPr>
          <p:cNvSpPr/>
          <p:nvPr userDrawn="1"/>
        </p:nvSpPr>
        <p:spPr>
          <a:xfrm>
            <a:off x="0" y="0"/>
            <a:ext cx="760610"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6" name="Cross 5">
            <a:extLst>
              <a:ext uri="{FF2B5EF4-FFF2-40B4-BE49-F238E27FC236}">
                <a16:creationId xmlns:a16="http://schemas.microsoft.com/office/drawing/2014/main" id="{049F4FA0-ECA1-9CE1-60CD-491656F225D3}"/>
              </a:ext>
            </a:extLst>
          </p:cNvPr>
          <p:cNvSpPr/>
          <p:nvPr userDrawn="1"/>
        </p:nvSpPr>
        <p:spPr>
          <a:xfrm>
            <a:off x="6684884" y="1397000"/>
            <a:ext cx="685979"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7" name="Cross 6">
            <a:extLst>
              <a:ext uri="{FF2B5EF4-FFF2-40B4-BE49-F238E27FC236}">
                <a16:creationId xmlns:a16="http://schemas.microsoft.com/office/drawing/2014/main" id="{E0F6845B-3635-28EA-BA6E-5535FE48E8B0}"/>
              </a:ext>
            </a:extLst>
          </p:cNvPr>
          <p:cNvSpPr/>
          <p:nvPr userDrawn="1"/>
        </p:nvSpPr>
        <p:spPr>
          <a:xfrm>
            <a:off x="11088400" y="5638800"/>
            <a:ext cx="685979"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11" name="Title 1">
            <a:extLst>
              <a:ext uri="{FF2B5EF4-FFF2-40B4-BE49-F238E27FC236}">
                <a16:creationId xmlns:a16="http://schemas.microsoft.com/office/drawing/2014/main" id="{D1B5BD44-F42D-3B65-BB68-E5C76C4E06BA}"/>
              </a:ext>
            </a:extLst>
          </p:cNvPr>
          <p:cNvSpPr>
            <a:spLocks noGrp="1"/>
          </p:cNvSpPr>
          <p:nvPr>
            <p:ph type="title"/>
          </p:nvPr>
        </p:nvSpPr>
        <p:spPr>
          <a:xfrm>
            <a:off x="1294149" y="609600"/>
            <a:ext cx="491618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GB"/>
              <a:t>Click to edit Master title style</a:t>
            </a:r>
            <a:endParaRPr dirty="0"/>
          </a:p>
        </p:txBody>
      </p:sp>
      <p:sp>
        <p:nvSpPr>
          <p:cNvPr id="9" name="Slide Number Placeholder 5">
            <a:extLst>
              <a:ext uri="{FF2B5EF4-FFF2-40B4-BE49-F238E27FC236}">
                <a16:creationId xmlns:a16="http://schemas.microsoft.com/office/drawing/2014/main" id="{E6F22956-4B4B-B972-CE6C-282D1D591845}"/>
              </a:ext>
            </a:extLst>
          </p:cNvPr>
          <p:cNvSpPr>
            <a:spLocks noGrp="1"/>
          </p:cNvSpPr>
          <p:nvPr>
            <p:ph type="sldNum" sz="quarter" idx="12"/>
          </p:nvPr>
        </p:nvSpPr>
        <p:spPr>
          <a:xfrm>
            <a:off x="1" y="609600"/>
            <a:ext cx="760610" cy="381000"/>
          </a:xfrm>
        </p:spPr>
        <p:txBody>
          <a:bodyPr/>
          <a:lstStyle>
            <a:lvl1pPr algn="ctr">
              <a:defRPr sz="2400" b="1"/>
            </a:lvl1pPr>
          </a:lstStyle>
          <a:p>
            <a:fld id="{AAEAE4A8-A6E5-453E-B946-FB774B73F48C}" type="slidenum">
              <a:rPr lang="en-US" smtClean="0"/>
              <a:pPr/>
              <a:t>‹Nr.›</a:t>
            </a:fld>
            <a:endParaRPr lang="en-US" dirty="0"/>
          </a:p>
        </p:txBody>
      </p:sp>
      <p:sp>
        <p:nvSpPr>
          <p:cNvPr id="24" name="Footer Placeholder 4">
            <a:extLst>
              <a:ext uri="{FF2B5EF4-FFF2-40B4-BE49-F238E27FC236}">
                <a16:creationId xmlns:a16="http://schemas.microsoft.com/office/drawing/2014/main" id="{C319E7A6-A7BC-1FD9-6936-D83244A4083E}"/>
              </a:ext>
            </a:extLst>
          </p:cNvPr>
          <p:cNvSpPr>
            <a:spLocks noGrp="1"/>
          </p:cNvSpPr>
          <p:nvPr>
            <p:ph type="ftr" sz="quarter" idx="17"/>
          </p:nvPr>
        </p:nvSpPr>
        <p:spPr>
          <a:xfrm rot="16200000">
            <a:off x="-1829496" y="2591494"/>
            <a:ext cx="4419600" cy="760612"/>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14" name="Date Placeholder 3">
            <a:extLst>
              <a:ext uri="{FF2B5EF4-FFF2-40B4-BE49-F238E27FC236}">
                <a16:creationId xmlns:a16="http://schemas.microsoft.com/office/drawing/2014/main" id="{2180FD49-43D5-4D47-7DA7-BF05B579F242}"/>
              </a:ext>
            </a:extLst>
          </p:cNvPr>
          <p:cNvSpPr>
            <a:spLocks noGrp="1"/>
          </p:cNvSpPr>
          <p:nvPr>
            <p:ph type="dt" sz="half" idx="2"/>
          </p:nvPr>
        </p:nvSpPr>
        <p:spPr>
          <a:xfrm rot="16200000">
            <a:off x="-229294" y="5258494"/>
            <a:ext cx="1219200" cy="760612"/>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F11B92F8-C070-2CE8-09EC-DAB8F879C213}"/>
              </a:ext>
            </a:extLst>
          </p:cNvPr>
          <p:cNvSpPr>
            <a:spLocks noGrp="1"/>
          </p:cNvSpPr>
          <p:nvPr>
            <p:ph idx="13"/>
          </p:nvPr>
        </p:nvSpPr>
        <p:spPr>
          <a:xfrm>
            <a:off x="1294150" y="2438401"/>
            <a:ext cx="4913004" cy="4114799"/>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3" name="Content Placeholder 2">
            <a:extLst>
              <a:ext uri="{FF2B5EF4-FFF2-40B4-BE49-F238E27FC236}">
                <a16:creationId xmlns:a16="http://schemas.microsoft.com/office/drawing/2014/main" id="{7A79808F-B1FF-C536-B44F-59CEA545BFD5}"/>
              </a:ext>
            </a:extLst>
          </p:cNvPr>
          <p:cNvSpPr>
            <a:spLocks noGrp="1"/>
          </p:cNvSpPr>
          <p:nvPr>
            <p:ph idx="14"/>
          </p:nvPr>
        </p:nvSpPr>
        <p:spPr>
          <a:xfrm>
            <a:off x="6518387" y="2438401"/>
            <a:ext cx="4913004" cy="4114799"/>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Tree>
    <p:extLst>
      <p:ext uri="{BB962C8B-B14F-4D97-AF65-F5344CB8AC3E}">
        <p14:creationId xmlns:p14="http://schemas.microsoft.com/office/powerpoint/2010/main" val="398743950"/>
      </p:ext>
    </p:extLst>
  </p:cSld>
  <p:clrMapOvr>
    <a:overrideClrMapping bg1="lt1" tx1="dk1" bg2="lt2" tx2="dk2" accent1="accent1" accent2="accent2" accent3="accent3" accent4="accent4" accent5="accent5" accent6="accent6" hlink="hlink" folHlink="folHlink"/>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preserve="1" userDrawn="1">
  <p:cSld name="Two Content 2">
    <p:bg>
      <p:bgRef idx="1001">
        <a:schemeClr val="bg1"/>
      </p:bgRef>
    </p:bg>
    <p:spTree>
      <p:nvGrpSpPr>
        <p:cNvPr id="1" name=""/>
        <p:cNvGrpSpPr/>
        <p:nvPr/>
      </p:nvGrpSpPr>
      <p:grpSpPr>
        <a:xfrm>
          <a:off x="0" y="0"/>
          <a:ext cx="0" cy="0"/>
          <a:chOff x="0" y="0"/>
          <a:chExt cx="0" cy="0"/>
        </a:xfrm>
      </p:grpSpPr>
      <p:sp>
        <p:nvSpPr>
          <p:cNvPr id="15" name="Freeform: Shape 14">
            <a:extLst>
              <a:ext uri="{FF2B5EF4-FFF2-40B4-BE49-F238E27FC236}">
                <a16:creationId xmlns:a16="http://schemas.microsoft.com/office/drawing/2014/main" id="{B09E2F69-D76D-62CD-4B4B-52AB2F720DE4}"/>
              </a:ext>
            </a:extLst>
          </p:cNvPr>
          <p:cNvSpPr/>
          <p:nvPr userDrawn="1"/>
        </p:nvSpPr>
        <p:spPr>
          <a:xfrm>
            <a:off x="9960752" y="0"/>
            <a:ext cx="2231247" cy="1981200"/>
          </a:xfrm>
          <a:custGeom>
            <a:avLst/>
            <a:gdLst>
              <a:gd name="connsiteX0" fmla="*/ 0 w 2230666"/>
              <a:gd name="connsiteY0" fmla="*/ 0 h 1981200"/>
              <a:gd name="connsiteX1" fmla="*/ 2230666 w 2230666"/>
              <a:gd name="connsiteY1" fmla="*/ 0 h 1981200"/>
              <a:gd name="connsiteX2" fmla="*/ 2230666 w 2230666"/>
              <a:gd name="connsiteY2" fmla="*/ 1981200 h 1981200"/>
              <a:gd name="connsiteX3" fmla="*/ 2029222 w 2230666"/>
              <a:gd name="connsiteY3" fmla="*/ 1972296 h 1981200"/>
              <a:gd name="connsiteX4" fmla="*/ 28437 w 2230666"/>
              <a:gd name="connsiteY4" fmla="*/ 186331 h 198120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30666" h="1981200">
                <a:moveTo>
                  <a:pt x="0" y="0"/>
                </a:moveTo>
                <a:lnTo>
                  <a:pt x="2230666" y="0"/>
                </a:lnTo>
                <a:lnTo>
                  <a:pt x="2230666" y="1981200"/>
                </a:lnTo>
                <a:lnTo>
                  <a:pt x="2029222" y="1972296"/>
                </a:lnTo>
                <a:cubicBezTo>
                  <a:pt x="1033803" y="1883891"/>
                  <a:pt x="224946" y="1146640"/>
                  <a:pt x="28437" y="186331"/>
                </a:cubicBezTo>
                <a:close/>
              </a:path>
            </a:pathLst>
          </a:cu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lvl="0" algn="ctr"/>
            <a:endParaRPr lang="en-US" sz="1800" dirty="0"/>
          </a:p>
        </p:txBody>
      </p:sp>
      <p:sp>
        <p:nvSpPr>
          <p:cNvPr id="2" name="Rectangle 1">
            <a:extLst>
              <a:ext uri="{FF2B5EF4-FFF2-40B4-BE49-F238E27FC236}">
                <a16:creationId xmlns:a16="http://schemas.microsoft.com/office/drawing/2014/main" id="{F75C97BE-6AF8-5928-B560-739552D148BA}"/>
              </a:ext>
            </a:extLst>
          </p:cNvPr>
          <p:cNvSpPr/>
          <p:nvPr userDrawn="1"/>
        </p:nvSpPr>
        <p:spPr>
          <a:xfrm>
            <a:off x="0" y="0"/>
            <a:ext cx="760610" cy="6858000"/>
          </a:xfrm>
          <a:prstGeom prst="rect">
            <a:avLst/>
          </a:prstGeom>
          <a:solidFill>
            <a:schemeClr val="bg1"/>
          </a:solidFill>
          <a:ln>
            <a:noFill/>
          </a:ln>
          <a:effectLst>
            <a:outerShdw blurRad="127000" sx="102000" sy="102000" algn="ctr" rotWithShape="0">
              <a:prstClr val="black">
                <a:alpha val="10000"/>
              </a:prstClr>
            </a:outerShdw>
          </a:effectLst>
        </p:spPr>
        <p:style>
          <a:lnRef idx="1">
            <a:schemeClr val="accent2"/>
          </a:lnRef>
          <a:fillRef idx="2">
            <a:schemeClr val="accent2"/>
          </a:fillRef>
          <a:effectRef idx="1">
            <a:schemeClr val="accent2"/>
          </a:effectRef>
          <a:fontRef idx="minor">
            <a:schemeClr val="dk1"/>
          </a:fontRef>
        </p:style>
        <p:txBody>
          <a:bodyPr rtlCol="0" anchor="ctr"/>
          <a:lstStyle/>
          <a:p>
            <a:pPr algn="ctr"/>
            <a:endParaRPr lang="en-US" sz="1800" dirty="0"/>
          </a:p>
        </p:txBody>
      </p:sp>
      <p:sp>
        <p:nvSpPr>
          <p:cNvPr id="3" name="Cross 2">
            <a:extLst>
              <a:ext uri="{FF2B5EF4-FFF2-40B4-BE49-F238E27FC236}">
                <a16:creationId xmlns:a16="http://schemas.microsoft.com/office/drawing/2014/main" id="{A0041296-BAB4-9340-D4A7-59FD619AC52B}"/>
              </a:ext>
            </a:extLst>
          </p:cNvPr>
          <p:cNvSpPr/>
          <p:nvPr userDrawn="1"/>
        </p:nvSpPr>
        <p:spPr>
          <a:xfrm>
            <a:off x="7849056" y="381000"/>
            <a:ext cx="685979"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5" name="Cross 4">
            <a:extLst>
              <a:ext uri="{FF2B5EF4-FFF2-40B4-BE49-F238E27FC236}">
                <a16:creationId xmlns:a16="http://schemas.microsoft.com/office/drawing/2014/main" id="{FFABB0BB-C379-786D-46F1-DEB6A507EA80}"/>
              </a:ext>
            </a:extLst>
          </p:cNvPr>
          <p:cNvSpPr/>
          <p:nvPr userDrawn="1"/>
        </p:nvSpPr>
        <p:spPr>
          <a:xfrm>
            <a:off x="8561914" y="1066800"/>
            <a:ext cx="685979" cy="685800"/>
          </a:xfrm>
          <a:prstGeom prst="plus">
            <a:avLst>
              <a:gd name="adj" fmla="val 39796"/>
            </a:avLst>
          </a:prstGeom>
          <a:gradFill>
            <a:gsLst>
              <a:gs pos="0">
                <a:schemeClr val="accent2">
                  <a:lumMod val="110000"/>
                  <a:satMod val="105000"/>
                  <a:tint val="67000"/>
                  <a:alpha val="0"/>
                </a:schemeClr>
              </a:gs>
              <a:gs pos="100000">
                <a:schemeClr val="bg2"/>
              </a:gs>
            </a:gsLst>
          </a:gradFill>
          <a:ln>
            <a:noFill/>
          </a:ln>
        </p:spPr>
        <p:style>
          <a:lnRef idx="1">
            <a:schemeClr val="accent2"/>
          </a:lnRef>
          <a:fillRef idx="2">
            <a:schemeClr val="accent2"/>
          </a:fillRef>
          <a:effectRef idx="1">
            <a:schemeClr val="accent2"/>
          </a:effectRef>
          <a:fontRef idx="minor">
            <a:schemeClr val="dk1"/>
          </a:fontRef>
        </p:style>
        <p:txBody>
          <a:bodyPr rtlCol="0" anchor="ctr"/>
          <a:lstStyle/>
          <a:p>
            <a:pPr lvl="0" algn="ctr"/>
            <a:endParaRPr lang="en-US" sz="1800" dirty="0"/>
          </a:p>
        </p:txBody>
      </p:sp>
      <p:sp>
        <p:nvSpPr>
          <p:cNvPr id="11" name="Title 1">
            <a:extLst>
              <a:ext uri="{FF2B5EF4-FFF2-40B4-BE49-F238E27FC236}">
                <a16:creationId xmlns:a16="http://schemas.microsoft.com/office/drawing/2014/main" id="{20BDC478-129E-9690-F10A-A1F679ABD6BD}"/>
              </a:ext>
            </a:extLst>
          </p:cNvPr>
          <p:cNvSpPr>
            <a:spLocks noGrp="1"/>
          </p:cNvSpPr>
          <p:nvPr>
            <p:ph type="title"/>
          </p:nvPr>
        </p:nvSpPr>
        <p:spPr>
          <a:xfrm>
            <a:off x="1294149" y="609600"/>
            <a:ext cx="4916180" cy="1447800"/>
          </a:xfrm>
        </p:spPr>
        <p:txBody>
          <a:bodyPr anchor="t">
            <a:normAutofit/>
          </a:bodyPr>
          <a:lstStyle>
            <a:lvl1pPr>
              <a:defRPr sz="3200" b="1" kern="1200" dirty="0">
                <a:solidFill>
                  <a:schemeClr val="tx1">
                    <a:lumMod val="85000"/>
                    <a:lumOff val="15000"/>
                  </a:schemeClr>
                </a:solidFill>
                <a:latin typeface="+mj-lt"/>
                <a:ea typeface="+mj-ea"/>
                <a:cs typeface="+mj-cs"/>
              </a:defRPr>
            </a:lvl1pPr>
          </a:lstStyle>
          <a:p>
            <a:r>
              <a:rPr lang="en-GB"/>
              <a:t>Click to edit Master title style</a:t>
            </a:r>
            <a:endParaRPr dirty="0"/>
          </a:p>
        </p:txBody>
      </p:sp>
      <p:sp>
        <p:nvSpPr>
          <p:cNvPr id="9" name="Slide Number Placeholder 5">
            <a:extLst>
              <a:ext uri="{FF2B5EF4-FFF2-40B4-BE49-F238E27FC236}">
                <a16:creationId xmlns:a16="http://schemas.microsoft.com/office/drawing/2014/main" id="{7BD29393-4996-16FE-FC38-2447AE812AD1}"/>
              </a:ext>
            </a:extLst>
          </p:cNvPr>
          <p:cNvSpPr>
            <a:spLocks noGrp="1"/>
          </p:cNvSpPr>
          <p:nvPr>
            <p:ph type="sldNum" sz="quarter" idx="12"/>
          </p:nvPr>
        </p:nvSpPr>
        <p:spPr>
          <a:xfrm>
            <a:off x="1" y="609600"/>
            <a:ext cx="760610" cy="381000"/>
          </a:xfrm>
        </p:spPr>
        <p:txBody>
          <a:bodyPr/>
          <a:lstStyle>
            <a:lvl1pPr algn="ctr">
              <a:defRPr sz="2400" b="1"/>
            </a:lvl1pPr>
          </a:lstStyle>
          <a:p>
            <a:fld id="{AAEAE4A8-A6E5-453E-B946-FB774B73F48C}" type="slidenum">
              <a:rPr lang="en-US" smtClean="0"/>
              <a:pPr/>
              <a:t>‹Nr.›</a:t>
            </a:fld>
            <a:endParaRPr lang="en-US" dirty="0"/>
          </a:p>
        </p:txBody>
      </p:sp>
      <p:sp>
        <p:nvSpPr>
          <p:cNvPr id="25" name="Footer Placeholder 4">
            <a:extLst>
              <a:ext uri="{FF2B5EF4-FFF2-40B4-BE49-F238E27FC236}">
                <a16:creationId xmlns:a16="http://schemas.microsoft.com/office/drawing/2014/main" id="{2FB2C37F-01F4-8BDA-35AA-8F8EBC5540A6}"/>
              </a:ext>
            </a:extLst>
          </p:cNvPr>
          <p:cNvSpPr>
            <a:spLocks noGrp="1"/>
          </p:cNvSpPr>
          <p:nvPr>
            <p:ph type="ftr" sz="quarter" idx="3"/>
          </p:nvPr>
        </p:nvSpPr>
        <p:spPr>
          <a:xfrm rot="16200000">
            <a:off x="-1829496" y="2591494"/>
            <a:ext cx="4419600" cy="760612"/>
          </a:xfrm>
          <a:prstGeom prst="rect">
            <a:avLst/>
          </a:prstGeom>
        </p:spPr>
        <p:txBody>
          <a:bodyPr vert="horz" lIns="91440" tIns="45720" rIns="91440" bIns="45720" rtlCol="0" anchor="ctr"/>
          <a:lstStyle>
            <a:lvl1pPr algn="ctr">
              <a:defRPr lang="en-US" sz="1400" b="0" kern="1200" spc="100" baseline="0" dirty="0">
                <a:solidFill>
                  <a:schemeClr val="tx1"/>
                </a:solidFill>
                <a:latin typeface="+mn-lt"/>
                <a:ea typeface="+mn-ea"/>
                <a:cs typeface="+mn-cs"/>
              </a:defRPr>
            </a:lvl1pPr>
          </a:lstStyle>
          <a:p>
            <a:endParaRPr lang="en-US" dirty="0"/>
          </a:p>
        </p:txBody>
      </p:sp>
      <p:sp>
        <p:nvSpPr>
          <p:cNvPr id="14" name="Date Placeholder 3">
            <a:extLst>
              <a:ext uri="{FF2B5EF4-FFF2-40B4-BE49-F238E27FC236}">
                <a16:creationId xmlns:a16="http://schemas.microsoft.com/office/drawing/2014/main" id="{EF45931A-8732-7A9F-4CEE-22AA3831A489}"/>
              </a:ext>
            </a:extLst>
          </p:cNvPr>
          <p:cNvSpPr>
            <a:spLocks noGrp="1"/>
          </p:cNvSpPr>
          <p:nvPr>
            <p:ph type="dt" sz="half" idx="2"/>
          </p:nvPr>
        </p:nvSpPr>
        <p:spPr>
          <a:xfrm rot="16200000">
            <a:off x="-229294" y="5258494"/>
            <a:ext cx="1219200" cy="760612"/>
          </a:xfrm>
          <a:prstGeom prst="rect">
            <a:avLst/>
          </a:prstGeom>
        </p:spPr>
        <p:txBody>
          <a:bodyPr vert="horz" lIns="91440" tIns="45720" rIns="91440" bIns="45720" rtlCol="0" anchor="ctr"/>
          <a:lstStyle>
            <a:lvl1pPr algn="l">
              <a:defRPr sz="1400" b="0" spc="100" baseline="0">
                <a:solidFill>
                  <a:schemeClr val="tx1"/>
                </a:solidFill>
              </a:defRPr>
            </a:lvl1pPr>
          </a:lstStyle>
          <a:p>
            <a:endParaRPr lang="en-US" dirty="0"/>
          </a:p>
        </p:txBody>
      </p:sp>
      <p:sp>
        <p:nvSpPr>
          <p:cNvPr id="12" name="Content Placeholder 2">
            <a:extLst>
              <a:ext uri="{FF2B5EF4-FFF2-40B4-BE49-F238E27FC236}">
                <a16:creationId xmlns:a16="http://schemas.microsoft.com/office/drawing/2014/main" id="{F11B92F8-C070-2CE8-09EC-DAB8F879C213}"/>
              </a:ext>
            </a:extLst>
          </p:cNvPr>
          <p:cNvSpPr>
            <a:spLocks noGrp="1"/>
          </p:cNvSpPr>
          <p:nvPr>
            <p:ph idx="13"/>
          </p:nvPr>
        </p:nvSpPr>
        <p:spPr>
          <a:xfrm>
            <a:off x="1294150" y="2286000"/>
            <a:ext cx="4913004" cy="4267200"/>
          </a:xfrm>
        </p:spPr>
        <p:txBody>
          <a:bodyPr>
            <a:normAutofit/>
          </a:bodyPr>
          <a:lstStyle>
            <a:lvl1pPr marL="45720" indent="0">
              <a:lnSpc>
                <a:spcPct val="110000"/>
              </a:lnSpc>
              <a:buNone/>
              <a:defRPr lang="en-US" sz="1800" kern="1200" dirty="0">
                <a:solidFill>
                  <a:schemeClr val="tx1">
                    <a:lumMod val="85000"/>
                    <a:lumOff val="15000"/>
                  </a:schemeClr>
                </a:solidFill>
                <a:latin typeface="+mn-lt"/>
                <a:ea typeface="+mn-lt"/>
                <a:cs typeface="+mn-lt"/>
              </a:defRPr>
            </a:lvl1pPr>
            <a:lvl2pPr marL="365760" indent="0">
              <a:lnSpc>
                <a:spcPct val="110000"/>
              </a:lnSpc>
              <a:buNone/>
              <a:defRPr lang="en-US" sz="1800" kern="1200" dirty="0">
                <a:solidFill>
                  <a:schemeClr val="tx1">
                    <a:lumMod val="85000"/>
                    <a:lumOff val="15000"/>
                  </a:schemeClr>
                </a:solidFill>
                <a:latin typeface="+mn-lt"/>
                <a:ea typeface="+mn-lt"/>
                <a:cs typeface="+mn-lt"/>
              </a:defRPr>
            </a:lvl2pPr>
            <a:lvl3pPr marL="594360" indent="0">
              <a:lnSpc>
                <a:spcPct val="110000"/>
              </a:lnSpc>
              <a:buNone/>
              <a:defRPr lang="en-US" sz="1800" kern="1200" dirty="0">
                <a:solidFill>
                  <a:schemeClr val="tx1">
                    <a:lumMod val="85000"/>
                    <a:lumOff val="15000"/>
                  </a:schemeClr>
                </a:solidFill>
                <a:latin typeface="+mn-lt"/>
                <a:ea typeface="+mn-lt"/>
                <a:cs typeface="+mn-lt"/>
              </a:defRPr>
            </a:lvl3pPr>
            <a:lvl4pPr marL="777240" indent="0">
              <a:lnSpc>
                <a:spcPct val="110000"/>
              </a:lnSpc>
              <a:buNone/>
              <a:defRPr lang="en-US" sz="1800" kern="1200" dirty="0">
                <a:solidFill>
                  <a:schemeClr val="tx1">
                    <a:lumMod val="85000"/>
                    <a:lumOff val="15000"/>
                  </a:schemeClr>
                </a:solidFill>
                <a:latin typeface="+mn-lt"/>
                <a:ea typeface="+mn-lt"/>
                <a:cs typeface="+mn-lt"/>
              </a:defRPr>
            </a:lvl4pPr>
            <a:lvl5pPr marL="960120" indent="0">
              <a:lnSpc>
                <a:spcPct val="110000"/>
              </a:lnSpc>
              <a:buNone/>
              <a:defRPr sz="1800" kern="1200" dirty="0">
                <a:solidFill>
                  <a:schemeClr val="tx1">
                    <a:lumMod val="85000"/>
                    <a:lumOff val="15000"/>
                  </a:schemeClr>
                </a:solidFill>
                <a:latin typeface="+mn-lt"/>
                <a:ea typeface="+mn-lt"/>
                <a:cs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13" name="Content Placeholder 2">
            <a:extLst>
              <a:ext uri="{FF2B5EF4-FFF2-40B4-BE49-F238E27FC236}">
                <a16:creationId xmlns:a16="http://schemas.microsoft.com/office/drawing/2014/main" id="{7A79808F-B1FF-C536-B44F-59CEA545BFD5}"/>
              </a:ext>
            </a:extLst>
          </p:cNvPr>
          <p:cNvSpPr>
            <a:spLocks noGrp="1"/>
          </p:cNvSpPr>
          <p:nvPr>
            <p:ph idx="14"/>
          </p:nvPr>
        </p:nvSpPr>
        <p:spPr>
          <a:xfrm>
            <a:off x="6518387" y="2286000"/>
            <a:ext cx="4913004" cy="4267200"/>
          </a:xfrm>
        </p:spPr>
        <p:txBody>
          <a:bodyPr>
            <a:normAutofit/>
          </a:bodyPr>
          <a:lstStyle>
            <a:lvl1pPr>
              <a:lnSpc>
                <a:spcPct val="110000"/>
              </a:lnSpc>
              <a:defRPr lang="en-US" sz="1800" kern="1200" dirty="0">
                <a:solidFill>
                  <a:schemeClr val="tx1">
                    <a:lumMod val="85000"/>
                    <a:lumOff val="15000"/>
                  </a:schemeClr>
                </a:solidFill>
                <a:latin typeface="+mn-lt"/>
                <a:ea typeface="+mn-lt"/>
                <a:cs typeface="+mn-lt"/>
              </a:defRPr>
            </a:lvl1pPr>
            <a:lvl2pPr>
              <a:lnSpc>
                <a:spcPct val="110000"/>
              </a:lnSpc>
              <a:defRPr lang="en-US" sz="1800" kern="1200" dirty="0">
                <a:solidFill>
                  <a:schemeClr val="tx1">
                    <a:lumMod val="85000"/>
                    <a:lumOff val="15000"/>
                  </a:schemeClr>
                </a:solidFill>
                <a:latin typeface="+mn-lt"/>
                <a:ea typeface="+mn-lt"/>
                <a:cs typeface="+mn-lt"/>
              </a:defRPr>
            </a:lvl2pPr>
            <a:lvl3pPr>
              <a:lnSpc>
                <a:spcPct val="110000"/>
              </a:lnSpc>
              <a:defRPr lang="en-US" sz="1800" kern="1200" dirty="0">
                <a:solidFill>
                  <a:schemeClr val="tx1">
                    <a:lumMod val="85000"/>
                    <a:lumOff val="15000"/>
                  </a:schemeClr>
                </a:solidFill>
                <a:latin typeface="+mn-lt"/>
                <a:ea typeface="+mn-lt"/>
                <a:cs typeface="+mn-lt"/>
              </a:defRPr>
            </a:lvl3pPr>
            <a:lvl4pPr>
              <a:lnSpc>
                <a:spcPct val="110000"/>
              </a:lnSpc>
              <a:defRPr lang="en-US" sz="1800" kern="1200" dirty="0">
                <a:solidFill>
                  <a:schemeClr val="tx1">
                    <a:lumMod val="85000"/>
                    <a:lumOff val="15000"/>
                  </a:schemeClr>
                </a:solidFill>
                <a:latin typeface="+mn-lt"/>
                <a:ea typeface="+mn-lt"/>
                <a:cs typeface="+mn-lt"/>
              </a:defRPr>
            </a:lvl4pPr>
            <a:lvl5pPr>
              <a:lnSpc>
                <a:spcPct val="110000"/>
              </a:lnSpc>
              <a:defRPr sz="1800" kern="1200" dirty="0">
                <a:solidFill>
                  <a:schemeClr val="tx1">
                    <a:lumMod val="85000"/>
                    <a:lumOff val="15000"/>
                  </a:schemeClr>
                </a:solidFill>
                <a:latin typeface="+mn-lt"/>
                <a:ea typeface="+mn-lt"/>
                <a:cs typeface="+mn-lt"/>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Tree>
    <p:extLst>
      <p:ext uri="{BB962C8B-B14F-4D97-AF65-F5344CB8AC3E}">
        <p14:creationId xmlns:p14="http://schemas.microsoft.com/office/powerpoint/2010/main" val="2238598219"/>
      </p:ext>
    </p:extLst>
  </p:cSld>
  <p:clrMapOvr>
    <a:overrideClrMapping bg1="lt1" tx1="dk1" bg2="lt2" tx2="dk2" accent1="accent1" accent2="accent2" accent3="accent3" accent4="accent4" accent5="accent5" accent6="accent6" hlink="hlink" folHlink="folHlink"/>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preserve="1" userDrawn="1">
  <p:cSld name="Closing">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sp>
        <p:nvSpPr>
          <p:cNvPr id="9" name="Freeform: Shape 8">
            <a:extLst>
              <a:ext uri="{FF2B5EF4-FFF2-40B4-BE49-F238E27FC236}">
                <a16:creationId xmlns:a16="http://schemas.microsoft.com/office/drawing/2014/main" id="{55FB068A-9EE1-FCD9-54F9-D1322A68868B}"/>
              </a:ext>
            </a:extLst>
          </p:cNvPr>
          <p:cNvSpPr/>
          <p:nvPr userDrawn="1"/>
        </p:nvSpPr>
        <p:spPr>
          <a:xfrm>
            <a:off x="2132567" y="0"/>
            <a:ext cx="7926864" cy="6858000"/>
          </a:xfrm>
          <a:custGeom>
            <a:avLst/>
            <a:gdLst>
              <a:gd name="connsiteX0" fmla="*/ 1982890 w 7924800"/>
              <a:gd name="connsiteY0" fmla="*/ 0 h 6858000"/>
              <a:gd name="connsiteX1" fmla="*/ 5941911 w 7924800"/>
              <a:gd name="connsiteY1" fmla="*/ 0 h 6858000"/>
              <a:gd name="connsiteX2" fmla="*/ 6177816 w 7924800"/>
              <a:gd name="connsiteY2" fmla="*/ 143316 h 6858000"/>
              <a:gd name="connsiteX3" fmla="*/ 7924800 w 7924800"/>
              <a:gd name="connsiteY3" fmla="*/ 3429000 h 6858000"/>
              <a:gd name="connsiteX4" fmla="*/ 6017049 w 7924800"/>
              <a:gd name="connsiteY4" fmla="*/ 6817750 h 6858000"/>
              <a:gd name="connsiteX5" fmla="*/ 5947047 w 7924800"/>
              <a:gd name="connsiteY5" fmla="*/ 6858000 h 6858000"/>
              <a:gd name="connsiteX6" fmla="*/ 1977753 w 7924800"/>
              <a:gd name="connsiteY6" fmla="*/ 6858000 h 6858000"/>
              <a:gd name="connsiteX7" fmla="*/ 1907752 w 7924800"/>
              <a:gd name="connsiteY7" fmla="*/ 6817750 h 6858000"/>
              <a:gd name="connsiteX8" fmla="*/ 0 w 7924800"/>
              <a:gd name="connsiteY8" fmla="*/ 3429000 h 6858000"/>
              <a:gd name="connsiteX9" fmla="*/ 1746985 w 7924800"/>
              <a:gd name="connsiteY9" fmla="*/ 143316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7924800" h="6858000">
                <a:moveTo>
                  <a:pt x="1982890" y="0"/>
                </a:moveTo>
                <a:lnTo>
                  <a:pt x="5941911" y="0"/>
                </a:lnTo>
                <a:lnTo>
                  <a:pt x="6177816" y="143316"/>
                </a:lnTo>
                <a:cubicBezTo>
                  <a:pt x="7231821" y="855388"/>
                  <a:pt x="7924800" y="2061267"/>
                  <a:pt x="7924800" y="3429000"/>
                </a:cubicBezTo>
                <a:cubicBezTo>
                  <a:pt x="7924800" y="4865120"/>
                  <a:pt x="7160790" y="6122796"/>
                  <a:pt x="6017049" y="6817750"/>
                </a:cubicBezTo>
                <a:lnTo>
                  <a:pt x="5947047" y="6858000"/>
                </a:lnTo>
                <a:lnTo>
                  <a:pt x="1977753" y="6858000"/>
                </a:lnTo>
                <a:lnTo>
                  <a:pt x="1907752" y="6817750"/>
                </a:lnTo>
                <a:cubicBezTo>
                  <a:pt x="764010" y="6122796"/>
                  <a:pt x="0" y="4865120"/>
                  <a:pt x="0" y="3429000"/>
                </a:cubicBezTo>
                <a:cubicBezTo>
                  <a:pt x="0" y="2061267"/>
                  <a:pt x="692980" y="855388"/>
                  <a:pt x="1746985" y="143316"/>
                </a:cubicBezTo>
                <a:close/>
              </a:path>
            </a:pathLst>
          </a:custGeom>
          <a:gradFill>
            <a:gsLst>
              <a:gs pos="0">
                <a:schemeClr val="bg1"/>
              </a:gs>
              <a:gs pos="100000">
                <a:schemeClr val="bg1">
                  <a:alpha val="0"/>
                </a:schemeClr>
              </a:gs>
            </a:gsLst>
          </a:gradFill>
          <a:ln>
            <a:noFill/>
          </a:ln>
        </p:spPr>
        <p:style>
          <a:lnRef idx="1">
            <a:schemeClr val="accent2"/>
          </a:lnRef>
          <a:fillRef idx="2">
            <a:schemeClr val="accent2"/>
          </a:fillRef>
          <a:effectRef idx="1">
            <a:schemeClr val="accent2"/>
          </a:effectRef>
          <a:fontRef idx="minor">
            <a:schemeClr val="dk1"/>
          </a:fontRef>
        </p:style>
        <p:txBody>
          <a:bodyPr wrap="square" rtlCol="0" anchor="ctr">
            <a:noAutofit/>
          </a:bodyPr>
          <a:lstStyle/>
          <a:p>
            <a:pPr algn="ctr"/>
            <a:endParaRPr lang="en-US" sz="1800" dirty="0"/>
          </a:p>
        </p:txBody>
      </p:sp>
      <p:sp>
        <p:nvSpPr>
          <p:cNvPr id="8" name="Left Brace 7">
            <a:extLst>
              <a:ext uri="{FF2B5EF4-FFF2-40B4-BE49-F238E27FC236}">
                <a16:creationId xmlns:a16="http://schemas.microsoft.com/office/drawing/2014/main" id="{6A409372-199C-2F3B-65CD-ADC2E45B43B7}"/>
              </a:ext>
            </a:extLst>
          </p:cNvPr>
          <p:cNvSpPr/>
          <p:nvPr userDrawn="1"/>
        </p:nvSpPr>
        <p:spPr>
          <a:xfrm>
            <a:off x="5562461" y="2022021"/>
            <a:ext cx="838418" cy="2813960"/>
          </a:xfrm>
          <a:prstGeom prst="leftBrace">
            <a:avLst>
              <a:gd name="adj1" fmla="val 34932"/>
              <a:gd name="adj2" fmla="val 50000"/>
            </a:avLst>
          </a:prstGeom>
          <a:ln w="28575">
            <a:solidFill>
              <a:schemeClr val="tx1">
                <a:lumMod val="85000"/>
                <a:lumOff val="15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sz="1800" dirty="0"/>
          </a:p>
        </p:txBody>
      </p:sp>
      <p:sp>
        <p:nvSpPr>
          <p:cNvPr id="3" name="Title 1">
            <a:extLst>
              <a:ext uri="{FF2B5EF4-FFF2-40B4-BE49-F238E27FC236}">
                <a16:creationId xmlns:a16="http://schemas.microsoft.com/office/drawing/2014/main" id="{C47599E9-7877-89FF-8C57-FEF4C3C864DD}"/>
              </a:ext>
            </a:extLst>
          </p:cNvPr>
          <p:cNvSpPr>
            <a:spLocks noGrp="1"/>
          </p:cNvSpPr>
          <p:nvPr>
            <p:ph type="title"/>
          </p:nvPr>
        </p:nvSpPr>
        <p:spPr>
          <a:xfrm>
            <a:off x="531950" y="495300"/>
            <a:ext cx="4573191" cy="5867400"/>
          </a:xfrm>
        </p:spPr>
        <p:txBody>
          <a:bodyPr anchor="ctr">
            <a:normAutofit/>
          </a:bodyPr>
          <a:lstStyle>
            <a:lvl1pPr marL="0" indent="0" algn="r">
              <a:lnSpc>
                <a:spcPct val="110000"/>
              </a:lnSpc>
              <a:defRPr sz="4800"/>
            </a:lvl1pPr>
          </a:lstStyle>
          <a:p>
            <a:r>
              <a:rPr lang="en-GB"/>
              <a:t>Click to edit Master title style</a:t>
            </a:r>
            <a:endParaRPr dirty="0"/>
          </a:p>
        </p:txBody>
      </p:sp>
      <p:sp>
        <p:nvSpPr>
          <p:cNvPr id="4" name="Text Placeholder 10">
            <a:extLst>
              <a:ext uri="{FF2B5EF4-FFF2-40B4-BE49-F238E27FC236}">
                <a16:creationId xmlns:a16="http://schemas.microsoft.com/office/drawing/2014/main" id="{22A2F27B-8DDF-057C-B969-50B4B8C3D2AF}"/>
              </a:ext>
            </a:extLst>
          </p:cNvPr>
          <p:cNvSpPr>
            <a:spLocks noGrp="1"/>
          </p:cNvSpPr>
          <p:nvPr>
            <p:ph type="body" sz="quarter" idx="14"/>
          </p:nvPr>
        </p:nvSpPr>
        <p:spPr>
          <a:xfrm>
            <a:off x="6770069" y="2247900"/>
            <a:ext cx="4444570" cy="2400300"/>
          </a:xfrm>
        </p:spPr>
        <p:txBody>
          <a:bodyPr anchor="ctr">
            <a:normAutofit/>
          </a:bodyPr>
          <a:lstStyle>
            <a:lvl1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1pPr>
            <a:lvl2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2pPr>
            <a:lvl3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3pPr>
            <a:lvl4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smtClean="0">
                <a:solidFill>
                  <a:schemeClr val="tx1">
                    <a:lumMod val="85000"/>
                    <a:lumOff val="15000"/>
                  </a:schemeClr>
                </a:solidFill>
                <a:latin typeface="+mn-lt"/>
                <a:ea typeface="+mn-ea"/>
                <a:cs typeface="+mn-cs"/>
              </a:defRPr>
            </a:lvl4pPr>
            <a:lvl5pPr marL="45720" indent="0" algn="l" defTabSz="914400" rtl="0" eaLnBrk="1" latinLnBrk="0" hangingPunct="1">
              <a:lnSpc>
                <a:spcPct val="110000"/>
              </a:lnSpc>
              <a:spcBef>
                <a:spcPts val="1800"/>
              </a:spcBef>
              <a:buClr>
                <a:schemeClr val="tx1">
                  <a:lumMod val="65000"/>
                  <a:lumOff val="35000"/>
                </a:schemeClr>
              </a:buClr>
              <a:buSzPct val="80000"/>
              <a:buFont typeface="Arial" pitchFamily="34" charset="0"/>
              <a:buNone/>
              <a:defRPr lang="en-US" sz="2000" kern="1200" spc="30" dirty="0">
                <a:solidFill>
                  <a:schemeClr val="tx1">
                    <a:lumMod val="85000"/>
                    <a:lumOff val="15000"/>
                  </a:schemeClr>
                </a:solidFill>
                <a:latin typeface="+mn-lt"/>
                <a:ea typeface="+mn-ea"/>
                <a:cs typeface="+mn-cs"/>
              </a:defRPr>
            </a:lvl5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Tree>
    <p:extLst>
      <p:ext uri="{BB962C8B-B14F-4D97-AF65-F5344CB8AC3E}">
        <p14:creationId xmlns:p14="http://schemas.microsoft.com/office/powerpoint/2010/main" val="224742143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Picture with Caption" type="picTx">
  <p:cSld name="Picture with Caption">
    <p:spTree>
      <p:nvGrpSpPr>
        <p:cNvPr id="1" name="Shape 61"/>
        <p:cNvGrpSpPr/>
        <p:nvPr/>
      </p:nvGrpSpPr>
      <p:grpSpPr>
        <a:xfrm>
          <a:off x="0" y="0"/>
          <a:ext cx="0" cy="0"/>
          <a:chOff x="0" y="0"/>
          <a:chExt cx="0" cy="0"/>
        </a:xfrm>
      </p:grpSpPr>
      <p:sp>
        <p:nvSpPr>
          <p:cNvPr id="62" name="Google Shape;62;p10"/>
          <p:cNvSpPr txBox="1">
            <a:spLocks noGrp="1"/>
          </p:cNvSpPr>
          <p:nvPr>
            <p:ph type="title"/>
          </p:nvPr>
        </p:nvSpPr>
        <p:spPr>
          <a:xfrm>
            <a:off x="1792288" y="4800600"/>
            <a:ext cx="5486400" cy="566738"/>
          </a:xfrm>
          <a:prstGeom prst="rect">
            <a:avLst/>
          </a:prstGeom>
          <a:noFill/>
          <a:ln>
            <a:noFill/>
          </a:ln>
        </p:spPr>
        <p:txBody>
          <a:bodyPr spcFirstLastPara="1" wrap="square" lIns="91425" tIns="45700" rIns="91425" bIns="45700" anchor="b" anchorCtr="0">
            <a:normAutofit/>
          </a:bodyPr>
          <a:lstStyle>
            <a:lvl1pPr lvl="0" algn="l">
              <a:spcBef>
                <a:spcPts val="0"/>
              </a:spcBef>
              <a:spcAft>
                <a:spcPts val="0"/>
              </a:spcAft>
              <a:buClr>
                <a:schemeClr val="dk1"/>
              </a:buClr>
              <a:buSzPts val="2000"/>
              <a:buFont typeface="Calibri"/>
              <a:buNone/>
              <a:defRPr sz="2000" b="1"/>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63" name="Google Shape;63;p10"/>
          <p:cNvSpPr>
            <a:spLocks noGrp="1"/>
          </p:cNvSpPr>
          <p:nvPr>
            <p:ph type="pic" idx="2"/>
          </p:nvPr>
        </p:nvSpPr>
        <p:spPr>
          <a:xfrm>
            <a:off x="1792288" y="612775"/>
            <a:ext cx="5486400" cy="4114800"/>
          </a:xfrm>
          <a:prstGeom prst="rect">
            <a:avLst/>
          </a:prstGeom>
          <a:noFill/>
          <a:ln>
            <a:noFill/>
          </a:ln>
        </p:spPr>
      </p:sp>
      <p:sp>
        <p:nvSpPr>
          <p:cNvPr id="64" name="Google Shape;64;p10"/>
          <p:cNvSpPr txBox="1">
            <a:spLocks noGrp="1"/>
          </p:cNvSpPr>
          <p:nvPr>
            <p:ph type="body" idx="1"/>
          </p:nvPr>
        </p:nvSpPr>
        <p:spPr>
          <a:xfrm>
            <a:off x="1792288" y="5367338"/>
            <a:ext cx="5486400" cy="804862"/>
          </a:xfrm>
          <a:prstGeom prst="rect">
            <a:avLst/>
          </a:prstGeom>
          <a:noFill/>
          <a:ln>
            <a:noFill/>
          </a:ln>
        </p:spPr>
        <p:txBody>
          <a:bodyPr spcFirstLastPara="1" wrap="square" lIns="91425" tIns="45700" rIns="91425" bIns="45700" anchor="t" anchorCtr="0">
            <a:normAutofit/>
          </a:bodyPr>
          <a:lstStyle>
            <a:lvl1pPr marL="457200" lvl="0" indent="-228600" algn="l">
              <a:spcBef>
                <a:spcPts val="280"/>
              </a:spcBef>
              <a:spcAft>
                <a:spcPts val="0"/>
              </a:spcAft>
              <a:buClr>
                <a:schemeClr val="dk1"/>
              </a:buClr>
              <a:buSzPts val="1400"/>
              <a:buNone/>
              <a:defRPr sz="1400"/>
            </a:lvl1pPr>
            <a:lvl2pPr marL="914400" lvl="1" indent="-228600" algn="l">
              <a:spcBef>
                <a:spcPts val="240"/>
              </a:spcBef>
              <a:spcAft>
                <a:spcPts val="0"/>
              </a:spcAft>
              <a:buClr>
                <a:schemeClr val="dk1"/>
              </a:buClr>
              <a:buSzPts val="1200"/>
              <a:buNone/>
              <a:defRPr sz="1200"/>
            </a:lvl2pPr>
            <a:lvl3pPr marL="1371600" lvl="2" indent="-228600" algn="l">
              <a:spcBef>
                <a:spcPts val="200"/>
              </a:spcBef>
              <a:spcAft>
                <a:spcPts val="0"/>
              </a:spcAft>
              <a:buClr>
                <a:schemeClr val="dk1"/>
              </a:buClr>
              <a:buSzPts val="1000"/>
              <a:buNone/>
              <a:defRPr sz="1000"/>
            </a:lvl3pPr>
            <a:lvl4pPr marL="1828800" lvl="3" indent="-228600" algn="l">
              <a:spcBef>
                <a:spcPts val="180"/>
              </a:spcBef>
              <a:spcAft>
                <a:spcPts val="0"/>
              </a:spcAft>
              <a:buClr>
                <a:schemeClr val="dk1"/>
              </a:buClr>
              <a:buSzPts val="900"/>
              <a:buNone/>
              <a:defRPr sz="900"/>
            </a:lvl4pPr>
            <a:lvl5pPr marL="2286000" lvl="4" indent="-228600" algn="l">
              <a:spcBef>
                <a:spcPts val="180"/>
              </a:spcBef>
              <a:spcAft>
                <a:spcPts val="0"/>
              </a:spcAft>
              <a:buClr>
                <a:schemeClr val="dk1"/>
              </a:buClr>
              <a:buSzPts val="900"/>
              <a:buNone/>
              <a:defRPr sz="900"/>
            </a:lvl5pPr>
            <a:lvl6pPr marL="2743200" lvl="5" indent="-228600" algn="l">
              <a:spcBef>
                <a:spcPts val="180"/>
              </a:spcBef>
              <a:spcAft>
                <a:spcPts val="0"/>
              </a:spcAft>
              <a:buClr>
                <a:schemeClr val="dk1"/>
              </a:buClr>
              <a:buSzPts val="900"/>
              <a:buNone/>
              <a:defRPr sz="900"/>
            </a:lvl6pPr>
            <a:lvl7pPr marL="3200400" lvl="6" indent="-228600" algn="l">
              <a:spcBef>
                <a:spcPts val="180"/>
              </a:spcBef>
              <a:spcAft>
                <a:spcPts val="0"/>
              </a:spcAft>
              <a:buClr>
                <a:schemeClr val="dk1"/>
              </a:buClr>
              <a:buSzPts val="900"/>
              <a:buNone/>
              <a:defRPr sz="900"/>
            </a:lvl7pPr>
            <a:lvl8pPr marL="3657600" lvl="7" indent="-228600" algn="l">
              <a:spcBef>
                <a:spcPts val="180"/>
              </a:spcBef>
              <a:spcAft>
                <a:spcPts val="0"/>
              </a:spcAft>
              <a:buClr>
                <a:schemeClr val="dk1"/>
              </a:buClr>
              <a:buSzPts val="900"/>
              <a:buNone/>
              <a:defRPr sz="900"/>
            </a:lvl8pPr>
            <a:lvl9pPr marL="4114800" lvl="8" indent="-228600" algn="l">
              <a:spcBef>
                <a:spcPts val="180"/>
              </a:spcBef>
              <a:spcAft>
                <a:spcPts val="0"/>
              </a:spcAft>
              <a:buClr>
                <a:schemeClr val="dk1"/>
              </a:buClr>
              <a:buSzPts val="900"/>
              <a:buNone/>
              <a:defRPr sz="900"/>
            </a:lvl9pPr>
          </a:lstStyle>
          <a:p>
            <a:endParaRPr/>
          </a:p>
        </p:txBody>
      </p:sp>
      <p:sp>
        <p:nvSpPr>
          <p:cNvPr id="65" name="Google Shape;65;p10"/>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10"/>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10"/>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lvl="0" indent="0" algn="r">
              <a:spcBef>
                <a:spcPts val="0"/>
              </a:spcBef>
              <a:buNone/>
              <a:defRPr/>
            </a:lvl1pPr>
            <a:lvl2pPr marL="0" lvl="1" indent="0" algn="r">
              <a:spcBef>
                <a:spcPts val="0"/>
              </a:spcBef>
              <a:buNone/>
              <a:defRPr/>
            </a:lvl2pPr>
            <a:lvl3pPr marL="0" lvl="2" indent="0" algn="r">
              <a:spcBef>
                <a:spcPts val="0"/>
              </a:spcBef>
              <a:buNone/>
              <a:defRPr/>
            </a:lvl3pPr>
            <a:lvl4pPr marL="0" lvl="3" indent="0" algn="r">
              <a:spcBef>
                <a:spcPts val="0"/>
              </a:spcBef>
              <a:buNone/>
              <a:defRPr/>
            </a:lvl4pPr>
            <a:lvl5pPr marL="0" lvl="4" indent="0" algn="r">
              <a:spcBef>
                <a:spcPts val="0"/>
              </a:spcBef>
              <a:buNone/>
              <a:defRPr/>
            </a:lvl5pPr>
            <a:lvl6pPr marL="0" lvl="5" indent="0" algn="r">
              <a:spcBef>
                <a:spcPts val="0"/>
              </a:spcBef>
              <a:buNone/>
              <a:defRPr/>
            </a:lvl6pPr>
            <a:lvl7pPr marL="0" lvl="6" indent="0" algn="r">
              <a:spcBef>
                <a:spcPts val="0"/>
              </a:spcBef>
              <a:buNone/>
              <a:defRPr/>
            </a:lvl7pPr>
            <a:lvl8pPr marL="0" lvl="7" indent="0" algn="r">
              <a:spcBef>
                <a:spcPts val="0"/>
              </a:spcBef>
              <a:buNone/>
              <a:defRPr/>
            </a:lvl8pPr>
            <a:lvl9pPr marL="0" lvl="8" indent="0" algn="r">
              <a:spcBef>
                <a:spcPts val="0"/>
              </a:spcBef>
              <a:buNone/>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53167872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_rels/slideMaster3.xml.rels><?xml version="1.0" encoding="UTF-8" standalone="yes"?>
<Relationships xmlns="http://schemas.openxmlformats.org/package/2006/relationships"><Relationship Id="rId13" Type="http://schemas.openxmlformats.org/officeDocument/2006/relationships/slideLayout" Target="../slideLayouts/slideLayout25.xml"/><Relationship Id="rId18" Type="http://schemas.openxmlformats.org/officeDocument/2006/relationships/slideLayout" Target="../slideLayouts/slideLayout30.xml"/><Relationship Id="rId26" Type="http://schemas.openxmlformats.org/officeDocument/2006/relationships/slideLayout" Target="../slideLayouts/slideLayout38.xml"/><Relationship Id="rId3" Type="http://schemas.openxmlformats.org/officeDocument/2006/relationships/slideLayout" Target="../slideLayouts/slideLayout15.xml"/><Relationship Id="rId21" Type="http://schemas.openxmlformats.org/officeDocument/2006/relationships/slideLayout" Target="../slideLayouts/slideLayout33.xml"/><Relationship Id="rId34" Type="http://schemas.openxmlformats.org/officeDocument/2006/relationships/slideLayout" Target="../slideLayouts/slideLayout46.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17" Type="http://schemas.openxmlformats.org/officeDocument/2006/relationships/slideLayout" Target="../slideLayouts/slideLayout29.xml"/><Relationship Id="rId25" Type="http://schemas.openxmlformats.org/officeDocument/2006/relationships/slideLayout" Target="../slideLayouts/slideLayout37.xml"/><Relationship Id="rId33" Type="http://schemas.openxmlformats.org/officeDocument/2006/relationships/slideLayout" Target="../slideLayouts/slideLayout45.xml"/><Relationship Id="rId2" Type="http://schemas.openxmlformats.org/officeDocument/2006/relationships/slideLayout" Target="../slideLayouts/slideLayout14.xml"/><Relationship Id="rId16" Type="http://schemas.openxmlformats.org/officeDocument/2006/relationships/slideLayout" Target="../slideLayouts/slideLayout28.xml"/><Relationship Id="rId20" Type="http://schemas.openxmlformats.org/officeDocument/2006/relationships/slideLayout" Target="../slideLayouts/slideLayout32.xml"/><Relationship Id="rId29" Type="http://schemas.openxmlformats.org/officeDocument/2006/relationships/slideLayout" Target="../slideLayouts/slideLayout41.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24" Type="http://schemas.openxmlformats.org/officeDocument/2006/relationships/slideLayout" Target="../slideLayouts/slideLayout36.xml"/><Relationship Id="rId32" Type="http://schemas.openxmlformats.org/officeDocument/2006/relationships/slideLayout" Target="../slideLayouts/slideLayout44.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23" Type="http://schemas.openxmlformats.org/officeDocument/2006/relationships/slideLayout" Target="../slideLayouts/slideLayout35.xml"/><Relationship Id="rId28" Type="http://schemas.openxmlformats.org/officeDocument/2006/relationships/slideLayout" Target="../slideLayouts/slideLayout40.xml"/><Relationship Id="rId36" Type="http://schemas.openxmlformats.org/officeDocument/2006/relationships/theme" Target="../theme/theme3.xml"/><Relationship Id="rId10" Type="http://schemas.openxmlformats.org/officeDocument/2006/relationships/slideLayout" Target="../slideLayouts/slideLayout22.xml"/><Relationship Id="rId19" Type="http://schemas.openxmlformats.org/officeDocument/2006/relationships/slideLayout" Target="../slideLayouts/slideLayout31.xml"/><Relationship Id="rId31" Type="http://schemas.openxmlformats.org/officeDocument/2006/relationships/slideLayout" Target="../slideLayouts/slideLayout43.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 Id="rId22" Type="http://schemas.openxmlformats.org/officeDocument/2006/relationships/slideLayout" Target="../slideLayouts/slideLayout34.xml"/><Relationship Id="rId27" Type="http://schemas.openxmlformats.org/officeDocument/2006/relationships/slideLayout" Target="../slideLayouts/slideLayout39.xml"/><Relationship Id="rId30" Type="http://schemas.openxmlformats.org/officeDocument/2006/relationships/slideLayout" Target="../slideLayouts/slideLayout42.xml"/><Relationship Id="rId35" Type="http://schemas.openxmlformats.org/officeDocument/2006/relationships/slideLayout" Target="../slideLayouts/slideLayout47.xml"/><Relationship Id="rId8" Type="http://schemas.openxmlformats.org/officeDocument/2006/relationships/slideLayout" Target="../slideLayouts/slideLayout20.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4.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7.xml"/><Relationship Id="rId3" Type="http://schemas.openxmlformats.org/officeDocument/2006/relationships/slideLayout" Target="../slideLayouts/slideLayout62.xml"/><Relationship Id="rId7" Type="http://schemas.openxmlformats.org/officeDocument/2006/relationships/slideLayout" Target="../slideLayouts/slideLayout66.xml"/><Relationship Id="rId12" Type="http://schemas.openxmlformats.org/officeDocument/2006/relationships/theme" Target="../theme/theme5.xml"/><Relationship Id="rId2" Type="http://schemas.openxmlformats.org/officeDocument/2006/relationships/slideLayout" Target="../slideLayouts/slideLayout61.xml"/><Relationship Id="rId1" Type="http://schemas.openxmlformats.org/officeDocument/2006/relationships/slideLayout" Target="../slideLayouts/slideLayout60.xml"/><Relationship Id="rId6" Type="http://schemas.openxmlformats.org/officeDocument/2006/relationships/slideLayout" Target="../slideLayouts/slideLayout65.xml"/><Relationship Id="rId11" Type="http://schemas.openxmlformats.org/officeDocument/2006/relationships/slideLayout" Target="../slideLayouts/slideLayout70.xml"/><Relationship Id="rId5" Type="http://schemas.openxmlformats.org/officeDocument/2006/relationships/slideLayout" Target="../slideLayouts/slideLayout64.xml"/><Relationship Id="rId10" Type="http://schemas.openxmlformats.org/officeDocument/2006/relationships/slideLayout" Target="../slideLayouts/slideLayout69.xml"/><Relationship Id="rId4" Type="http://schemas.openxmlformats.org/officeDocument/2006/relationships/slideLayout" Target="../slideLayouts/slideLayout63.xml"/><Relationship Id="rId9" Type="http://schemas.openxmlformats.org/officeDocument/2006/relationships/slideLayout" Target="../slideLayouts/slideLayout68.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78.xml"/><Relationship Id="rId13" Type="http://schemas.openxmlformats.org/officeDocument/2006/relationships/slideLayout" Target="../slideLayouts/slideLayout83.xml"/><Relationship Id="rId3" Type="http://schemas.openxmlformats.org/officeDocument/2006/relationships/slideLayout" Target="../slideLayouts/slideLayout73.xml"/><Relationship Id="rId7" Type="http://schemas.openxmlformats.org/officeDocument/2006/relationships/slideLayout" Target="../slideLayouts/slideLayout77.xml"/><Relationship Id="rId12" Type="http://schemas.openxmlformats.org/officeDocument/2006/relationships/slideLayout" Target="../slideLayouts/slideLayout82.xml"/><Relationship Id="rId2" Type="http://schemas.openxmlformats.org/officeDocument/2006/relationships/slideLayout" Target="../slideLayouts/slideLayout72.xml"/><Relationship Id="rId1" Type="http://schemas.openxmlformats.org/officeDocument/2006/relationships/slideLayout" Target="../slideLayouts/slideLayout71.xml"/><Relationship Id="rId6" Type="http://schemas.openxmlformats.org/officeDocument/2006/relationships/slideLayout" Target="../slideLayouts/slideLayout76.xml"/><Relationship Id="rId11" Type="http://schemas.openxmlformats.org/officeDocument/2006/relationships/slideLayout" Target="../slideLayouts/slideLayout81.xml"/><Relationship Id="rId5" Type="http://schemas.openxmlformats.org/officeDocument/2006/relationships/slideLayout" Target="../slideLayouts/slideLayout75.xml"/><Relationship Id="rId10" Type="http://schemas.openxmlformats.org/officeDocument/2006/relationships/slideLayout" Target="../slideLayouts/slideLayout80.xml"/><Relationship Id="rId4" Type="http://schemas.openxmlformats.org/officeDocument/2006/relationships/slideLayout" Target="../slideLayouts/slideLayout74.xml"/><Relationship Id="rId9" Type="http://schemas.openxmlformats.org/officeDocument/2006/relationships/slideLayout" Target="../slideLayouts/slideLayout79.xml"/><Relationship Id="rId14" Type="http://schemas.openxmlformats.org/officeDocument/2006/relationships/theme" Target="../theme/theme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57200" y="274638"/>
            <a:ext cx="8229600" cy="1143000"/>
          </a:xfrm>
          <a:prstGeom prst="rect">
            <a:avLst/>
          </a:prstGeom>
          <a:noFill/>
          <a:ln>
            <a:noFill/>
          </a:ln>
        </p:spPr>
        <p:txBody>
          <a:bodyPr spcFirstLastPara="1" wrap="square" lIns="91425" tIns="45700" rIns="91425" bIns="45700" anchor="ctr" anchorCtr="0">
            <a:normAutofit/>
          </a:bodyPr>
          <a:lstStyle>
            <a:lvl1pPr marR="0" lvl="0" algn="ctr" rtl="0">
              <a:spcBef>
                <a:spcPts val="0"/>
              </a:spcBef>
              <a:spcAft>
                <a:spcPts val="0"/>
              </a:spcAft>
              <a:buClr>
                <a:schemeClr val="dk1"/>
              </a:buClr>
              <a:buSzPts val="4400"/>
              <a:buFont typeface="Calibri"/>
              <a:buNone/>
              <a:defRPr sz="4400" b="0" i="0" u="none" strike="noStrike" cap="non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7" name="Google Shape;7;p1"/>
          <p:cNvSpPr txBox="1">
            <a:spLocks noGrp="1"/>
          </p:cNvSpPr>
          <p:nvPr>
            <p:ph type="body" idx="1"/>
          </p:nvPr>
        </p:nvSpPr>
        <p:spPr>
          <a:xfrm>
            <a:off x="457200" y="1600200"/>
            <a:ext cx="8229600" cy="4525963"/>
          </a:xfrm>
          <a:prstGeom prst="rect">
            <a:avLst/>
          </a:prstGeom>
          <a:noFill/>
          <a:ln>
            <a:noFill/>
          </a:ln>
        </p:spPr>
        <p:txBody>
          <a:bodyPr spcFirstLastPara="1" wrap="square" lIns="91425" tIns="45700" rIns="91425" bIns="45700" anchor="t" anchorCtr="0">
            <a:normAutofit/>
          </a:bodyPr>
          <a:lstStyle>
            <a:lvl1pPr marL="457200" marR="0" lvl="0" indent="-431800" algn="l" rtl="0">
              <a:spcBef>
                <a:spcPts val="640"/>
              </a:spcBef>
              <a:spcAft>
                <a:spcPts val="0"/>
              </a:spcAft>
              <a:buClr>
                <a:schemeClr val="dk1"/>
              </a:buClr>
              <a:buSzPts val="3200"/>
              <a:buFont typeface="Arial"/>
              <a:buChar char="•"/>
              <a:defRPr sz="3200" b="0" i="0" u="none" strike="noStrike" cap="none">
                <a:solidFill>
                  <a:schemeClr val="dk1"/>
                </a:solidFill>
                <a:latin typeface="Calibri"/>
                <a:ea typeface="Calibri"/>
                <a:cs typeface="Calibri"/>
                <a:sym typeface="Calibri"/>
              </a:defRPr>
            </a:lvl1pPr>
            <a:lvl2pPr marL="914400" marR="0" lvl="1" indent="-406400" algn="l" rtl="0">
              <a:spcBef>
                <a:spcPts val="560"/>
              </a:spcBef>
              <a:spcAft>
                <a:spcPts val="0"/>
              </a:spcAft>
              <a:buClr>
                <a:schemeClr val="dk1"/>
              </a:buClr>
              <a:buSzPts val="2800"/>
              <a:buFont typeface="Arial"/>
              <a:buChar char="–"/>
              <a:defRPr sz="2800" b="0" i="0" u="none" strike="noStrike" cap="none">
                <a:solidFill>
                  <a:schemeClr val="dk1"/>
                </a:solidFill>
                <a:latin typeface="Calibri"/>
                <a:ea typeface="Calibri"/>
                <a:cs typeface="Calibri"/>
                <a:sym typeface="Calibri"/>
              </a:defRPr>
            </a:lvl2pPr>
            <a:lvl3pPr marL="1371600" marR="0" lvl="2" indent="-381000" algn="l" rtl="0">
              <a:spcBef>
                <a:spcPts val="480"/>
              </a:spcBef>
              <a:spcAft>
                <a:spcPts val="0"/>
              </a:spcAft>
              <a:buClr>
                <a:schemeClr val="dk1"/>
              </a:buClr>
              <a:buSzPts val="2400"/>
              <a:buFont typeface="Arial"/>
              <a:buChar char="•"/>
              <a:defRPr sz="2400" b="0" i="0" u="none" strike="noStrike" cap="none">
                <a:solidFill>
                  <a:schemeClr val="dk1"/>
                </a:solidFill>
                <a:latin typeface="Calibri"/>
                <a:ea typeface="Calibri"/>
                <a:cs typeface="Calibri"/>
                <a:sym typeface="Calibri"/>
              </a:defRPr>
            </a:lvl3pPr>
            <a:lvl4pPr marL="1828800" marR="0" lvl="3"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4pPr>
            <a:lvl5pPr marL="2286000" marR="0" lvl="4"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5pPr>
            <a:lvl6pPr marL="2743200" marR="0" lvl="5"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6pPr>
            <a:lvl7pPr marL="3200400" marR="0" lvl="6"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7pPr>
            <a:lvl8pPr marL="3657600" marR="0" lvl="7"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8pPr>
            <a:lvl9pPr marL="4114800" marR="0" lvl="8" indent="-355600" algn="l" rtl="0">
              <a:spcBef>
                <a:spcPts val="400"/>
              </a:spcBef>
              <a:spcAft>
                <a:spcPts val="0"/>
              </a:spcAft>
              <a:buClr>
                <a:schemeClr val="dk1"/>
              </a:buClr>
              <a:buSzPts val="2000"/>
              <a:buFont typeface="Arial"/>
              <a:buChar char="•"/>
              <a:defRPr sz="2000" b="0" i="0" u="none" strike="noStrike" cap="none">
                <a:solidFill>
                  <a:schemeClr val="dk1"/>
                </a:solidFill>
                <a:latin typeface="Calibri"/>
                <a:ea typeface="Calibri"/>
                <a:cs typeface="Calibri"/>
                <a:sym typeface="Calibri"/>
              </a:defRPr>
            </a:lvl9pPr>
          </a:lstStyle>
          <a:p>
            <a:endParaRPr/>
          </a:p>
        </p:txBody>
      </p:sp>
      <p:sp>
        <p:nvSpPr>
          <p:cNvPr id="8" name="Google Shape;8;p1"/>
          <p:cNvSpPr txBox="1">
            <a:spLocks noGrp="1"/>
          </p:cNvSpPr>
          <p:nvPr>
            <p:ph type="dt" idx="10"/>
          </p:nvPr>
        </p:nvSpPr>
        <p:spPr>
          <a:xfrm>
            <a:off x="457200" y="6356350"/>
            <a:ext cx="21336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9" name="Google Shape;9;p1"/>
          <p:cNvSpPr txBox="1">
            <a:spLocks noGrp="1"/>
          </p:cNvSpPr>
          <p:nvPr>
            <p:ph type="ftr" idx="11"/>
          </p:nvPr>
        </p:nvSpPr>
        <p:spPr>
          <a:xfrm>
            <a:off x="3124200" y="6356350"/>
            <a:ext cx="28956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0" name="Google Shape;10;p1"/>
          <p:cNvSpPr txBox="1">
            <a:spLocks noGrp="1"/>
          </p:cNvSpPr>
          <p:nvPr>
            <p:ph type="sldNum" idx="12"/>
          </p:nvPr>
        </p:nvSpPr>
        <p:spPr>
          <a:xfrm>
            <a:off x="6553200" y="6356350"/>
            <a:ext cx="21336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‹Nr.›</a:t>
            </a:fld>
            <a:endParaRPr/>
          </a:p>
        </p:txBody>
      </p:sp>
    </p:spTree>
    <p:extLst>
      <p:ext uri="{BB962C8B-B14F-4D97-AF65-F5344CB8AC3E}">
        <p14:creationId xmlns:p14="http://schemas.microsoft.com/office/powerpoint/2010/main" val="1163062551"/>
      </p:ext>
    </p:extLst>
  </p:cSld>
  <p:clrMap bg1="lt1" tx1="dk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669049989"/>
      </p:ext>
    </p:extLst>
  </p:cSld>
  <p:clrMap bg1="lt1" tx1="dk1" bg2="lt2" tx2="dk2" accent1="accent1" accent2="accent2" accent3="accent3" accent4="accent4" accent5="accent5" accent6="accent6" hlink="hlink" folHlink="folHlink"/>
  <p:sldLayoutIdLst>
    <p:sldLayoutId id="2147483680" r:id="rId1"/>
  </p:sldLayoutIdLst>
  <p:hf sldNum="0" hdr="0" ftr="0" dt="0"/>
  <p:txStyles>
    <p:titleStyle>
      <a:lvl1pPr algn="ctr" defTabSz="1219170" rtl="0" eaLnBrk="1" latinLnBrk="0" hangingPunct="1">
        <a:spcBef>
          <a:spcPct val="0"/>
        </a:spcBef>
        <a:buNone/>
        <a:defRPr sz="5867" kern="1200">
          <a:solidFill>
            <a:schemeClr val="tx1"/>
          </a:solidFill>
          <a:latin typeface="+mj-lt"/>
          <a:ea typeface="+mj-ea"/>
          <a:cs typeface="+mj-cs"/>
        </a:defRPr>
      </a:lvl1pPr>
    </p:titleStyle>
    <p:bodyStyle>
      <a:lvl1pPr marL="457189" indent="-457189" algn="l" defTabSz="1219170" rtl="0" eaLnBrk="1" latinLnBrk="0" hangingPunct="1">
        <a:spcBef>
          <a:spcPct val="20000"/>
        </a:spcBef>
        <a:buFont typeface="Arial" pitchFamily="34" charset="0"/>
        <a:buChar char="•"/>
        <a:defRPr sz="4267" kern="1200">
          <a:solidFill>
            <a:schemeClr val="tx1"/>
          </a:solidFill>
          <a:latin typeface="+mn-lt"/>
          <a:ea typeface="+mn-ea"/>
          <a:cs typeface="+mn-cs"/>
        </a:defRPr>
      </a:lvl1pPr>
      <a:lvl2pPr marL="990575" indent="-380990" algn="l" defTabSz="1219170" rtl="0" eaLnBrk="1" latinLnBrk="0" hangingPunct="1">
        <a:spcBef>
          <a:spcPct val="20000"/>
        </a:spcBef>
        <a:buFont typeface="Arial" pitchFamily="34" charset="0"/>
        <a:buChar char="–"/>
        <a:defRPr sz="3733" kern="1200">
          <a:solidFill>
            <a:schemeClr val="tx1"/>
          </a:solidFill>
          <a:latin typeface="+mn-lt"/>
          <a:ea typeface="+mn-ea"/>
          <a:cs typeface="+mn-cs"/>
        </a:defRPr>
      </a:lvl2pPr>
      <a:lvl3pPr marL="1523962" indent="-304792" algn="l" defTabSz="1219170" rtl="0" eaLnBrk="1" latinLnBrk="0" hangingPunct="1">
        <a:spcBef>
          <a:spcPct val="20000"/>
        </a:spcBef>
        <a:buFont typeface="Arial" pitchFamily="34" charset="0"/>
        <a:buChar char="•"/>
        <a:defRPr sz="3200" kern="1200">
          <a:solidFill>
            <a:schemeClr val="tx1"/>
          </a:solidFill>
          <a:latin typeface="+mn-lt"/>
          <a:ea typeface="+mn-ea"/>
          <a:cs typeface="+mn-cs"/>
        </a:defRPr>
      </a:lvl3pPr>
      <a:lvl4pPr marL="2133547"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4pPr>
      <a:lvl5pPr marL="274313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5pPr>
      <a:lvl6pPr marL="335271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6pPr>
      <a:lvl7pPr marL="3962301"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7pPr>
      <a:lvl8pPr marL="4571886"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8pPr>
      <a:lvl9pPr marL="5181470" indent="-304792" algn="l" defTabSz="1219170" rtl="0" eaLnBrk="1" latinLnBrk="0" hangingPunct="1">
        <a:spcBef>
          <a:spcPct val="20000"/>
        </a:spcBef>
        <a:buFont typeface="Arial" pitchFamily="34" charset="0"/>
        <a:buChar char="•"/>
        <a:defRPr sz="2667"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p:cNvSpPr>
            <a:spLocks noGrp="1"/>
          </p:cNvSpPr>
          <p:nvPr>
            <p:ph type="title"/>
          </p:nvPr>
        </p:nvSpPr>
        <p:spPr>
          <a:xfrm>
            <a:off x="271463" y="244800"/>
            <a:ext cx="11650662" cy="625944"/>
          </a:xfrm>
          <a:prstGeom prst="rect">
            <a:avLst/>
          </a:prstGeom>
        </p:spPr>
        <p:txBody>
          <a:bodyPr vert="horz" lIns="0" tIns="0" rIns="0" bIns="0" rtlCol="0" anchor="t">
            <a:noAutofit/>
          </a:bodyPr>
          <a:lstStyle/>
          <a:p>
            <a:r>
              <a:rPr lang="en-GB" noProof="0"/>
              <a:t>Insert title</a:t>
            </a:r>
          </a:p>
        </p:txBody>
      </p:sp>
      <p:sp>
        <p:nvSpPr>
          <p:cNvPr id="3" name="Textplatzhalter 2"/>
          <p:cNvSpPr>
            <a:spLocks noGrp="1"/>
          </p:cNvSpPr>
          <p:nvPr>
            <p:ph type="body" idx="1"/>
          </p:nvPr>
        </p:nvSpPr>
        <p:spPr>
          <a:xfrm>
            <a:off x="271461" y="870744"/>
            <a:ext cx="11650663" cy="5353844"/>
          </a:xfrm>
          <a:prstGeom prst="rect">
            <a:avLst/>
          </a:prstGeom>
        </p:spPr>
        <p:txBody>
          <a:bodyPr vert="horz" lIns="0" tIns="0" rIns="0" bIns="0" rtlCol="0">
            <a:noAutofit/>
          </a:bodyPr>
          <a:lstStyle/>
          <a:p>
            <a:pPr lvl="0"/>
            <a:r>
              <a:rPr lang="en-GB" noProof="0"/>
              <a:t>Insert content</a:t>
            </a:r>
          </a:p>
          <a:p>
            <a:pPr lvl="1"/>
            <a:r>
              <a:rPr lang="en-GB" noProof="0"/>
              <a:t>Bullet list 2</a:t>
            </a:r>
          </a:p>
          <a:p>
            <a:pPr lvl="2"/>
            <a:r>
              <a:rPr lang="en-GB" noProof="0"/>
              <a:t>Bullet list 3</a:t>
            </a:r>
          </a:p>
          <a:p>
            <a:pPr lvl="3"/>
            <a:r>
              <a:rPr lang="en-GB" noProof="0"/>
              <a:t>Bullet list 4</a:t>
            </a:r>
          </a:p>
          <a:p>
            <a:pPr lvl="4"/>
            <a:r>
              <a:rPr lang="en-GB" noProof="0"/>
              <a:t>Bullet list 5</a:t>
            </a:r>
          </a:p>
        </p:txBody>
      </p:sp>
      <p:sp>
        <p:nvSpPr>
          <p:cNvPr id="4" name="Datumsplatzhalter 3"/>
          <p:cNvSpPr>
            <a:spLocks noGrp="1"/>
          </p:cNvSpPr>
          <p:nvPr>
            <p:ph type="dt" sz="half" idx="2"/>
          </p:nvPr>
        </p:nvSpPr>
        <p:spPr>
          <a:xfrm>
            <a:off x="10416480" y="6424761"/>
            <a:ext cx="1189348" cy="144016"/>
          </a:xfrm>
          <a:prstGeom prst="rect">
            <a:avLst/>
          </a:prstGeom>
        </p:spPr>
        <p:txBody>
          <a:bodyPr vert="horz" lIns="0" tIns="0" rIns="0" bIns="0" rtlCol="0" anchor="t" anchorCtr="0"/>
          <a:lstStyle>
            <a:lvl1pPr algn="r">
              <a:lnSpc>
                <a:spcPct val="98000"/>
              </a:lnSpc>
              <a:defRPr sz="1000">
                <a:solidFill>
                  <a:schemeClr val="tx1"/>
                </a:solidFill>
              </a:defRPr>
            </a:lvl1pPr>
          </a:lstStyle>
          <a:p>
            <a:fld id="{33A7A4C0-ACCA-4150-8BEE-4343F5184661}" type="datetime1">
              <a:rPr lang="de-CH" noProof="0" smtClean="0"/>
              <a:t>22.05.2026</a:t>
            </a:fld>
            <a:endParaRPr lang="en-GB" noProof="0"/>
          </a:p>
        </p:txBody>
      </p:sp>
      <p:sp>
        <p:nvSpPr>
          <p:cNvPr id="5" name="Fußzeilenplatzhalter 4"/>
          <p:cNvSpPr>
            <a:spLocks noGrp="1"/>
          </p:cNvSpPr>
          <p:nvPr>
            <p:ph type="ftr" sz="quarter" idx="3"/>
          </p:nvPr>
        </p:nvSpPr>
        <p:spPr>
          <a:xfrm>
            <a:off x="1522276" y="6424761"/>
            <a:ext cx="7922096" cy="144016"/>
          </a:xfrm>
          <a:prstGeom prst="rect">
            <a:avLst/>
          </a:prstGeom>
        </p:spPr>
        <p:txBody>
          <a:bodyPr vert="horz" lIns="0" tIns="0" rIns="0" bIns="0" rtlCol="0" anchor="t" anchorCtr="0"/>
          <a:lstStyle>
            <a:lvl1pPr algn="l">
              <a:lnSpc>
                <a:spcPct val="98000"/>
              </a:lnSpc>
              <a:defRPr sz="1000">
                <a:solidFill>
                  <a:schemeClr val="tx1"/>
                </a:solidFill>
              </a:defRPr>
            </a:lvl1pPr>
          </a:lstStyle>
          <a:p>
            <a:r>
              <a:rPr lang="en-US" noProof="0"/>
              <a:t>Footer (Edit via "Insert &gt; Header and Footer")</a:t>
            </a:r>
            <a:endParaRPr lang="en-GB" noProof="0"/>
          </a:p>
        </p:txBody>
      </p:sp>
      <p:sp>
        <p:nvSpPr>
          <p:cNvPr id="6" name="Foliennummernplatzhalter 5"/>
          <p:cNvSpPr>
            <a:spLocks noGrp="1"/>
          </p:cNvSpPr>
          <p:nvPr>
            <p:ph type="sldNum" sz="quarter" idx="4"/>
          </p:nvPr>
        </p:nvSpPr>
        <p:spPr>
          <a:xfrm>
            <a:off x="11712624" y="6424761"/>
            <a:ext cx="209500" cy="144016"/>
          </a:xfrm>
          <a:prstGeom prst="rect">
            <a:avLst/>
          </a:prstGeom>
        </p:spPr>
        <p:txBody>
          <a:bodyPr vert="horz" lIns="0" tIns="0" rIns="0" bIns="0" rtlCol="0" anchor="t" anchorCtr="0"/>
          <a:lstStyle>
            <a:lvl1pPr algn="r">
              <a:lnSpc>
                <a:spcPct val="98000"/>
              </a:lnSpc>
              <a:defRPr sz="1000">
                <a:solidFill>
                  <a:schemeClr val="tx1"/>
                </a:solidFill>
              </a:defRPr>
            </a:lvl1pPr>
          </a:lstStyle>
          <a:p>
            <a:fld id="{442AD375-037F-43D0-B059-5172DA06796A}" type="slidenum">
              <a:rPr lang="en-GB" noProof="0" smtClean="0"/>
              <a:pPr/>
              <a:t>‹Nr.›</a:t>
            </a:fld>
            <a:endParaRPr lang="en-GB" noProof="0"/>
          </a:p>
        </p:txBody>
      </p:sp>
      <p:sp>
        <p:nvSpPr>
          <p:cNvPr id="7" name="Textfeld 6">
            <a:extLst>
              <a:ext uri="{FF2B5EF4-FFF2-40B4-BE49-F238E27FC236}">
                <a16:creationId xmlns:a16="http://schemas.microsoft.com/office/drawing/2014/main" id="{1C703539-8E35-D069-DBD5-3A4DCC125A4D}"/>
              </a:ext>
            </a:extLst>
          </p:cNvPr>
          <p:cNvSpPr txBox="1"/>
          <p:nvPr userDrawn="1"/>
        </p:nvSpPr>
        <p:spPr>
          <a:xfrm rot="5400000">
            <a:off x="11394044" y="5941110"/>
            <a:ext cx="1753783" cy="61555"/>
          </a:xfrm>
          <a:prstGeom prst="rect">
            <a:avLst/>
          </a:prstGeom>
          <a:noFill/>
        </p:spPr>
        <p:txBody>
          <a:bodyPr wrap="square" lIns="0" tIns="0" rIns="0" bIns="0" rtlCol="0">
            <a:spAutoFit/>
          </a:bodyPr>
          <a:lstStyle/>
          <a:p>
            <a:pPr algn="r"/>
            <a:r>
              <a:rPr lang="de-CH" sz="400" spc="40" baseline="0" noProof="0">
                <a:solidFill>
                  <a:schemeClr val="bg1">
                    <a:lumMod val="85000"/>
                  </a:schemeClr>
                </a:solidFill>
              </a:rPr>
              <a:t>Erstellt durch Vorlagenbauer.ch</a:t>
            </a:r>
          </a:p>
        </p:txBody>
      </p:sp>
      <p:cxnSp>
        <p:nvCxnSpPr>
          <p:cNvPr id="11" name="Gerader Verbinder 10">
            <a:extLst>
              <a:ext uri="{FF2B5EF4-FFF2-40B4-BE49-F238E27FC236}">
                <a16:creationId xmlns:a16="http://schemas.microsoft.com/office/drawing/2014/main" id="{D0F7A25C-6B57-E378-A273-BBFF709DB255}"/>
              </a:ext>
            </a:extLst>
          </p:cNvPr>
          <p:cNvCxnSpPr>
            <a:cxnSpLocks/>
          </p:cNvCxnSpPr>
          <p:nvPr userDrawn="1"/>
        </p:nvCxnSpPr>
        <p:spPr>
          <a:xfrm>
            <a:off x="11703099" y="6448574"/>
            <a:ext cx="0" cy="129600"/>
          </a:xfrm>
          <a:prstGeom prst="line">
            <a:avLst/>
          </a:prstGeom>
          <a:ln w="6350">
            <a:solidFill>
              <a:srgbClr val="808080"/>
            </a:solidFill>
          </a:ln>
        </p:spPr>
        <p:style>
          <a:lnRef idx="1">
            <a:schemeClr val="accent1"/>
          </a:lnRef>
          <a:fillRef idx="0">
            <a:schemeClr val="accent1"/>
          </a:fillRef>
          <a:effectRef idx="0">
            <a:schemeClr val="accent1"/>
          </a:effectRef>
          <a:fontRef idx="minor">
            <a:schemeClr val="tx1"/>
          </a:fontRef>
        </p:style>
      </p:cxnSp>
      <p:sp>
        <p:nvSpPr>
          <p:cNvPr id="12" name="Textfeld 11">
            <a:extLst>
              <a:ext uri="{FF2B5EF4-FFF2-40B4-BE49-F238E27FC236}">
                <a16:creationId xmlns:a16="http://schemas.microsoft.com/office/drawing/2014/main" id="{428D97A1-67D4-8BCE-2C75-BEA0093CDA16}"/>
              </a:ext>
            </a:extLst>
          </p:cNvPr>
          <p:cNvSpPr txBox="1"/>
          <p:nvPr userDrawn="1"/>
        </p:nvSpPr>
        <p:spPr>
          <a:xfrm>
            <a:off x="269875" y="6424761"/>
            <a:ext cx="1060992" cy="150811"/>
          </a:xfrm>
          <a:prstGeom prst="rect">
            <a:avLst/>
          </a:prstGeom>
          <a:noFill/>
        </p:spPr>
        <p:txBody>
          <a:bodyPr wrap="square" lIns="0" tIns="0" rIns="0" bIns="0" rtlCol="0">
            <a:spAutoFit/>
          </a:bodyPr>
          <a:lstStyle/>
          <a:p>
            <a:r>
              <a:rPr lang="en-GB" sz="1000" b="1" noProof="0">
                <a:latin typeface="Source Sans Pro SemiBold" panose="020B0603030403020204" pitchFamily="34" charset="0"/>
              </a:rPr>
              <a:t>University of Zurich</a:t>
            </a:r>
          </a:p>
        </p:txBody>
      </p:sp>
      <p:cxnSp>
        <p:nvCxnSpPr>
          <p:cNvPr id="13" name="Gerader Verbinder 12">
            <a:extLst>
              <a:ext uri="{FF2B5EF4-FFF2-40B4-BE49-F238E27FC236}">
                <a16:creationId xmlns:a16="http://schemas.microsoft.com/office/drawing/2014/main" id="{B7B29EB8-D7DC-4128-6431-E45C30786CE8}"/>
              </a:ext>
            </a:extLst>
          </p:cNvPr>
          <p:cNvCxnSpPr>
            <a:cxnSpLocks/>
          </p:cNvCxnSpPr>
          <p:nvPr userDrawn="1"/>
        </p:nvCxnSpPr>
        <p:spPr>
          <a:xfrm>
            <a:off x="1418938" y="6448574"/>
            <a:ext cx="0" cy="129600"/>
          </a:xfrm>
          <a:prstGeom prst="line">
            <a:avLst/>
          </a:prstGeom>
          <a:ln w="6350">
            <a:solidFill>
              <a:srgbClr val="80808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0332734"/>
      </p:ext>
    </p:extLst>
  </p:cSld>
  <p:clrMap bg1="lt1" tx1="dk1" bg2="lt2" tx2="dk2" accent1="accent1" accent2="accent2" accent3="accent3" accent4="accent4" accent5="accent5" accent6="accent6" hlink="hlink" folHlink="folHlink"/>
  <p:sldLayoutIdLst>
    <p:sldLayoutId id="2147483682" r:id="rId1"/>
    <p:sldLayoutId id="2147483683" r:id="rId2"/>
    <p:sldLayoutId id="2147483684" r:id="rId3"/>
    <p:sldLayoutId id="2147483685" r:id="rId4"/>
    <p:sldLayoutId id="2147483686" r:id="rId5"/>
    <p:sldLayoutId id="2147483687" r:id="rId6"/>
    <p:sldLayoutId id="2147483688" r:id="rId7"/>
    <p:sldLayoutId id="2147483689" r:id="rId8"/>
    <p:sldLayoutId id="2147483690" r:id="rId9"/>
    <p:sldLayoutId id="2147483691" r:id="rId10"/>
    <p:sldLayoutId id="2147483692" r:id="rId11"/>
    <p:sldLayoutId id="2147483693" r:id="rId12"/>
    <p:sldLayoutId id="2147483694" r:id="rId13"/>
    <p:sldLayoutId id="2147483695" r:id="rId14"/>
    <p:sldLayoutId id="2147483696" r:id="rId15"/>
    <p:sldLayoutId id="2147483697" r:id="rId16"/>
    <p:sldLayoutId id="2147483698" r:id="rId17"/>
    <p:sldLayoutId id="2147483699" r:id="rId18"/>
    <p:sldLayoutId id="2147483700" r:id="rId19"/>
    <p:sldLayoutId id="2147483701" r:id="rId20"/>
    <p:sldLayoutId id="2147483702" r:id="rId21"/>
    <p:sldLayoutId id="2147483703" r:id="rId22"/>
    <p:sldLayoutId id="2147483704" r:id="rId23"/>
    <p:sldLayoutId id="2147483705" r:id="rId24"/>
    <p:sldLayoutId id="2147483706" r:id="rId25"/>
    <p:sldLayoutId id="2147483707" r:id="rId26"/>
    <p:sldLayoutId id="2147483708" r:id="rId27"/>
    <p:sldLayoutId id="2147483709" r:id="rId28"/>
    <p:sldLayoutId id="2147483710" r:id="rId29"/>
    <p:sldLayoutId id="2147483711" r:id="rId30"/>
    <p:sldLayoutId id="2147483712" r:id="rId31"/>
    <p:sldLayoutId id="2147483713" r:id="rId32"/>
    <p:sldLayoutId id="2147483714" r:id="rId33"/>
    <p:sldLayoutId id="2147483715" r:id="rId34"/>
    <p:sldLayoutId id="2147483716" r:id="rId35"/>
  </p:sldLayoutIdLst>
  <p:hf hdr="0"/>
  <p:txStyles>
    <p:titleStyle>
      <a:lvl1pPr algn="l" defTabSz="914400" rtl="0" eaLnBrk="1" latinLnBrk="0" hangingPunct="1">
        <a:lnSpc>
          <a:spcPct val="97000"/>
        </a:lnSpc>
        <a:spcBef>
          <a:spcPct val="0"/>
        </a:spcBef>
        <a:buNone/>
        <a:defRPr sz="2400" b="1" kern="1200" spc="0" baseline="0">
          <a:solidFill>
            <a:schemeClr val="tx1"/>
          </a:solidFill>
          <a:latin typeface="+mj-lt"/>
          <a:ea typeface="+mj-ea"/>
          <a:cs typeface="+mj-cs"/>
        </a:defRPr>
      </a:lvl1pPr>
    </p:titleStyle>
    <p:bodyStyle>
      <a:lvl1pPr marL="0" indent="0" algn="l" defTabSz="914400" rtl="0" eaLnBrk="1" latinLnBrk="0" hangingPunct="1">
        <a:lnSpc>
          <a:spcPct val="103000"/>
        </a:lnSpc>
        <a:spcBef>
          <a:spcPts val="0"/>
        </a:spcBef>
        <a:buFont typeface="+mj-lt"/>
        <a:buNone/>
        <a:defRPr sz="1600" kern="1200" spc="0" baseline="0">
          <a:solidFill>
            <a:schemeClr val="tx1"/>
          </a:solidFill>
          <a:latin typeface="+mn-lt"/>
          <a:ea typeface="+mn-ea"/>
          <a:cs typeface="+mn-cs"/>
        </a:defRPr>
      </a:lvl1pPr>
      <a:lvl2pPr marL="226800" indent="-226800" algn="l" defTabSz="914400" rtl="0" eaLnBrk="1" latinLnBrk="0" hangingPunct="1">
        <a:lnSpc>
          <a:spcPct val="103000"/>
        </a:lnSpc>
        <a:spcBef>
          <a:spcPts val="1000"/>
        </a:spcBef>
        <a:buFont typeface="Source Sans Pro" panose="020B0503030403020204" pitchFamily="34" charset="0"/>
        <a:buChar char="―"/>
        <a:defRPr sz="1600" kern="1200" spc="0" baseline="0">
          <a:solidFill>
            <a:schemeClr val="tx1"/>
          </a:solidFill>
          <a:latin typeface="+mn-lt"/>
          <a:ea typeface="+mn-ea"/>
          <a:cs typeface="+mn-cs"/>
        </a:defRPr>
      </a:lvl2pPr>
      <a:lvl3pPr marL="658800" indent="-226800" algn="l" defTabSz="914400" rtl="0" eaLnBrk="1" latinLnBrk="0" hangingPunct="1">
        <a:lnSpc>
          <a:spcPct val="103000"/>
        </a:lnSpc>
        <a:spcBef>
          <a:spcPts val="1000"/>
        </a:spcBef>
        <a:buFont typeface="Source Sans Pro" panose="020B0503030403020204" pitchFamily="34" charset="0"/>
        <a:buChar char="―"/>
        <a:defRPr sz="1600" kern="1200" spc="0" baseline="0">
          <a:solidFill>
            <a:schemeClr val="tx1"/>
          </a:solidFill>
          <a:latin typeface="+mn-lt"/>
          <a:ea typeface="+mn-ea"/>
          <a:cs typeface="+mn-cs"/>
        </a:defRPr>
      </a:lvl3pPr>
      <a:lvl4pPr marL="1090800" indent="-226800" algn="l" defTabSz="914400" rtl="0" eaLnBrk="1" latinLnBrk="0" hangingPunct="1">
        <a:lnSpc>
          <a:spcPct val="103000"/>
        </a:lnSpc>
        <a:spcBef>
          <a:spcPts val="1000"/>
        </a:spcBef>
        <a:buFont typeface="Source Sans Pro" panose="020B0503030403020204" pitchFamily="34" charset="0"/>
        <a:buChar char="―"/>
        <a:defRPr sz="1600" kern="1200" spc="0" baseline="0">
          <a:solidFill>
            <a:schemeClr val="tx1"/>
          </a:solidFill>
          <a:latin typeface="+mn-lt"/>
          <a:ea typeface="+mn-ea"/>
          <a:cs typeface="+mn-cs"/>
        </a:defRPr>
      </a:lvl4pPr>
      <a:lvl5pPr marL="1522800" indent="-226800" algn="l" defTabSz="914400" rtl="0" eaLnBrk="1" latinLnBrk="0" hangingPunct="1">
        <a:lnSpc>
          <a:spcPct val="103000"/>
        </a:lnSpc>
        <a:spcBef>
          <a:spcPts val="1000"/>
        </a:spcBef>
        <a:buFont typeface="Source Sans Pro" panose="020B0503030403020204" pitchFamily="34" charset="0"/>
        <a:buChar char="―"/>
        <a:defRPr sz="1600" kern="1200" spc="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indent="0" algn="l" defTabSz="914400" rtl="0" eaLnBrk="1" latinLnBrk="0" hangingPunct="1">
        <a:lnSpc>
          <a:spcPct val="98000"/>
        </a:lnSpc>
        <a:spcBef>
          <a:spcPts val="0"/>
        </a:spcBef>
        <a:buFont typeface="+mj-lt"/>
        <a:buNone/>
        <a:defRPr sz="1600" kern="1200" spc="-10" baseline="0">
          <a:solidFill>
            <a:schemeClr val="tx1"/>
          </a:solidFill>
          <a:latin typeface="+mn-lt"/>
          <a:ea typeface="+mn-ea"/>
          <a:cs typeface="+mn-cs"/>
        </a:defRPr>
      </a:lvl1pPr>
      <a:lvl2pPr marL="174625" indent="-174625" algn="l" defTabSz="914400" rtl="0" eaLnBrk="1" latinLnBrk="0" hangingPunct="1">
        <a:lnSpc>
          <a:spcPct val="98000"/>
        </a:lnSpc>
        <a:spcBef>
          <a:spcPts val="0"/>
        </a:spcBef>
        <a:buFont typeface="Source Sans Pro" panose="020B0503030403020204" pitchFamily="34" charset="0"/>
        <a:buChar char="―"/>
        <a:defRPr sz="1600" kern="1200" spc="-10" baseline="0">
          <a:solidFill>
            <a:schemeClr val="tx1"/>
          </a:solidFill>
          <a:latin typeface="+mn-lt"/>
          <a:ea typeface="+mn-ea"/>
          <a:cs typeface="+mn-cs"/>
        </a:defRPr>
      </a:lvl2pPr>
      <a:lvl3pPr marL="360363" indent="-185738" algn="l" defTabSz="914400" rtl="0" eaLnBrk="1" latinLnBrk="0" hangingPunct="1">
        <a:lnSpc>
          <a:spcPct val="98000"/>
        </a:lnSpc>
        <a:spcBef>
          <a:spcPts val="0"/>
        </a:spcBef>
        <a:buFont typeface="Source Sans Pro" panose="020B0503030403020204" pitchFamily="34" charset="0"/>
        <a:buChar char="―"/>
        <a:defRPr sz="1600" kern="1200" spc="-10" baseline="0">
          <a:solidFill>
            <a:schemeClr val="tx1"/>
          </a:solidFill>
          <a:latin typeface="+mn-lt"/>
          <a:ea typeface="+mn-ea"/>
          <a:cs typeface="+mn-cs"/>
        </a:defRPr>
      </a:lvl3pPr>
      <a:lvl4pPr marL="534988" indent="-174625" algn="l" defTabSz="914400" rtl="0" eaLnBrk="1" latinLnBrk="0" hangingPunct="1">
        <a:lnSpc>
          <a:spcPct val="98000"/>
        </a:lnSpc>
        <a:spcBef>
          <a:spcPts val="0"/>
        </a:spcBef>
        <a:buFont typeface="Source Sans Pro" panose="020B0503030403020204" pitchFamily="34" charset="0"/>
        <a:buChar char="―"/>
        <a:defRPr sz="1600" kern="1200" spc="-10" baseline="0">
          <a:solidFill>
            <a:schemeClr val="tx1"/>
          </a:solidFill>
          <a:latin typeface="+mn-lt"/>
          <a:ea typeface="+mn-ea"/>
          <a:cs typeface="+mn-cs"/>
        </a:defRPr>
      </a:lvl4pPr>
      <a:lvl5pPr marL="719138" indent="-184150" algn="l" defTabSz="914400" rtl="0" eaLnBrk="1" latinLnBrk="0" hangingPunct="1">
        <a:lnSpc>
          <a:spcPct val="98000"/>
        </a:lnSpc>
        <a:spcBef>
          <a:spcPts val="0"/>
        </a:spcBef>
        <a:buFont typeface="Source Sans Pro" panose="020B0503030403020204" pitchFamily="34" charset="0"/>
        <a:buChar char="―"/>
        <a:defRPr sz="1600" kern="1200" spc="-10" baseline="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170">
          <p15:clr>
            <a:srgbClr val="A4A3A4"/>
          </p15:clr>
        </p15:guide>
        <p15:guide id="2" pos="7510">
          <p15:clr>
            <a:srgbClr val="A4A3A4"/>
          </p15:clr>
        </p15:guide>
        <p15:guide id="3" orient="horz" pos="3921">
          <p15:clr>
            <a:srgbClr val="A4A3A4"/>
          </p15:clr>
        </p15:guide>
        <p15:guide id="4" orient="horz" pos="546">
          <p15:clr>
            <a:srgbClr val="A4A3A4"/>
          </p15:clr>
        </p15:guide>
        <p15:guide id="6" orient="horz" pos="172">
          <p15:clr>
            <a:srgbClr val="A4A3A4"/>
          </p15:clr>
        </p15:guide>
        <p15:guide id="7" orient="horz" pos="864">
          <p15:clr>
            <a:srgbClr val="A4A3A4"/>
          </p15:clr>
        </p15:guide>
      </p15:sldGuideLst>
    </p:ext>
  </p:extLst>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bwMode="auto">
        <a:xfrm>
          <a:off x="0" y="0"/>
          <a:ext cx="0" cy="0"/>
          <a:chOff x="0" y="0"/>
          <a:chExt cx="0" cy="0"/>
        </a:xfrm>
      </p:grpSpPr>
      <p:sp>
        <p:nvSpPr>
          <p:cNvPr id="74609372" name="Title Placeholder 1"/>
          <p:cNvSpPr>
            <a:spLocks noGrp="1"/>
          </p:cNvSpPr>
          <p:nvPr>
            <p:ph type="title"/>
          </p:nvPr>
        </p:nvSpPr>
        <p:spPr bwMode="auto">
          <a:xfrm>
            <a:off x="838200" y="365125"/>
            <a:ext cx="10515600" cy="1325563"/>
          </a:xfrm>
          <a:prstGeom prst="rect">
            <a:avLst/>
          </a:prstGeom>
        </p:spPr>
        <p:txBody>
          <a:bodyPr vert="horz" lIns="91440" tIns="45720" rIns="91440" bIns="45720" rtlCol="0" anchor="ctr">
            <a:normAutofit/>
          </a:bodyPr>
          <a:lstStyle/>
          <a:p>
            <a:pPr>
              <a:defRPr/>
            </a:pPr>
            <a:r>
              <a:rPr lang="en-GB"/>
              <a:t>Click to edit Master title style</a:t>
            </a:r>
            <a:endParaRPr/>
          </a:p>
        </p:txBody>
      </p:sp>
      <p:sp>
        <p:nvSpPr>
          <p:cNvPr id="219009163" name="Text Placeholder 2"/>
          <p:cNvSpPr>
            <a:spLocks noGrp="1"/>
          </p:cNvSpPr>
          <p:nvPr>
            <p:ph type="body" idx="1"/>
          </p:nvPr>
        </p:nvSpPr>
        <p:spPr bwMode="auto">
          <a:xfrm>
            <a:off x="838200" y="1825625"/>
            <a:ext cx="10515600" cy="4351338"/>
          </a:xfrm>
          <a:prstGeom prst="rect">
            <a:avLst/>
          </a:prstGeom>
        </p:spPr>
        <p:txBody>
          <a:bodyPr vert="horz" lIns="91440" tIns="45720" rIns="91440" bIns="45720" rtlCol="0">
            <a:normAutofit/>
          </a:bodyPr>
          <a:lstStyle/>
          <a:p>
            <a:pPr lvl="0">
              <a:defRPr/>
            </a:pPr>
            <a:r>
              <a:rPr lang="en-GB"/>
              <a:t>Click to edit Master text styles</a:t>
            </a:r>
            <a:endParaRPr/>
          </a:p>
          <a:p>
            <a:pPr lvl="1">
              <a:defRPr/>
            </a:pPr>
            <a:r>
              <a:rPr lang="en-GB"/>
              <a:t>Second level</a:t>
            </a:r>
            <a:endParaRPr/>
          </a:p>
          <a:p>
            <a:pPr lvl="2">
              <a:defRPr/>
            </a:pPr>
            <a:r>
              <a:rPr lang="en-GB"/>
              <a:t>Third level</a:t>
            </a:r>
            <a:endParaRPr/>
          </a:p>
          <a:p>
            <a:pPr lvl="3">
              <a:defRPr/>
            </a:pPr>
            <a:r>
              <a:rPr lang="en-GB"/>
              <a:t>Fourth level</a:t>
            </a:r>
            <a:endParaRPr/>
          </a:p>
          <a:p>
            <a:pPr lvl="4">
              <a:defRPr/>
            </a:pPr>
            <a:r>
              <a:rPr lang="en-GB"/>
              <a:t>Fifth level</a:t>
            </a:r>
            <a:endParaRPr/>
          </a:p>
        </p:txBody>
      </p:sp>
      <p:sp>
        <p:nvSpPr>
          <p:cNvPr id="1961154090" name="Date Placeholder 3"/>
          <p:cNvSpPr>
            <a:spLocks noGrp="1"/>
          </p:cNvSpPr>
          <p:nvPr>
            <p:ph type="dt" sz="half" idx="2"/>
          </p:nvPr>
        </p:nvSpPr>
        <p:spPr bwMode="auto">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pPr>
              <a:defRPr/>
            </a:pPr>
            <a:fld id="{6F1B07D3-C64D-F34D-B649-189325576BDE}" type="datetime2">
              <a:rPr lang="en-US"/>
              <a:t>Friday, May 22, 2026</a:t>
            </a:fld>
            <a:endParaRPr/>
          </a:p>
        </p:txBody>
      </p:sp>
      <p:sp>
        <p:nvSpPr>
          <p:cNvPr id="1114403193" name="Footer Placeholder 4"/>
          <p:cNvSpPr>
            <a:spLocks noGrp="1"/>
          </p:cNvSpPr>
          <p:nvPr>
            <p:ph type="ftr" sz="quarter" idx="3"/>
          </p:nvPr>
        </p:nvSpPr>
        <p:spPr bwMode="auto">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pPr>
              <a:defRPr/>
            </a:pPr>
            <a:r>
              <a:t> </a:t>
            </a:r>
          </a:p>
        </p:txBody>
      </p:sp>
      <p:sp>
        <p:nvSpPr>
          <p:cNvPr id="1198499168" name="Slide Number Placeholder 5"/>
          <p:cNvSpPr>
            <a:spLocks noGrp="1"/>
          </p:cNvSpPr>
          <p:nvPr>
            <p:ph type="sldNum" sz="quarter" idx="4"/>
          </p:nvPr>
        </p:nvSpPr>
        <p:spPr bwMode="auto">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pPr>
              <a:defRPr/>
            </a:pPr>
            <a:fld id="{439345F6-01C2-4643-97E8-DB89DEA11E34}" type="slidenum">
              <a:rPr/>
              <a:t>‹Nr.›</a:t>
            </a:fld>
            <a:endParaRPr/>
          </a:p>
        </p:txBody>
      </p:sp>
    </p:spTree>
    <p:extLst>
      <p:ext uri="{BB962C8B-B14F-4D97-AF65-F5344CB8AC3E}">
        <p14:creationId xmlns:p14="http://schemas.microsoft.com/office/powerpoint/2010/main" val="1884900514"/>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 id="2147483721" r:id="rId4"/>
    <p:sldLayoutId id="2147483722" r:id="rId5"/>
    <p:sldLayoutId id="2147483723" r:id="rId6"/>
    <p:sldLayoutId id="2147483724" r:id="rId7"/>
    <p:sldLayoutId id="2147483725" r:id="rId8"/>
    <p:sldLayoutId id="2147483726" r:id="rId9"/>
    <p:sldLayoutId id="2147483727" r:id="rId10"/>
    <p:sldLayoutId id="2147483728" r:id="rId11"/>
    <p:sldLayoutId id="2147483729" r:id="rId12"/>
  </p:sldLayoutIdLst>
  <p:hf hdr="0" ftr="0"/>
  <p:txStyles>
    <p:titleStyle>
      <a:lvl1pPr algn="l" defTabSz="914400" rtl="0">
        <a:lnSpc>
          <a:spcPct val="90000"/>
        </a:lnSpc>
        <a:spcBef>
          <a:spcPts val="0"/>
        </a:spcBef>
        <a:buNone/>
        <a:defRPr sz="4400">
          <a:solidFill>
            <a:schemeClr val="tx1"/>
          </a:solidFill>
          <a:latin typeface="+mj-lt"/>
          <a:ea typeface="+mj-ea"/>
          <a:cs typeface="+mj-cs"/>
        </a:defRPr>
      </a:lvl1pPr>
    </p:titleStyle>
    <p:bodyStyle>
      <a:lvl1pPr marL="228600" indent="-228600" algn="l" defTabSz="914400" rtl="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rtl="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p:bodyStyle>
    <p:otherStyle>
      <a:defPPr>
        <a:defRPr/>
      </a:defPPr>
      <a:lvl1pPr marL="0" algn="l" defTabSz="914400" rtl="0">
        <a:defRPr sz="1800">
          <a:solidFill>
            <a:schemeClr val="tx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pPr/>
              <a:t>5/22/2026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pPr/>
              <a:t>‹Nr.›</a:t>
            </a:fld>
            <a:endParaRPr lang="en-US"/>
          </a:p>
        </p:txBody>
      </p:sp>
    </p:spTree>
    <p:extLst>
      <p:ext uri="{BB962C8B-B14F-4D97-AF65-F5344CB8AC3E}">
        <p14:creationId xmlns:p14="http://schemas.microsoft.com/office/powerpoint/2010/main" val="3172071957"/>
      </p:ext>
    </p:extLst>
  </p:cSld>
  <p:clrMap bg1="lt1" tx1="dk1" bg2="lt2" tx2="dk2" accent1="accent1" accent2="accent2" accent3="accent3" accent4="accent4" accent5="accent5" accent6="accent6" hlink="hlink" folHlink="folHlink"/>
  <p:sldLayoutIdLst>
    <p:sldLayoutId id="2147483731" r:id="rId1"/>
    <p:sldLayoutId id="2147483732" r:id="rId2"/>
    <p:sldLayoutId id="2147483733" r:id="rId3"/>
    <p:sldLayoutId id="2147483734" r:id="rId4"/>
    <p:sldLayoutId id="2147483735" r:id="rId5"/>
    <p:sldLayoutId id="2147483736" r:id="rId6"/>
    <p:sldLayoutId id="2147483737" r:id="rId7"/>
    <p:sldLayoutId id="2147483738" r:id="rId8"/>
    <p:sldLayoutId id="2147483739" r:id="rId9"/>
    <p:sldLayoutId id="2147483740" r:id="rId10"/>
    <p:sldLayoutId id="214748374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gray">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bwMode="auto">
          <a:xfrm>
            <a:off x="1065490" y="533400"/>
            <a:ext cx="8689064" cy="1066800"/>
          </a:xfrm>
          <a:prstGeom prst="rect">
            <a:avLst/>
          </a:prstGeom>
        </p:spPr>
        <p:txBody>
          <a:bodyPr vert="horz" lIns="91440" tIns="45720" rIns="91440" bIns="45720" rtlCol="0" anchor="b">
            <a:normAutofit/>
          </a:bodyPr>
          <a:lstStyle/>
          <a:p>
            <a:r>
              <a:rPr lang="en-GB"/>
              <a:t>Click to edit Master title style</a:t>
            </a:r>
            <a:endParaRPr dirty="0"/>
          </a:p>
        </p:txBody>
      </p:sp>
      <p:sp>
        <p:nvSpPr>
          <p:cNvPr id="3" name="Text Placeholder 2"/>
          <p:cNvSpPr>
            <a:spLocks noGrp="1"/>
          </p:cNvSpPr>
          <p:nvPr>
            <p:ph type="body" idx="1"/>
          </p:nvPr>
        </p:nvSpPr>
        <p:spPr>
          <a:xfrm>
            <a:off x="1065490" y="1828800"/>
            <a:ext cx="8689064" cy="4191000"/>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dirty="0"/>
          </a:p>
        </p:txBody>
      </p:sp>
      <p:sp>
        <p:nvSpPr>
          <p:cNvPr id="5" name="Footer Placeholder 4"/>
          <p:cNvSpPr>
            <a:spLocks noGrp="1"/>
          </p:cNvSpPr>
          <p:nvPr>
            <p:ph type="ftr" sz="quarter" idx="3"/>
          </p:nvPr>
        </p:nvSpPr>
        <p:spPr>
          <a:xfrm>
            <a:off x="1065491" y="6155268"/>
            <a:ext cx="5654560" cy="273049"/>
          </a:xfrm>
          <a:prstGeom prst="rect">
            <a:avLst/>
          </a:prstGeom>
        </p:spPr>
        <p:txBody>
          <a:bodyPr vert="horz" lIns="91440" tIns="45720" rIns="91440" bIns="45720" rtlCol="0" anchor="ctr"/>
          <a:lstStyle>
            <a:lvl1pPr algn="l">
              <a:defRPr sz="1100">
                <a:solidFill>
                  <a:schemeClr val="tx1"/>
                </a:solidFill>
              </a:defRPr>
            </a:lvl1pPr>
          </a:lstStyle>
          <a:p>
            <a:endParaRPr lang="en-US" dirty="0"/>
          </a:p>
        </p:txBody>
      </p:sp>
      <p:sp>
        <p:nvSpPr>
          <p:cNvPr id="4" name="Date Placeholder 3"/>
          <p:cNvSpPr>
            <a:spLocks noGrp="1"/>
          </p:cNvSpPr>
          <p:nvPr>
            <p:ph type="dt" sz="half" idx="2"/>
          </p:nvPr>
        </p:nvSpPr>
        <p:spPr>
          <a:xfrm>
            <a:off x="6934418" y="6155268"/>
            <a:ext cx="1371957" cy="273049"/>
          </a:xfrm>
          <a:prstGeom prst="rect">
            <a:avLst/>
          </a:prstGeom>
        </p:spPr>
        <p:txBody>
          <a:bodyPr vert="horz" lIns="91440" tIns="45720" rIns="91440" bIns="45720" rtlCol="0" anchor="ctr"/>
          <a:lstStyle>
            <a:lvl1pPr algn="r">
              <a:defRPr sz="1100">
                <a:solidFill>
                  <a:schemeClr val="tx1"/>
                </a:solidFill>
              </a:defRPr>
            </a:lvl1pPr>
          </a:lstStyle>
          <a:p>
            <a:endParaRPr lang="en-US" dirty="0"/>
          </a:p>
        </p:txBody>
      </p:sp>
      <p:sp>
        <p:nvSpPr>
          <p:cNvPr id="6" name="Slide Number Placeholder 5"/>
          <p:cNvSpPr>
            <a:spLocks noGrp="1"/>
          </p:cNvSpPr>
          <p:nvPr>
            <p:ph type="sldNum" sz="quarter" idx="4"/>
          </p:nvPr>
        </p:nvSpPr>
        <p:spPr>
          <a:xfrm>
            <a:off x="8535035" y="6155268"/>
            <a:ext cx="1219519" cy="273049"/>
          </a:xfrm>
          <a:prstGeom prst="rect">
            <a:avLst/>
          </a:prstGeom>
        </p:spPr>
        <p:txBody>
          <a:bodyPr vert="horz" lIns="91440" tIns="45720" rIns="91440" bIns="45720" rtlCol="0" anchor="ctr"/>
          <a:lstStyle>
            <a:lvl1pPr algn="r">
              <a:defRPr sz="1100">
                <a:solidFill>
                  <a:schemeClr val="tx1"/>
                </a:solidFill>
              </a:defRPr>
            </a:lvl1pPr>
          </a:lstStyle>
          <a:p>
            <a:fld id="{AAEAE4A8-A6E5-453E-B946-FB774B73F48C}" type="slidenum">
              <a:rPr lang="en-US" smtClean="0"/>
              <a:pPr/>
              <a:t>‹Nr.›</a:t>
            </a:fld>
            <a:endParaRPr lang="en-US" dirty="0"/>
          </a:p>
        </p:txBody>
      </p:sp>
    </p:spTree>
    <p:extLst>
      <p:ext uri="{BB962C8B-B14F-4D97-AF65-F5344CB8AC3E}">
        <p14:creationId xmlns:p14="http://schemas.microsoft.com/office/powerpoint/2010/main" val="1295531030"/>
      </p:ext>
    </p:extLst>
  </p:cSld>
  <p:clrMap bg1="lt1" tx1="dk1" bg2="lt2" tx2="dk2" accent1="accent1" accent2="accent2" accent3="accent3" accent4="accent4" accent5="accent5" accent6="accent6" hlink="hlink" folHlink="folHlink"/>
  <p:sldLayoutIdLst>
    <p:sldLayoutId id="2147483743" r:id="rId1"/>
    <p:sldLayoutId id="2147483744" r:id="rId2"/>
    <p:sldLayoutId id="2147483745" r:id="rId3"/>
    <p:sldLayoutId id="2147483746" r:id="rId4"/>
    <p:sldLayoutId id="2147483747" r:id="rId5"/>
    <p:sldLayoutId id="2147483748" r:id="rId6"/>
    <p:sldLayoutId id="2147483749" r:id="rId7"/>
    <p:sldLayoutId id="2147483750" r:id="rId8"/>
    <p:sldLayoutId id="2147483751" r:id="rId9"/>
    <p:sldLayoutId id="2147483752" r:id="rId10"/>
    <p:sldLayoutId id="2147483753" r:id="rId11"/>
    <p:sldLayoutId id="2147483754" r:id="rId12"/>
    <p:sldLayoutId id="2147483755" r:id="rId13"/>
  </p:sldLayoutIdLst>
  <p:hf hdr="0" ftr="0" dt="0"/>
  <p:txStyles>
    <p:titleStyle>
      <a:lvl1pPr algn="l" defTabSz="914400" rtl="0" eaLnBrk="1" latinLnBrk="0" hangingPunct="1">
        <a:lnSpc>
          <a:spcPct val="80000"/>
        </a:lnSpc>
        <a:spcBef>
          <a:spcPct val="0"/>
        </a:spcBef>
        <a:buNone/>
        <a:defRPr sz="3600" b="1" kern="1200">
          <a:solidFill>
            <a:schemeClr val="tx1">
              <a:lumMod val="85000"/>
              <a:lumOff val="15000"/>
            </a:schemeClr>
          </a:solidFill>
          <a:latin typeface="+mj-lt"/>
          <a:ea typeface="+mj-ea"/>
          <a:cs typeface="+mj-cs"/>
        </a:defRPr>
      </a:lvl1pPr>
    </p:titleStyle>
    <p:bodyStyle>
      <a:lvl1pPr marL="274320" indent="-228600" algn="l" defTabSz="914400" rtl="0" eaLnBrk="1" latinLnBrk="0" hangingPunct="1">
        <a:lnSpc>
          <a:spcPct val="90000"/>
        </a:lnSpc>
        <a:spcBef>
          <a:spcPts val="1800"/>
        </a:spcBef>
        <a:buClr>
          <a:schemeClr val="tx1">
            <a:lumMod val="65000"/>
            <a:lumOff val="35000"/>
          </a:schemeClr>
        </a:buClr>
        <a:buSzPct val="80000"/>
        <a:buFont typeface="Arial" pitchFamily="34" charset="0"/>
        <a:buChar char="•"/>
        <a:defRPr sz="2000" kern="1200">
          <a:solidFill>
            <a:schemeClr val="tx1">
              <a:lumMod val="85000"/>
              <a:lumOff val="15000"/>
            </a:schemeClr>
          </a:solidFill>
          <a:latin typeface="+mn-lt"/>
          <a:ea typeface="+mn-ea"/>
          <a:cs typeface="+mn-cs"/>
        </a:defRPr>
      </a:lvl1pPr>
      <a:lvl2pPr marL="594360" indent="-228600" algn="l" defTabSz="914400" rtl="0" eaLnBrk="1" latinLnBrk="0" hangingPunct="1">
        <a:lnSpc>
          <a:spcPct val="90000"/>
        </a:lnSpc>
        <a:spcBef>
          <a:spcPts val="1000"/>
        </a:spcBef>
        <a:buClr>
          <a:schemeClr val="tx1">
            <a:lumMod val="65000"/>
            <a:lumOff val="35000"/>
          </a:schemeClr>
        </a:buClr>
        <a:buSzPct val="80000"/>
        <a:buFont typeface="Arial" pitchFamily="34" charset="0"/>
        <a:buChar char="•"/>
        <a:defRPr sz="1800" kern="1200">
          <a:solidFill>
            <a:schemeClr val="tx1">
              <a:lumMod val="85000"/>
              <a:lumOff val="15000"/>
            </a:schemeClr>
          </a:solidFill>
          <a:latin typeface="+mn-lt"/>
          <a:ea typeface="+mn-ea"/>
          <a:cs typeface="+mn-cs"/>
        </a:defRPr>
      </a:lvl2pPr>
      <a:lvl3pPr marL="77724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600" kern="1200">
          <a:solidFill>
            <a:schemeClr val="tx1">
              <a:lumMod val="85000"/>
              <a:lumOff val="15000"/>
            </a:schemeClr>
          </a:solidFill>
          <a:latin typeface="+mn-lt"/>
          <a:ea typeface="+mn-ea"/>
          <a:cs typeface="+mn-cs"/>
        </a:defRPr>
      </a:lvl3pPr>
      <a:lvl4pPr marL="960120" indent="-18288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85000"/>
              <a:lumOff val="15000"/>
            </a:schemeClr>
          </a:solidFill>
          <a:latin typeface="+mn-lt"/>
          <a:ea typeface="+mn-ea"/>
          <a:cs typeface="+mn-cs"/>
        </a:defRPr>
      </a:lvl4pPr>
      <a:lvl5pPr marL="1097280" indent="-137160" algn="l" defTabSz="914400" rtl="0" eaLnBrk="1" latinLnBrk="0" hangingPunct="1">
        <a:lnSpc>
          <a:spcPct val="90000"/>
        </a:lnSpc>
        <a:spcBef>
          <a:spcPts val="600"/>
        </a:spcBef>
        <a:buClr>
          <a:schemeClr val="tx1">
            <a:lumMod val="65000"/>
            <a:lumOff val="35000"/>
          </a:schemeClr>
        </a:buClr>
        <a:buSzPct val="80000"/>
        <a:buFont typeface="Arial" pitchFamily="34" charset="0"/>
        <a:buChar char="•"/>
        <a:defRPr sz="1400" kern="1200">
          <a:solidFill>
            <a:schemeClr val="tx1">
              <a:lumMod val="85000"/>
              <a:lumOff val="15000"/>
            </a:schemeClr>
          </a:solidFill>
          <a:latin typeface="+mn-lt"/>
          <a:ea typeface="+mn-ea"/>
          <a:cs typeface="+mn-cs"/>
        </a:defRPr>
      </a:lvl5pPr>
      <a:lvl6pPr marL="123444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6pPr>
      <a:lvl7pPr marL="137160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7pPr>
      <a:lvl8pPr marL="150876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8pPr>
      <a:lvl9pPr marL="1645920" indent="-137160" algn="l" defTabSz="914400" rtl="0" eaLnBrk="1" latinLnBrk="0" hangingPunct="1">
        <a:spcBef>
          <a:spcPts val="600"/>
        </a:spcBef>
        <a:buSzPct val="80000"/>
        <a:buFont typeface="Arial" pitchFamily="34" charset="0"/>
        <a:buChar char="•"/>
        <a:defRPr sz="1400" kern="1200">
          <a:solidFill>
            <a:schemeClr val="tx1">
              <a:lumMod val="65000"/>
              <a:lumOff val="35000"/>
            </a:schemeClr>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12.png"/><Relationship Id="rId5" Type="http://schemas.openxmlformats.org/officeDocument/2006/relationships/image" Target="../media/image11.png"/><Relationship Id="rId4" Type="http://schemas.openxmlformats.org/officeDocument/2006/relationships/image" Target="../media/image10.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2.xml"/></Relationships>
</file>

<file path=ppt/slides/_rels/slide11.xml.rels><?xml version="1.0" encoding="UTF-8" standalone="yes"?>
<Relationships xmlns="http://schemas.openxmlformats.org/package/2006/relationships"><Relationship Id="rId3" Type="http://schemas.openxmlformats.org/officeDocument/2006/relationships/hyperlink" Target="https://beanvest.com/definition/balance-sheet?utm_source=chatgpt.com" TargetMode="External"/><Relationship Id="rId2" Type="http://schemas.openxmlformats.org/officeDocument/2006/relationships/notesSlide" Target="../notesSlides/notesSlide10.xml"/><Relationship Id="rId1" Type="http://schemas.openxmlformats.org/officeDocument/2006/relationships/slideLayout" Target="../slideLayouts/slideLayout76.xml"/><Relationship Id="rId4" Type="http://schemas.openxmlformats.org/officeDocument/2006/relationships/image" Target="../media/image32.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8.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8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83.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2.xml"/><Relationship Id="rId1" Type="http://schemas.openxmlformats.org/officeDocument/2006/relationships/slideLayout" Target="../slideLayouts/slideLayout12.xml"/><Relationship Id="rId4" Type="http://schemas.openxmlformats.org/officeDocument/2006/relationships/image" Target="../media/image35.png"/></Relationships>
</file>

<file path=ppt/slides/_rels/slide1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13.xml"/><Relationship Id="rId1" Type="http://schemas.openxmlformats.org/officeDocument/2006/relationships/slideLayout" Target="../slideLayouts/slideLayout12.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37.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14.png"/><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6.xml"/><Relationship Id="rId1" Type="http://schemas.openxmlformats.org/officeDocument/2006/relationships/slideLayout" Target="../slideLayouts/slideLayout1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25.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2.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8.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7.xml.rels><?xml version="1.0" encoding="UTF-8" standalone="yes"?>
<Relationships xmlns="http://schemas.openxmlformats.org/package/2006/relationships"><Relationship Id="rId2" Type="http://schemas.microsoft.com/office/2018/10/relationships/comments" Target="../comments/modernComment_160_152DD7C3.xml"/><Relationship Id="rId1" Type="http://schemas.openxmlformats.org/officeDocument/2006/relationships/slideLayout" Target="../slideLayouts/slideLayout28.xml"/></Relationships>
</file>

<file path=ppt/slides/_rels/slide28.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19.xml"/></Relationships>
</file>

<file path=ppt/slides/_rels/slide29.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3.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9.png"/><Relationship Id="rId7" Type="http://schemas.openxmlformats.org/officeDocument/2006/relationships/image" Target="../media/image18.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3" Type="http://schemas.openxmlformats.org/officeDocument/2006/relationships/image" Target="../media/image44.jpg"/><Relationship Id="rId2" Type="http://schemas.openxmlformats.org/officeDocument/2006/relationships/notesSlide" Target="../notesSlides/notesSlide25.xml"/><Relationship Id="rId1" Type="http://schemas.openxmlformats.org/officeDocument/2006/relationships/slideLayout" Target="../slideLayouts/slideLayout59.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59.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59.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40.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8.xml"/><Relationship Id="rId1" Type="http://schemas.openxmlformats.org/officeDocument/2006/relationships/slideLayout" Target="../slideLayouts/slideLayout59.xml"/><Relationship Id="rId5" Type="http://schemas.openxmlformats.org/officeDocument/2006/relationships/image" Target="../media/image47.png"/><Relationship Id="rId4" Type="http://schemas.openxmlformats.org/officeDocument/2006/relationships/image" Target="../media/image46.png"/></Relationships>
</file>

<file path=ppt/slides/_rels/slide41.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9.xml"/><Relationship Id="rId1" Type="http://schemas.openxmlformats.org/officeDocument/2006/relationships/slideLayout" Target="../slideLayouts/slideLayout59.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59.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59.xml"/></Relationships>
</file>

<file path=ppt/slides/_rels/slide44.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32.xml"/><Relationship Id="rId1" Type="http://schemas.openxmlformats.org/officeDocument/2006/relationships/slideLayout" Target="../slideLayouts/slideLayout59.xml"/></Relationships>
</file>

<file path=ppt/slides/_rels/slide45.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3.xml"/><Relationship Id="rId1" Type="http://schemas.openxmlformats.org/officeDocument/2006/relationships/slideLayout" Target="../slideLayouts/slideLayout59.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49.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66.xml"/></Relationships>
</file>

<file path=ppt/slides/_rels/slide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50.xml.rels><?xml version="1.0" encoding="UTF-8" standalone="yes"?>
<Relationships xmlns="http://schemas.openxmlformats.org/package/2006/relationships"><Relationship Id="rId2" Type="http://schemas.openxmlformats.org/officeDocument/2006/relationships/image" Target="../media/image51.svg"/><Relationship Id="rId1" Type="http://schemas.openxmlformats.org/officeDocument/2006/relationships/slideLayout" Target="../slideLayouts/slideLayout66.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66.xml"/></Relationships>
</file>

<file path=ppt/slides/_rels/slide6.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9.png"/><Relationship Id="rId7" Type="http://schemas.openxmlformats.org/officeDocument/2006/relationships/image" Target="../media/image26.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png"/><Relationship Id="rId4"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2.png"/><Relationship Id="rId2" Type="http://schemas.openxmlformats.org/officeDocument/2006/relationships/notesSlide" Target="../notesSlides/notesSlide8.xml"/><Relationship Id="rId1" Type="http://schemas.openxmlformats.org/officeDocument/2006/relationships/slideLayout" Target="../slideLayouts/slideLayout1.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7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83"/>
        <p:cNvGrpSpPr/>
        <p:nvPr/>
      </p:nvGrpSpPr>
      <p:grpSpPr>
        <a:xfrm>
          <a:off x="0" y="0"/>
          <a:ext cx="0" cy="0"/>
          <a:chOff x="0" y="0"/>
          <a:chExt cx="0" cy="0"/>
        </a:xfrm>
      </p:grpSpPr>
      <p:pic>
        <p:nvPicPr>
          <p:cNvPr id="84" name="Google Shape;84;p13"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85" name="Google Shape;85;p13" descr="image.png"/>
          <p:cNvPicPr preferRelativeResize="0"/>
          <p:nvPr/>
        </p:nvPicPr>
        <p:blipFill rotWithShape="1">
          <a:blip r:embed="rId4">
            <a:alphaModFix/>
          </a:blip>
          <a:srcRect/>
          <a:stretch/>
        </p:blipFill>
        <p:spPr>
          <a:xfrm>
            <a:off x="666750" y="6107289"/>
            <a:ext cx="10858500" cy="323850"/>
          </a:xfrm>
          <a:prstGeom prst="rect">
            <a:avLst/>
          </a:prstGeom>
          <a:noFill/>
          <a:ln>
            <a:noFill/>
          </a:ln>
        </p:spPr>
      </p:pic>
      <p:sp>
        <p:nvSpPr>
          <p:cNvPr id="86" name="Google Shape;86;p13"/>
          <p:cNvSpPr txBox="1"/>
          <p:nvPr/>
        </p:nvSpPr>
        <p:spPr>
          <a:xfrm>
            <a:off x="395287" y="1428750"/>
            <a:ext cx="11401500" cy="13206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20000"/>
              </a:lnSpc>
              <a:spcBef>
                <a:spcPts val="0"/>
              </a:spcBef>
              <a:spcAft>
                <a:spcPts val="0"/>
              </a:spcAft>
              <a:buClr>
                <a:srgbClr val="000000"/>
              </a:buClr>
              <a:buSzTx/>
              <a:buFont typeface="Arial"/>
              <a:buNone/>
              <a:tabLst/>
              <a:defRPr/>
            </a:pPr>
            <a:r>
              <a:rPr kumimoji="0" lang="en-US" sz="3900" b="1" i="0" u="none" strike="noStrike" kern="0" cap="none" spc="0" normalizeH="0" baseline="0" noProof="0">
                <a:ln>
                  <a:noFill/>
                </a:ln>
                <a:solidFill>
                  <a:srgbClr val="002D58"/>
                </a:solidFill>
                <a:effectLst/>
                <a:uLnTx/>
                <a:uFillTx/>
                <a:latin typeface="Merriweather"/>
                <a:ea typeface="Merriweather"/>
                <a:cs typeface="Merriweather"/>
                <a:sym typeface="Merriweather"/>
              </a:rPr>
              <a:t>The rationale for bank capital regulation and Basel III</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7" name="Google Shape;87;p13"/>
          <p:cNvSpPr txBox="1"/>
          <p:nvPr/>
        </p:nvSpPr>
        <p:spPr>
          <a:xfrm>
            <a:off x="666750" y="2903041"/>
            <a:ext cx="10858500" cy="323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59952"/>
              </a:lnSpc>
              <a:spcBef>
                <a:spcPts val="0"/>
              </a:spcBef>
              <a:spcAft>
                <a:spcPts val="0"/>
              </a:spcAft>
              <a:buClr>
                <a:srgbClr val="000000"/>
              </a:buClr>
              <a:buSzTx/>
              <a:buFont typeface="Arial"/>
              <a:buNone/>
              <a:tabLst/>
              <a:defRPr/>
            </a:pPr>
            <a:r>
              <a:rPr kumimoji="0" lang="en-US" sz="2100" b="0" i="0" u="none" strike="noStrike" kern="0" cap="none" spc="0" normalizeH="0" baseline="0" noProof="0">
                <a:ln>
                  <a:noFill/>
                </a:ln>
                <a:solidFill>
                  <a:srgbClr val="64748B"/>
                </a:solidFill>
                <a:effectLst/>
                <a:uLnTx/>
                <a:uFillTx/>
                <a:latin typeface="DM Sans"/>
                <a:ea typeface="DM Sans"/>
                <a:cs typeface="DM Sans"/>
                <a:sym typeface="DM Sans"/>
              </a:rPr>
              <a:t>International Financial Law | Extra credit presentation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8" name="Google Shape;88;p13"/>
          <p:cNvSpPr txBox="1"/>
          <p:nvPr/>
        </p:nvSpPr>
        <p:spPr>
          <a:xfrm>
            <a:off x="8896350" y="6400800"/>
            <a:ext cx="2628900" cy="323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a:ln>
                  <a:noFill/>
                </a:ln>
                <a:solidFill>
                  <a:srgbClr val="94A3B8"/>
                </a:solidFill>
                <a:effectLst/>
                <a:uLnTx/>
                <a:uFillTx/>
                <a:latin typeface="DM Sans"/>
                <a:ea typeface="DM Sans"/>
                <a:cs typeface="DM Sans"/>
                <a:sym typeface="DM Sans"/>
              </a:rPr>
              <a:t>Prof. Dr. iur. Kern Alexander</a:t>
            </a:r>
            <a:endParaRPr kumimoji="0" sz="2300" b="0" i="0" u="none" strike="noStrike" kern="0" cap="none" spc="0" normalizeH="0" baseline="0" noProof="0">
              <a:ln>
                <a:noFill/>
              </a:ln>
              <a:solidFill>
                <a:srgbClr val="121212"/>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a:ln>
                  <a:noFill/>
                </a:ln>
                <a:solidFill>
                  <a:srgbClr val="94A3B8"/>
                </a:solidFill>
                <a:effectLst/>
                <a:uLnTx/>
                <a:uFillTx/>
                <a:latin typeface="DM Sans"/>
                <a:ea typeface="DM Sans"/>
                <a:cs typeface="DM Sans"/>
                <a:sym typeface="DM Sans"/>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89" name="Google Shape;89;p13"/>
          <p:cNvSpPr txBox="1"/>
          <p:nvPr/>
        </p:nvSpPr>
        <p:spPr>
          <a:xfrm>
            <a:off x="666750" y="4091731"/>
            <a:ext cx="10858500" cy="48756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2400" b="1" i="0" u="none" strike="noStrike" kern="0" cap="none" spc="0" normalizeH="0" baseline="0" noProof="0">
                <a:ln>
                  <a:noFill/>
                </a:ln>
                <a:solidFill>
                  <a:srgbClr val="002D58"/>
                </a:solidFill>
                <a:effectLst/>
                <a:uLnTx/>
                <a:uFillTx/>
                <a:latin typeface="DM Sans"/>
                <a:ea typeface="DM Sans"/>
                <a:cs typeface="DM Sans"/>
                <a:sym typeface="DM Sans"/>
              </a:rPr>
              <a:t>Lina De Crop</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90" name="Google Shape;90;p13"/>
          <p:cNvSpPr txBox="1"/>
          <p:nvPr/>
        </p:nvSpPr>
        <p:spPr>
          <a:xfrm>
            <a:off x="666750" y="4573182"/>
            <a:ext cx="10858500" cy="254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Topic No. 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91" name="Google Shape;91;p13" title="image.png"/>
          <p:cNvPicPr preferRelativeResize="0"/>
          <p:nvPr/>
        </p:nvPicPr>
        <p:blipFill>
          <a:blip r:embed="rId5">
            <a:alphaModFix/>
          </a:blip>
          <a:stretch>
            <a:fillRect/>
          </a:stretch>
        </p:blipFill>
        <p:spPr>
          <a:xfrm>
            <a:off x="878659" y="6176647"/>
            <a:ext cx="1888991" cy="591900"/>
          </a:xfrm>
          <a:prstGeom prst="rect">
            <a:avLst/>
          </a:prstGeom>
          <a:noFill/>
          <a:ln>
            <a:noFill/>
          </a:ln>
        </p:spPr>
      </p:pic>
      <p:pic>
        <p:nvPicPr>
          <p:cNvPr id="92" name="Google Shape;92;p13"/>
          <p:cNvPicPr preferRelativeResize="0"/>
          <p:nvPr/>
        </p:nvPicPr>
        <p:blipFill>
          <a:blip r:embed="rId6">
            <a:alphaModFix/>
          </a:blip>
          <a:stretch>
            <a:fillRect/>
          </a:stretch>
        </p:blipFill>
        <p:spPr>
          <a:xfrm>
            <a:off x="3081495" y="6129067"/>
            <a:ext cx="4612673" cy="703350"/>
          </a:xfrm>
          <a:prstGeom prst="rect">
            <a:avLst/>
          </a:prstGeom>
          <a:noFill/>
          <a:ln>
            <a:noFill/>
          </a:ln>
        </p:spPr>
      </p:pic>
      <p:sp>
        <p:nvSpPr>
          <p:cNvPr id="93" name="Google Shape;93;p13"/>
          <p:cNvSpPr/>
          <p:nvPr/>
        </p:nvSpPr>
        <p:spPr>
          <a:xfrm rot="5400000">
            <a:off x="2714525" y="6475952"/>
            <a:ext cx="591900" cy="225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D8B68A17-565E-5F07-D76E-981C2E327304}"/>
              </a:ext>
            </a:extLst>
          </p:cNvPr>
          <p:cNvSpPr>
            <a:spLocks noGrp="1"/>
          </p:cNvSpPr>
          <p:nvPr>
            <p:ph type="title"/>
          </p:nvPr>
        </p:nvSpPr>
        <p:spPr>
          <a:xfrm>
            <a:off x="990600" y="723900"/>
            <a:ext cx="4114800" cy="5295900"/>
          </a:xfrm>
        </p:spPr>
        <p:txBody>
          <a:bodyPr/>
          <a:lstStyle/>
          <a:p>
            <a:r>
              <a:rPr lang="en-GB" dirty="0"/>
              <a:t>Outline </a:t>
            </a:r>
            <a:endParaRPr lang="en-US" dirty="0"/>
          </a:p>
        </p:txBody>
      </p:sp>
      <p:sp>
        <p:nvSpPr>
          <p:cNvPr id="3" name="Content Placeholder 2">
            <a:extLst>
              <a:ext uri="{FF2B5EF4-FFF2-40B4-BE49-F238E27FC236}">
                <a16:creationId xmlns:a16="http://schemas.microsoft.com/office/drawing/2014/main" id="{22788C46-D0BC-4307-AE55-7601A139E7CB}"/>
              </a:ext>
            </a:extLst>
          </p:cNvPr>
          <p:cNvSpPr>
            <a:spLocks noGrp="1"/>
          </p:cNvSpPr>
          <p:nvPr>
            <p:ph idx="1"/>
          </p:nvPr>
        </p:nvSpPr>
        <p:spPr>
          <a:xfrm>
            <a:off x="6934200" y="1981201"/>
            <a:ext cx="4114800" cy="2854781"/>
          </a:xfrm>
        </p:spPr>
        <p:txBody>
          <a:bodyPr vert="horz" lIns="91416" tIns="45708" rIns="91416" bIns="45708" rtlCol="0" anchor="ctr">
            <a:normAutofit/>
          </a:bodyPr>
          <a:lstStyle/>
          <a:p>
            <a:r>
              <a:rPr lang="en-US" dirty="0"/>
              <a:t>Introduction</a:t>
            </a:r>
          </a:p>
          <a:p>
            <a:r>
              <a:rPr lang="en-US" dirty="0"/>
              <a:t>Bank capital definition</a:t>
            </a:r>
          </a:p>
          <a:p>
            <a:r>
              <a:rPr lang="en-US" dirty="0"/>
              <a:t>Rationale </a:t>
            </a:r>
            <a:r>
              <a:rPr lang="en-GB" dirty="0"/>
              <a:t>development </a:t>
            </a:r>
            <a:endParaRPr lang="en-US" dirty="0"/>
          </a:p>
          <a:p>
            <a:r>
              <a:rPr lang="en-US" dirty="0"/>
              <a:t>Basel III </a:t>
            </a:r>
          </a:p>
          <a:p>
            <a:r>
              <a:rPr lang="en-US" dirty="0"/>
              <a:t>Conclusion</a:t>
            </a:r>
          </a:p>
        </p:txBody>
      </p:sp>
    </p:spTree>
    <p:extLst>
      <p:ext uri="{BB962C8B-B14F-4D97-AF65-F5344CB8AC3E}">
        <p14:creationId xmlns:p14="http://schemas.microsoft.com/office/powerpoint/2010/main" val="13256085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0" y="609600"/>
            <a:ext cx="4368552" cy="515144"/>
          </a:xfrm>
        </p:spPr>
        <p:txBody>
          <a:bodyPr>
            <a:normAutofit/>
          </a:bodyPr>
          <a:lstStyle/>
          <a:p>
            <a:r>
              <a:rPr lang="en-US" dirty="0"/>
              <a:t>Bank capital</a:t>
            </a:r>
          </a:p>
        </p:txBody>
      </p:sp>
      <p:sp>
        <p:nvSpPr>
          <p:cNvPr id="4" name="Slide Number Placeholder 3">
            <a:extLst>
              <a:ext uri="{FF2B5EF4-FFF2-40B4-BE49-F238E27FC236}">
                <a16:creationId xmlns:a16="http://schemas.microsoft.com/office/drawing/2014/main" id="{F621D1C7-0250-310E-600C-FA985A7F7C73}"/>
              </a:ext>
            </a:extLst>
          </p:cNvPr>
          <p:cNvSpPr>
            <a:spLocks noGrp="1"/>
          </p:cNvSpPr>
          <p:nvPr>
            <p:ph type="sldNum" sz="quarter" idx="12"/>
          </p:nvPr>
        </p:nvSpPr>
        <p:spPr>
          <a:xfrm>
            <a:off x="1589" y="609600"/>
            <a:ext cx="760412" cy="381000"/>
          </a:xfrm>
        </p:spPr>
        <p:txBody>
          <a:bodyPr/>
          <a:lstStyle/>
          <a:p>
            <a:fld id="{AAEAE4A8-A6E5-453E-B946-FB774B73F48C}" type="slidenum">
              <a:rPr lang="en-US">
                <a:solidFill>
                  <a:prstClr val="black"/>
                </a:solidFill>
                <a:latin typeface="Century Gothic"/>
              </a:rPr>
              <a:pPr/>
              <a:t>11</a:t>
            </a:fld>
            <a:endParaRPr lang="en-US" dirty="0">
              <a:solidFill>
                <a:prstClr val="black"/>
              </a:solidFill>
              <a:latin typeface="Century Gothic"/>
            </a:endParaRPr>
          </a:p>
        </p:txBody>
      </p:sp>
      <p:sp>
        <p:nvSpPr>
          <p:cNvPr id="22" name="TextBox 21">
            <a:extLst>
              <a:ext uri="{FF2B5EF4-FFF2-40B4-BE49-F238E27FC236}">
                <a16:creationId xmlns:a16="http://schemas.microsoft.com/office/drawing/2014/main" id="{805B8448-F850-BCCC-DF51-F4ACDFEF5EF5}"/>
              </a:ext>
            </a:extLst>
          </p:cNvPr>
          <p:cNvSpPr txBox="1"/>
          <p:nvPr/>
        </p:nvSpPr>
        <p:spPr>
          <a:xfrm>
            <a:off x="4095296" y="6453336"/>
            <a:ext cx="6881728" cy="230832"/>
          </a:xfrm>
          <a:prstGeom prst="rect">
            <a:avLst/>
          </a:prstGeom>
          <a:solidFill>
            <a:schemeClr val="bg1"/>
          </a:solidFill>
          <a:ln>
            <a:solidFill>
              <a:schemeClr val="bg1"/>
            </a:solidFill>
          </a:ln>
        </p:spPr>
        <p:txBody>
          <a:bodyPr wrap="square">
            <a:spAutoFit/>
          </a:bodyPr>
          <a:lstStyle/>
          <a:p>
            <a:r>
              <a:rPr lang="en-GB" sz="900" dirty="0">
                <a:solidFill>
                  <a:srgbClr val="ACCBF9"/>
                </a:solidFill>
                <a:latin typeface="Century Gothic"/>
              </a:rPr>
              <a:t>Source: </a:t>
            </a:r>
            <a:r>
              <a:rPr lang="en-GB" sz="900" dirty="0">
                <a:solidFill>
                  <a:srgbClr val="ACCBF9"/>
                </a:solidFill>
                <a:latin typeface="Century Gothic"/>
                <a:hlinkClick r:id="rId3">
                  <a:extLst>
                    <a:ext uri="{A12FA001-AC4F-418D-AE19-62706E023703}">
                      <ahyp:hlinkClr xmlns:ahyp="http://schemas.microsoft.com/office/drawing/2018/hyperlinkcolor" val="tx"/>
                    </a:ext>
                  </a:extLst>
                </a:hlinkClick>
              </a:rPr>
              <a:t>https://</a:t>
            </a:r>
            <a:r>
              <a:rPr lang="en-GB" sz="900" dirty="0" err="1">
                <a:solidFill>
                  <a:srgbClr val="ACCBF9"/>
                </a:solidFill>
                <a:latin typeface="Century Gothic"/>
                <a:hlinkClick r:id="rId3">
                  <a:extLst>
                    <a:ext uri="{A12FA001-AC4F-418D-AE19-62706E023703}">
                      <ahyp:hlinkClr xmlns:ahyp="http://schemas.microsoft.com/office/drawing/2018/hyperlinkcolor" val="tx"/>
                    </a:ext>
                  </a:extLst>
                </a:hlinkClick>
              </a:rPr>
              <a:t>beanvest.com</a:t>
            </a:r>
            <a:r>
              <a:rPr lang="en-GB" sz="900" dirty="0">
                <a:solidFill>
                  <a:srgbClr val="ACCBF9"/>
                </a:solidFill>
                <a:latin typeface="Century Gothic"/>
                <a:hlinkClick r:id="rId3">
                  <a:extLst>
                    <a:ext uri="{A12FA001-AC4F-418D-AE19-62706E023703}">
                      <ahyp:hlinkClr xmlns:ahyp="http://schemas.microsoft.com/office/drawing/2018/hyperlinkcolor" val="tx"/>
                    </a:ext>
                  </a:extLst>
                </a:hlinkClick>
              </a:rPr>
              <a:t>/definition/</a:t>
            </a:r>
            <a:r>
              <a:rPr lang="en-GB" sz="900" dirty="0" err="1">
                <a:solidFill>
                  <a:srgbClr val="ACCBF9"/>
                </a:solidFill>
                <a:latin typeface="Century Gothic"/>
                <a:hlinkClick r:id="rId3">
                  <a:extLst>
                    <a:ext uri="{A12FA001-AC4F-418D-AE19-62706E023703}">
                      <ahyp:hlinkClr xmlns:ahyp="http://schemas.microsoft.com/office/drawing/2018/hyperlinkcolor" val="tx"/>
                    </a:ext>
                  </a:extLst>
                </a:hlinkClick>
              </a:rPr>
              <a:t>balance-sheet?utm_source</a:t>
            </a:r>
            <a:r>
              <a:rPr lang="en-GB" sz="900" dirty="0">
                <a:solidFill>
                  <a:srgbClr val="ACCBF9"/>
                </a:solidFill>
                <a:latin typeface="Century Gothic"/>
                <a:hlinkClick r:id="rId3">
                  <a:extLst>
                    <a:ext uri="{A12FA001-AC4F-418D-AE19-62706E023703}">
                      <ahyp:hlinkClr xmlns:ahyp="http://schemas.microsoft.com/office/drawing/2018/hyperlinkcolor" val="tx"/>
                    </a:ext>
                  </a:extLst>
                </a:hlinkClick>
              </a:rPr>
              <a:t>=</a:t>
            </a:r>
            <a:r>
              <a:rPr lang="en-GB" sz="900" dirty="0" err="1">
                <a:solidFill>
                  <a:srgbClr val="ACCBF9"/>
                </a:solidFill>
                <a:latin typeface="Century Gothic"/>
                <a:hlinkClick r:id="rId3">
                  <a:extLst>
                    <a:ext uri="{A12FA001-AC4F-418D-AE19-62706E023703}">
                      <ahyp:hlinkClr xmlns:ahyp="http://schemas.microsoft.com/office/drawing/2018/hyperlinkcolor" val="tx"/>
                    </a:ext>
                  </a:extLst>
                </a:hlinkClick>
              </a:rPr>
              <a:t>chatgpt</a:t>
            </a:r>
            <a:r>
              <a:rPr lang="en-GB" sz="900" dirty="0" err="1">
                <a:solidFill>
                  <a:srgbClr val="9454C3"/>
                </a:solidFill>
                <a:latin typeface="Century Gothic"/>
                <a:hlinkClick r:id="rId3">
                  <a:extLst>
                    <a:ext uri="{A12FA001-AC4F-418D-AE19-62706E023703}">
                      <ahyp:hlinkClr xmlns:ahyp="http://schemas.microsoft.com/office/drawing/2018/hyperlinkcolor" val="tx"/>
                    </a:ext>
                  </a:extLst>
                </a:hlinkClick>
              </a:rPr>
              <a:t>.</a:t>
            </a:r>
            <a:r>
              <a:rPr lang="en-GB" sz="900" dirty="0" err="1">
                <a:solidFill>
                  <a:srgbClr val="ACCBF9"/>
                </a:solidFill>
                <a:latin typeface="Century Gothic"/>
                <a:hlinkClick r:id="rId3">
                  <a:extLst>
                    <a:ext uri="{A12FA001-AC4F-418D-AE19-62706E023703}">
                      <ahyp:hlinkClr xmlns:ahyp="http://schemas.microsoft.com/office/drawing/2018/hyperlinkcolor" val="tx"/>
                    </a:ext>
                  </a:extLst>
                </a:hlinkClick>
              </a:rPr>
              <a:t>com</a:t>
            </a:r>
            <a:r>
              <a:rPr lang="en-GB" sz="900" dirty="0">
                <a:solidFill>
                  <a:srgbClr val="ACCBF9"/>
                </a:solidFill>
                <a:latin typeface="Century Gothic"/>
              </a:rPr>
              <a:t> </a:t>
            </a:r>
            <a:endParaRPr lang="en-CH" sz="900" dirty="0">
              <a:solidFill>
                <a:srgbClr val="ACCBF9"/>
              </a:solidFill>
              <a:latin typeface="Century Gothic"/>
            </a:endParaRPr>
          </a:p>
        </p:txBody>
      </p:sp>
      <p:sp>
        <p:nvSpPr>
          <p:cNvPr id="26" name="TextBox 25">
            <a:extLst>
              <a:ext uri="{FF2B5EF4-FFF2-40B4-BE49-F238E27FC236}">
                <a16:creationId xmlns:a16="http://schemas.microsoft.com/office/drawing/2014/main" id="{F5E86EBC-DD45-B8EA-82C8-3EB2F902FBB7}"/>
              </a:ext>
            </a:extLst>
          </p:cNvPr>
          <p:cNvSpPr txBox="1"/>
          <p:nvPr/>
        </p:nvSpPr>
        <p:spPr>
          <a:xfrm>
            <a:off x="1295400" y="2503931"/>
            <a:ext cx="4248472" cy="2031325"/>
          </a:xfrm>
          <a:prstGeom prst="rect">
            <a:avLst/>
          </a:prstGeom>
          <a:noFill/>
          <a:ln>
            <a:noFill/>
          </a:ln>
        </p:spPr>
        <p:txBody>
          <a:bodyPr wrap="square" rtlCol="0" anchor="ctr" anchorCtr="1">
            <a:spAutoFit/>
          </a:bodyPr>
          <a:lstStyle/>
          <a:p>
            <a:pPr>
              <a:lnSpc>
                <a:spcPct val="150000"/>
              </a:lnSpc>
            </a:pPr>
            <a:r>
              <a:rPr lang="en-GB" dirty="0">
                <a:solidFill>
                  <a:prstClr val="black"/>
                </a:solidFill>
                <a:latin typeface="Century Gothic"/>
              </a:rPr>
              <a:t>The conventional role of capital is to ensure the survival of business enterprises when they </a:t>
            </a:r>
          </a:p>
          <a:p>
            <a:pPr>
              <a:lnSpc>
                <a:spcPct val="150000"/>
              </a:lnSpc>
            </a:pPr>
            <a:r>
              <a:rPr lang="en-GB" dirty="0">
                <a:solidFill>
                  <a:prstClr val="black"/>
                </a:solidFill>
                <a:latin typeface="Century Gothic"/>
              </a:rPr>
              <a:t>encounter unexpected losses.</a:t>
            </a:r>
          </a:p>
          <a:p>
            <a:endParaRPr lang="en-CH" dirty="0">
              <a:solidFill>
                <a:prstClr val="black"/>
              </a:solidFill>
              <a:latin typeface="Century Gothic"/>
            </a:endParaRPr>
          </a:p>
        </p:txBody>
      </p:sp>
      <p:sp>
        <p:nvSpPr>
          <p:cNvPr id="7" name="TextBox 6">
            <a:extLst>
              <a:ext uri="{FF2B5EF4-FFF2-40B4-BE49-F238E27FC236}">
                <a16:creationId xmlns:a16="http://schemas.microsoft.com/office/drawing/2014/main" id="{5CD4C882-75F5-DC3A-D0AC-BB9FAC4373CA}"/>
              </a:ext>
            </a:extLst>
          </p:cNvPr>
          <p:cNvSpPr txBox="1"/>
          <p:nvPr/>
        </p:nvSpPr>
        <p:spPr>
          <a:xfrm>
            <a:off x="1193426" y="1217077"/>
            <a:ext cx="9752991" cy="369332"/>
          </a:xfrm>
          <a:prstGeom prst="rect">
            <a:avLst/>
          </a:prstGeom>
          <a:noFill/>
          <a:ln>
            <a:solidFill>
              <a:schemeClr val="bg1"/>
            </a:solidFill>
          </a:ln>
        </p:spPr>
        <p:txBody>
          <a:bodyPr wrap="none" rtlCol="0" anchor="ctr" anchorCtr="1">
            <a:spAutoFit/>
          </a:bodyPr>
          <a:lstStyle/>
          <a:p>
            <a:r>
              <a:rPr lang="en-GB" dirty="0">
                <a:solidFill>
                  <a:prstClr val="black"/>
                </a:solidFill>
                <a:latin typeface="Century Gothic"/>
              </a:rPr>
              <a:t> - is a bank’s own loss-absorbing funds</a:t>
            </a:r>
            <a:r>
              <a:rPr lang="ru-RU" dirty="0">
                <a:solidFill>
                  <a:prstClr val="black"/>
                </a:solidFill>
                <a:latin typeface="Century Gothic"/>
              </a:rPr>
              <a:t> </a:t>
            </a:r>
            <a:r>
              <a:rPr lang="en-GB" dirty="0">
                <a:solidFill>
                  <a:prstClr val="black"/>
                </a:solidFill>
                <a:latin typeface="Century Gothic"/>
              </a:rPr>
              <a:t>(equity, retained earnings and capital reserves)</a:t>
            </a:r>
          </a:p>
        </p:txBody>
      </p:sp>
      <p:pic>
        <p:nvPicPr>
          <p:cNvPr id="3" name="Picture 2" descr="Balance Sheet: Definition, Meaning &amp; Examples">
            <a:extLst>
              <a:ext uri="{FF2B5EF4-FFF2-40B4-BE49-F238E27FC236}">
                <a16:creationId xmlns:a16="http://schemas.microsoft.com/office/drawing/2014/main" id="{B43ED465-8DC0-D938-9D5C-D4F01E5E2085}"/>
              </a:ext>
            </a:extLst>
          </p:cNvPr>
          <p:cNvPicPr>
            <a:picLocks noChangeAspect="1"/>
          </p:cNvPicPr>
          <p:nvPr/>
        </p:nvPicPr>
        <p:blipFill>
          <a:blip r:embed="rId4"/>
          <a:stretch>
            <a:fillRect/>
          </a:stretch>
        </p:blipFill>
        <p:spPr>
          <a:xfrm>
            <a:off x="7536161" y="1988841"/>
            <a:ext cx="3601291" cy="2835105"/>
          </a:xfrm>
          <a:prstGeom prst="rect">
            <a:avLst/>
          </a:prstGeom>
          <a:ln>
            <a:solidFill>
              <a:schemeClr val="tx1">
                <a:lumMod val="75000"/>
                <a:lumOff val="25000"/>
              </a:schemeClr>
            </a:solidFill>
          </a:ln>
        </p:spPr>
        <p:style>
          <a:lnRef idx="0">
            <a:schemeClr val="dk1"/>
          </a:lnRef>
          <a:fillRef idx="3">
            <a:schemeClr val="dk1"/>
          </a:fillRef>
          <a:effectRef idx="3">
            <a:schemeClr val="dk1"/>
          </a:effectRef>
          <a:fontRef idx="minor">
            <a:schemeClr val="lt1"/>
          </a:fontRef>
        </p:style>
      </p:pic>
    </p:spTree>
    <p:extLst>
      <p:ext uri="{BB962C8B-B14F-4D97-AF65-F5344CB8AC3E}">
        <p14:creationId xmlns:p14="http://schemas.microsoft.com/office/powerpoint/2010/main" val="33881398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295400" y="609600"/>
            <a:ext cx="9553128" cy="1447800"/>
          </a:xfrm>
        </p:spPr>
        <p:txBody>
          <a:bodyPr anchor="t">
            <a:normAutofit/>
          </a:bodyPr>
          <a:lstStyle/>
          <a:p>
            <a:r>
              <a:rPr lang="en-US" dirty="0"/>
              <a:t>The Rationale </a:t>
            </a:r>
            <a:r>
              <a:rPr lang="en-GB" dirty="0"/>
              <a:t>for Bank Capital Regulation</a:t>
            </a:r>
            <a:endParaRPr lang="en-US" dirty="0"/>
          </a:p>
        </p:txBody>
      </p:sp>
      <p:sp>
        <p:nvSpPr>
          <p:cNvPr id="14" name="Slide Number Placeholder 13">
            <a:extLst>
              <a:ext uri="{FF2B5EF4-FFF2-40B4-BE49-F238E27FC236}">
                <a16:creationId xmlns:a16="http://schemas.microsoft.com/office/drawing/2014/main" id="{7B95A416-05FC-CE36-FB78-577BDA375306}"/>
              </a:ext>
            </a:extLst>
          </p:cNvPr>
          <p:cNvSpPr>
            <a:spLocks noGrp="1"/>
          </p:cNvSpPr>
          <p:nvPr>
            <p:ph type="sldNum" sz="quarter" idx="12"/>
          </p:nvPr>
        </p:nvSpPr>
        <p:spPr>
          <a:xfrm>
            <a:off x="1589" y="609600"/>
            <a:ext cx="760412" cy="381000"/>
          </a:xfrm>
        </p:spPr>
        <p:txBody>
          <a:bodyPr/>
          <a:lstStyle/>
          <a:p>
            <a:fld id="{AAEAE4A8-A6E5-453E-B946-FB774B73F48C}" type="slidenum">
              <a:rPr lang="en-US">
                <a:solidFill>
                  <a:prstClr val="black"/>
                </a:solidFill>
                <a:latin typeface="Century Gothic"/>
              </a:rPr>
              <a:pPr/>
              <a:t>12</a:t>
            </a:fld>
            <a:endParaRPr lang="en-US" dirty="0">
              <a:solidFill>
                <a:prstClr val="black"/>
              </a:solidFill>
              <a:latin typeface="Century Gothic"/>
            </a:endParaRPr>
          </a:p>
        </p:txBody>
      </p:sp>
      <p:sp>
        <p:nvSpPr>
          <p:cNvPr id="3" name="Content Placeholder 2"/>
          <p:cNvSpPr>
            <a:spLocks noGrp="1"/>
          </p:cNvSpPr>
          <p:nvPr>
            <p:ph idx="1"/>
          </p:nvPr>
        </p:nvSpPr>
        <p:spPr>
          <a:xfrm>
            <a:off x="1312862" y="2286000"/>
            <a:ext cx="5935266" cy="1791072"/>
          </a:xfrm>
        </p:spPr>
        <p:txBody>
          <a:bodyPr vert="horz" lIns="91440" tIns="45720" rIns="91440" bIns="45720" rtlCol="0" anchor="t">
            <a:normAutofit fontScale="25000" lnSpcReduction="20000"/>
          </a:bodyPr>
          <a:lstStyle/>
          <a:p>
            <a:pPr marL="388620" indent="-342900">
              <a:buFont typeface="+mj-lt"/>
              <a:buAutoNum type="arabicPeriod"/>
            </a:pPr>
            <a:r>
              <a:rPr lang="en-GB" sz="7200" dirty="0"/>
              <a:t>To ensure a loss-absorption buffer</a:t>
            </a:r>
          </a:p>
          <a:p>
            <a:pPr marL="388620" indent="-342900">
              <a:buFont typeface="+mj-lt"/>
              <a:buAutoNum type="arabicPeriod"/>
            </a:pPr>
            <a:r>
              <a:rPr lang="en-GB" sz="7200" dirty="0"/>
              <a:t>To protect depositors and creditors</a:t>
            </a:r>
          </a:p>
          <a:p>
            <a:pPr marL="388620" indent="-342900">
              <a:lnSpc>
                <a:spcPct val="120000"/>
              </a:lnSpc>
              <a:buFont typeface="+mj-lt"/>
              <a:buAutoNum type="arabicPeriod"/>
            </a:pPr>
            <a:r>
              <a:rPr lang="en-GB" sz="7200" dirty="0"/>
              <a:t>To reduce moral hazard</a:t>
            </a:r>
          </a:p>
          <a:p>
            <a:pPr marL="388620" indent="-342900">
              <a:buFont typeface="+mj-lt"/>
              <a:buAutoNum type="arabicPeriod"/>
            </a:pPr>
            <a:endParaRPr lang="en-GB" dirty="0"/>
          </a:p>
          <a:p>
            <a:pPr marL="388620" indent="-342900">
              <a:buFont typeface="+mj-lt"/>
              <a:buAutoNum type="arabicPeriod"/>
            </a:pPr>
            <a:endParaRPr lang="en-GB" dirty="0"/>
          </a:p>
          <a:p>
            <a:pPr marL="388620" indent="-342900">
              <a:buFont typeface="+mj-lt"/>
              <a:buAutoNum type="arabicPeriod"/>
            </a:pPr>
            <a:endParaRPr lang="en-GB" dirty="0"/>
          </a:p>
          <a:p>
            <a:pPr marL="388620" indent="-342900">
              <a:buFont typeface="+mj-lt"/>
              <a:buAutoNum type="arabicPeriod"/>
            </a:pPr>
            <a:endParaRPr lang="en-GB" dirty="0"/>
          </a:p>
          <a:p>
            <a:pPr marL="388620" indent="-342900">
              <a:buFont typeface="+mj-lt"/>
              <a:buAutoNum type="arabicPeriod"/>
            </a:pPr>
            <a:r>
              <a:rPr lang="en-GB" sz="7200" dirty="0"/>
              <a:t>After 2008: macroprudential control of      systemic risk </a:t>
            </a:r>
          </a:p>
          <a:p>
            <a:pPr marL="388620" indent="-342900">
              <a:buFont typeface="+mj-lt"/>
              <a:buAutoNum type="arabicPeriod"/>
            </a:pPr>
            <a:endParaRPr lang="en-GB" dirty="0"/>
          </a:p>
          <a:p>
            <a:pPr marL="388620" indent="-342900">
              <a:buFont typeface="+mj-lt"/>
              <a:buAutoNum type="arabicPeriod"/>
            </a:pPr>
            <a:endParaRPr lang="en-GB" dirty="0"/>
          </a:p>
          <a:p>
            <a:pPr marL="388620" indent="-342900">
              <a:buFont typeface="+mj-lt"/>
              <a:buAutoNum type="arabicPeriod"/>
            </a:pPr>
            <a:endParaRPr lang="en-GB" dirty="0"/>
          </a:p>
          <a:p>
            <a:pPr marL="388620" indent="-342900">
              <a:buFont typeface="+mj-lt"/>
              <a:buAutoNum type="arabicPeriod"/>
            </a:pPr>
            <a:endParaRPr lang="en-US" dirty="0"/>
          </a:p>
        </p:txBody>
      </p:sp>
      <p:sp>
        <p:nvSpPr>
          <p:cNvPr id="7" name="Arrow: Right 6">
            <a:extLst>
              <a:ext uri="{FF2B5EF4-FFF2-40B4-BE49-F238E27FC236}">
                <a16:creationId xmlns:a16="http://schemas.microsoft.com/office/drawing/2014/main" id="{4C66B8E2-E4FB-C590-E959-A8A507B92DB9}"/>
              </a:ext>
            </a:extLst>
          </p:cNvPr>
          <p:cNvSpPr/>
          <p:nvPr/>
        </p:nvSpPr>
        <p:spPr>
          <a:xfrm rot="5400000">
            <a:off x="1441772" y="3978772"/>
            <a:ext cx="1008112" cy="484632"/>
          </a:xfrm>
          <a:prstGeom prst="rightArrow">
            <a:avLst/>
          </a:prstGeom>
          <a:ln>
            <a:noFill/>
          </a:ln>
        </p:spPr>
        <p:style>
          <a:lnRef idx="1">
            <a:schemeClr val="accent2"/>
          </a:lnRef>
          <a:fillRef idx="2">
            <a:schemeClr val="accent2"/>
          </a:fillRef>
          <a:effectRef idx="1">
            <a:schemeClr val="accent2"/>
          </a:effectRef>
          <a:fontRef idx="minor">
            <a:schemeClr val="dk1"/>
          </a:fontRef>
        </p:style>
        <p:txBody>
          <a:bodyPr rtlCol="0" anchor="ctr"/>
          <a:lstStyle/>
          <a:p>
            <a:pPr algn="ctr"/>
            <a:endParaRPr lang="en-CH" dirty="0">
              <a:solidFill>
                <a:prstClr val="black"/>
              </a:solidFill>
              <a:latin typeface="Century Gothic"/>
            </a:endParaRPr>
          </a:p>
        </p:txBody>
      </p:sp>
    </p:spTree>
    <p:extLst>
      <p:ext uri="{BB962C8B-B14F-4D97-AF65-F5344CB8AC3E}">
        <p14:creationId xmlns:p14="http://schemas.microsoft.com/office/powerpoint/2010/main" val="16373106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DFD532B-8324-861F-ED93-92EB8E7DD42E}"/>
              </a:ext>
            </a:extLst>
          </p:cNvPr>
          <p:cNvSpPr>
            <a:spLocks noGrp="1"/>
          </p:cNvSpPr>
          <p:nvPr>
            <p:ph type="title"/>
          </p:nvPr>
        </p:nvSpPr>
        <p:spPr>
          <a:xfrm>
            <a:off x="1295400" y="609600"/>
            <a:ext cx="7464896" cy="1447800"/>
          </a:xfrm>
        </p:spPr>
        <p:txBody>
          <a:bodyPr/>
          <a:lstStyle/>
          <a:p>
            <a:r>
              <a:rPr lang="en-US" dirty="0"/>
              <a:t>Basel III</a:t>
            </a:r>
            <a:r>
              <a:rPr lang="ru-RU" dirty="0"/>
              <a:t> </a:t>
            </a:r>
            <a:r>
              <a:rPr lang="en-GB" dirty="0"/>
              <a:t>as a regulatory response</a:t>
            </a:r>
            <a:endParaRPr lang="en-US" dirty="0"/>
          </a:p>
        </p:txBody>
      </p:sp>
      <p:sp>
        <p:nvSpPr>
          <p:cNvPr id="4" name="Slide Number Placeholder 3">
            <a:extLst>
              <a:ext uri="{FF2B5EF4-FFF2-40B4-BE49-F238E27FC236}">
                <a16:creationId xmlns:a16="http://schemas.microsoft.com/office/drawing/2014/main" id="{90FC024B-18D5-7DDB-7B99-DD2F09CAEEC3}"/>
              </a:ext>
            </a:extLst>
          </p:cNvPr>
          <p:cNvSpPr>
            <a:spLocks noGrp="1"/>
          </p:cNvSpPr>
          <p:nvPr>
            <p:ph type="sldNum" sz="quarter" idx="12"/>
          </p:nvPr>
        </p:nvSpPr>
        <p:spPr>
          <a:xfrm>
            <a:off x="1589" y="609600"/>
            <a:ext cx="760412" cy="381000"/>
          </a:xfrm>
        </p:spPr>
        <p:txBody>
          <a:bodyPr/>
          <a:lstStyle/>
          <a:p>
            <a:fld id="{AAEAE4A8-A6E5-453E-B946-FB774B73F48C}" type="slidenum">
              <a:rPr lang="en-US">
                <a:solidFill>
                  <a:prstClr val="black"/>
                </a:solidFill>
                <a:latin typeface="Century Gothic"/>
              </a:rPr>
              <a:pPr/>
              <a:t>13</a:t>
            </a:fld>
            <a:endParaRPr lang="en-US" dirty="0">
              <a:solidFill>
                <a:prstClr val="black"/>
              </a:solidFill>
              <a:latin typeface="Century Gothic"/>
            </a:endParaRPr>
          </a:p>
        </p:txBody>
      </p:sp>
      <p:sp>
        <p:nvSpPr>
          <p:cNvPr id="3" name="Content Placeholder 2">
            <a:extLst>
              <a:ext uri="{FF2B5EF4-FFF2-40B4-BE49-F238E27FC236}">
                <a16:creationId xmlns:a16="http://schemas.microsoft.com/office/drawing/2014/main" id="{D4017B39-8948-407E-1D29-B290C2F201D1}"/>
              </a:ext>
            </a:extLst>
          </p:cNvPr>
          <p:cNvSpPr>
            <a:spLocks noGrp="1"/>
          </p:cNvSpPr>
          <p:nvPr>
            <p:ph idx="1"/>
          </p:nvPr>
        </p:nvSpPr>
        <p:spPr>
          <a:xfrm>
            <a:off x="1312862" y="2286000"/>
            <a:ext cx="9751690" cy="3962400"/>
          </a:xfrm>
        </p:spPr>
        <p:txBody>
          <a:bodyPr/>
          <a:lstStyle/>
          <a:p>
            <a:r>
              <a:rPr lang="en-GB" dirty="0"/>
              <a:t>Stronger capital </a:t>
            </a:r>
          </a:p>
          <a:p>
            <a:r>
              <a:rPr lang="en-GB" dirty="0"/>
              <a:t>Leverage ratio</a:t>
            </a:r>
          </a:p>
          <a:p>
            <a:r>
              <a:rPr lang="en-GB" dirty="0"/>
              <a:t>Capital conservation and countercyclical buffers</a:t>
            </a:r>
          </a:p>
          <a:p>
            <a:r>
              <a:rPr lang="en-GB" dirty="0"/>
              <a:t>Extra capital for systemically important banks</a:t>
            </a:r>
          </a:p>
          <a:p>
            <a:r>
              <a:rPr lang="en-GB" dirty="0"/>
              <a:t>Liquidity resilience: </a:t>
            </a:r>
            <a:r>
              <a:rPr lang="en-GB" dirty="0" err="1"/>
              <a:t>LCR</a:t>
            </a:r>
            <a:r>
              <a:rPr lang="en-GB" dirty="0"/>
              <a:t> and </a:t>
            </a:r>
            <a:r>
              <a:rPr lang="en-GB" dirty="0" err="1"/>
              <a:t>NSFR</a:t>
            </a:r>
            <a:endParaRPr lang="en-GB" dirty="0"/>
          </a:p>
        </p:txBody>
      </p:sp>
    </p:spTree>
    <p:extLst>
      <p:ext uri="{BB962C8B-B14F-4D97-AF65-F5344CB8AC3E}">
        <p14:creationId xmlns:p14="http://schemas.microsoft.com/office/powerpoint/2010/main" val="51689547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256B7E-1633-44AB-8584-82DF5B726834}"/>
              </a:ext>
            </a:extLst>
          </p:cNvPr>
          <p:cNvSpPr>
            <a:spLocks noGrp="1"/>
          </p:cNvSpPr>
          <p:nvPr>
            <p:ph type="title"/>
          </p:nvPr>
        </p:nvSpPr>
        <p:spPr>
          <a:xfrm>
            <a:off x="1295400" y="609600"/>
            <a:ext cx="4914900" cy="1447800"/>
          </a:xfrm>
        </p:spPr>
        <p:txBody>
          <a:bodyPr anchor="t"/>
          <a:lstStyle/>
          <a:p>
            <a:r>
              <a:rPr lang="en-US" dirty="0"/>
              <a:t>Conclusion</a:t>
            </a:r>
          </a:p>
        </p:txBody>
      </p:sp>
      <p:sp>
        <p:nvSpPr>
          <p:cNvPr id="11" name="Slide Number Placeholder 10">
            <a:extLst>
              <a:ext uri="{FF2B5EF4-FFF2-40B4-BE49-F238E27FC236}">
                <a16:creationId xmlns:a16="http://schemas.microsoft.com/office/drawing/2014/main" id="{224FE9DD-2E30-5EFA-8B09-7AFDB29EFBD1}"/>
              </a:ext>
            </a:extLst>
          </p:cNvPr>
          <p:cNvSpPr>
            <a:spLocks noGrp="1"/>
          </p:cNvSpPr>
          <p:nvPr>
            <p:ph type="sldNum" sz="quarter" idx="12"/>
          </p:nvPr>
        </p:nvSpPr>
        <p:spPr>
          <a:xfrm>
            <a:off x="1589" y="609600"/>
            <a:ext cx="760412" cy="381000"/>
          </a:xfrm>
        </p:spPr>
        <p:txBody>
          <a:bodyPr/>
          <a:lstStyle/>
          <a:p>
            <a:fld id="{AAEAE4A8-A6E5-453E-B946-FB774B73F48C}" type="slidenum">
              <a:rPr lang="en-US">
                <a:solidFill>
                  <a:prstClr val="black"/>
                </a:solidFill>
                <a:latin typeface="Century Gothic"/>
              </a:rPr>
              <a:pPr/>
              <a:t>14</a:t>
            </a:fld>
            <a:endParaRPr lang="en-US" dirty="0">
              <a:solidFill>
                <a:prstClr val="black"/>
              </a:solidFill>
              <a:latin typeface="Century Gothic"/>
            </a:endParaRPr>
          </a:p>
        </p:txBody>
      </p:sp>
      <p:sp>
        <p:nvSpPr>
          <p:cNvPr id="4" name="Content Placeholder 3">
            <a:extLst>
              <a:ext uri="{FF2B5EF4-FFF2-40B4-BE49-F238E27FC236}">
                <a16:creationId xmlns:a16="http://schemas.microsoft.com/office/drawing/2014/main" id="{950677C9-3E42-427F-93B8-526692906471}"/>
              </a:ext>
            </a:extLst>
          </p:cNvPr>
          <p:cNvSpPr>
            <a:spLocks noGrp="1"/>
          </p:cNvSpPr>
          <p:nvPr>
            <p:ph idx="13"/>
          </p:nvPr>
        </p:nvSpPr>
        <p:spPr>
          <a:xfrm>
            <a:off x="1295400" y="2286000"/>
            <a:ext cx="10057184" cy="4267200"/>
          </a:xfrm>
        </p:spPr>
        <p:txBody>
          <a:bodyPr vert="horz" lIns="91416" tIns="45708" rIns="91416" bIns="45708" rtlCol="0" anchor="t">
            <a:normAutofit/>
          </a:bodyPr>
          <a:lstStyle/>
          <a:p>
            <a:pPr>
              <a:lnSpc>
                <a:spcPct val="150000"/>
              </a:lnSpc>
            </a:pPr>
            <a:r>
              <a:rPr lang="en-GB" b="1" dirty="0"/>
              <a:t>“Basel III expands the role for regulatory capital to be concerned not only with micro-prudential balance sheet risks of individual banks but also with the risks posed by banks to the broader financial system”.</a:t>
            </a:r>
          </a:p>
          <a:p>
            <a:br>
              <a:rPr lang="en-GB" dirty="0"/>
            </a:br>
            <a:r>
              <a:rPr lang="en-GB" dirty="0"/>
              <a:t>			— Kern Alexander, </a:t>
            </a:r>
            <a:r>
              <a:rPr lang="en-GB" i="1" dirty="0"/>
              <a:t>Principles of Banking Regulation, p. 118</a:t>
            </a:r>
            <a:endParaRPr lang="en-GB" dirty="0"/>
          </a:p>
        </p:txBody>
      </p:sp>
    </p:spTree>
    <p:extLst>
      <p:ext uri="{BB962C8B-B14F-4D97-AF65-F5344CB8AC3E}">
        <p14:creationId xmlns:p14="http://schemas.microsoft.com/office/powerpoint/2010/main" val="35662621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9FAE308-3076-43DB-B834-DA0B0AE19AF9}"/>
              </a:ext>
            </a:extLst>
          </p:cNvPr>
          <p:cNvSpPr>
            <a:spLocks noGrp="1"/>
          </p:cNvSpPr>
          <p:nvPr>
            <p:ph type="title"/>
          </p:nvPr>
        </p:nvSpPr>
        <p:spPr>
          <a:xfrm>
            <a:off x="533400" y="495300"/>
            <a:ext cx="4572000" cy="5867400"/>
          </a:xfrm>
        </p:spPr>
        <p:txBody>
          <a:bodyPr>
            <a:normAutofit/>
          </a:bodyPr>
          <a:lstStyle/>
          <a:p>
            <a:r>
              <a:rPr lang="en-US" dirty="0"/>
              <a:t>Thank you</a:t>
            </a:r>
          </a:p>
        </p:txBody>
      </p:sp>
      <p:sp>
        <p:nvSpPr>
          <p:cNvPr id="3" name="Content Placeholder 2">
            <a:extLst>
              <a:ext uri="{FF2B5EF4-FFF2-40B4-BE49-F238E27FC236}">
                <a16:creationId xmlns:a16="http://schemas.microsoft.com/office/drawing/2014/main" id="{BABC2CE0-8806-4B2A-A10A-32984D317434}"/>
              </a:ext>
            </a:extLst>
          </p:cNvPr>
          <p:cNvSpPr>
            <a:spLocks noGrp="1"/>
          </p:cNvSpPr>
          <p:nvPr>
            <p:ph type="body" sz="quarter" idx="14"/>
          </p:nvPr>
        </p:nvSpPr>
        <p:spPr>
          <a:xfrm>
            <a:off x="6769894" y="2247900"/>
            <a:ext cx="4798715" cy="2400300"/>
          </a:xfrm>
        </p:spPr>
        <p:txBody>
          <a:bodyPr anchor="ctr">
            <a:normAutofit/>
          </a:bodyPr>
          <a:lstStyle/>
          <a:p>
            <a:r>
              <a:rPr lang="en-US" dirty="0"/>
              <a:t>Natalia Hane</a:t>
            </a:r>
          </a:p>
          <a:p>
            <a:r>
              <a:rPr lang="en-US" dirty="0"/>
              <a:t>International and Comparative Law</a:t>
            </a:r>
          </a:p>
          <a:p>
            <a:r>
              <a:rPr lang="en-US" dirty="0" err="1"/>
              <a:t>natalia.hane@uzh.ch</a:t>
            </a:r>
            <a:endParaRPr lang="en-US" dirty="0"/>
          </a:p>
        </p:txBody>
      </p:sp>
    </p:spTree>
    <p:extLst>
      <p:ext uri="{BB962C8B-B14F-4D97-AF65-F5344CB8AC3E}">
        <p14:creationId xmlns:p14="http://schemas.microsoft.com/office/powerpoint/2010/main" val="31036836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731520" y="731520"/>
            <a:ext cx="731520" cy="48768"/>
          </a:xfrm>
          <a:prstGeom prst="rect">
            <a:avLst/>
          </a:prstGeom>
          <a:solidFill>
            <a:srgbClr val="D4AF37"/>
          </a:solidFill>
          <a:ln w="12700">
            <a:solidFill>
              <a:srgbClr val="D4AF37"/>
            </a:solidFill>
            <a:prstDash val="solid"/>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731520" y="914400"/>
            <a:ext cx="10728960" cy="426720"/>
          </a:xfrm>
          <a:prstGeom prst="rect">
            <a:avLst/>
          </a:prstGeom>
          <a:noFill/>
          <a:ln/>
        </p:spPr>
        <p:txBody>
          <a:bodyPr wrap="square" lIns="0" tIns="0" rIns="0" bIns="0" rtlCol="0" anchor="ctr"/>
          <a:lstStyle/>
          <a:p>
            <a:pPr defTabSz="1219170"/>
            <a:r>
              <a:rPr lang="en-US" sz="1467" b="1" kern="0" spc="800" dirty="0">
                <a:solidFill>
                  <a:srgbClr val="CADCFC"/>
                </a:solidFill>
                <a:latin typeface="Calibri" pitchFamily="34" charset="0"/>
                <a:ea typeface="Calibri" pitchFamily="34" charset="-122"/>
                <a:cs typeface="Calibri" pitchFamily="34" charset="-120"/>
              </a:rPr>
              <a:t>INTERNATIONAL FINANCIAL LAW</a:t>
            </a:r>
            <a:endParaRPr lang="en-US" sz="1467" dirty="0">
              <a:solidFill>
                <a:prstClr val="black"/>
              </a:solidFill>
              <a:latin typeface="Calibri" panose="020F0502020204030204"/>
            </a:endParaRPr>
          </a:p>
        </p:txBody>
      </p:sp>
      <p:sp>
        <p:nvSpPr>
          <p:cNvPr id="4" name="Text 2"/>
          <p:cNvSpPr/>
          <p:nvPr/>
        </p:nvSpPr>
        <p:spPr>
          <a:xfrm>
            <a:off x="731520" y="1950720"/>
            <a:ext cx="8534400" cy="1097280"/>
          </a:xfrm>
          <a:prstGeom prst="rect">
            <a:avLst/>
          </a:prstGeom>
          <a:noFill/>
          <a:ln/>
        </p:spPr>
        <p:txBody>
          <a:bodyPr wrap="square" lIns="0" tIns="0" rIns="0" bIns="0" rtlCol="0" anchor="ctr"/>
          <a:lstStyle/>
          <a:p>
            <a:pPr defTabSz="1219170"/>
            <a:r>
              <a:rPr lang="en-US" sz="5333" b="1" dirty="0">
                <a:solidFill>
                  <a:srgbClr val="FFFFFF"/>
                </a:solidFill>
                <a:latin typeface="Georgia" pitchFamily="34" charset="0"/>
                <a:ea typeface="Georgia" pitchFamily="34" charset="-122"/>
                <a:cs typeface="Georgia" pitchFamily="34" charset="-120"/>
              </a:rPr>
              <a:t>Regulatory Issues</a:t>
            </a:r>
            <a:endParaRPr lang="en-US" sz="5333" dirty="0">
              <a:solidFill>
                <a:prstClr val="black"/>
              </a:solidFill>
              <a:latin typeface="Calibri" panose="020F0502020204030204"/>
            </a:endParaRPr>
          </a:p>
        </p:txBody>
      </p:sp>
      <p:sp>
        <p:nvSpPr>
          <p:cNvPr id="5" name="Text 3"/>
          <p:cNvSpPr/>
          <p:nvPr/>
        </p:nvSpPr>
        <p:spPr>
          <a:xfrm>
            <a:off x="731520" y="2865120"/>
            <a:ext cx="8534400" cy="1097280"/>
          </a:xfrm>
          <a:prstGeom prst="rect">
            <a:avLst/>
          </a:prstGeom>
          <a:noFill/>
          <a:ln/>
        </p:spPr>
        <p:txBody>
          <a:bodyPr wrap="square" lIns="0" tIns="0" rIns="0" bIns="0" rtlCol="0" anchor="ctr"/>
          <a:lstStyle/>
          <a:p>
            <a:pPr defTabSz="1219170"/>
            <a:r>
              <a:rPr lang="en-US" sz="5333" i="1" dirty="0">
                <a:solidFill>
                  <a:srgbClr val="D4AF37"/>
                </a:solidFill>
                <a:latin typeface="Georgia" pitchFamily="34" charset="0"/>
                <a:ea typeface="Georgia" pitchFamily="34" charset="-122"/>
                <a:cs typeface="Georgia" pitchFamily="34" charset="-120"/>
              </a:rPr>
              <a:t>Regarding Stablecoins</a:t>
            </a:r>
            <a:endParaRPr lang="en-US" sz="5333" dirty="0">
              <a:solidFill>
                <a:prstClr val="black"/>
              </a:solidFill>
              <a:latin typeface="Calibri" panose="020F0502020204030204"/>
            </a:endParaRPr>
          </a:p>
        </p:txBody>
      </p:sp>
      <p:sp>
        <p:nvSpPr>
          <p:cNvPr id="6" name="Text 4"/>
          <p:cNvSpPr/>
          <p:nvPr/>
        </p:nvSpPr>
        <p:spPr>
          <a:xfrm>
            <a:off x="731520" y="4267200"/>
            <a:ext cx="10972800" cy="487680"/>
          </a:xfrm>
          <a:prstGeom prst="rect">
            <a:avLst/>
          </a:prstGeom>
          <a:noFill/>
          <a:ln/>
        </p:spPr>
        <p:txBody>
          <a:bodyPr wrap="square" lIns="0" tIns="0" rIns="0" bIns="0" rtlCol="0" anchor="ctr"/>
          <a:lstStyle/>
          <a:p>
            <a:pPr defTabSz="1219170"/>
            <a:r>
              <a:rPr lang="en-US" sz="2133" i="1" dirty="0">
                <a:solidFill>
                  <a:srgbClr val="CADCFC"/>
                </a:solidFill>
                <a:latin typeface="Calibri" pitchFamily="34" charset="0"/>
                <a:ea typeface="Calibri" pitchFamily="34" charset="-122"/>
                <a:cs typeface="Calibri" pitchFamily="34" charset="-120"/>
              </a:rPr>
              <a:t>The international regulatory response to private digital money</a:t>
            </a:r>
            <a:endParaRPr lang="en-US" sz="2133" dirty="0">
              <a:solidFill>
                <a:prstClr val="black"/>
              </a:solidFill>
              <a:latin typeface="Calibri" panose="020F0502020204030204"/>
            </a:endParaRPr>
          </a:p>
        </p:txBody>
      </p:sp>
      <p:sp>
        <p:nvSpPr>
          <p:cNvPr id="7" name="Shape 5"/>
          <p:cNvSpPr/>
          <p:nvPr/>
        </p:nvSpPr>
        <p:spPr>
          <a:xfrm>
            <a:off x="731520" y="6156960"/>
            <a:ext cx="487680" cy="36576"/>
          </a:xfrm>
          <a:prstGeom prst="rect">
            <a:avLst/>
          </a:prstGeom>
          <a:solidFill>
            <a:srgbClr val="D4AF37"/>
          </a:solidFill>
          <a:ln w="12700">
            <a:solidFill>
              <a:srgbClr val="D4AF37"/>
            </a:solidFill>
            <a:prstDash val="solid"/>
          </a:ln>
        </p:spPr>
        <p:txBody>
          <a:bodyPr/>
          <a:lstStyle/>
          <a:p>
            <a:pPr defTabSz="1219170"/>
            <a:endParaRPr lang="en-US" sz="2400">
              <a:solidFill>
                <a:prstClr val="black"/>
              </a:solidFill>
              <a:latin typeface="Calibri" panose="020F0502020204030204"/>
            </a:endParaRPr>
          </a:p>
        </p:txBody>
      </p:sp>
      <p:sp>
        <p:nvSpPr>
          <p:cNvPr id="8" name="Text 6"/>
          <p:cNvSpPr/>
          <p:nvPr/>
        </p:nvSpPr>
        <p:spPr>
          <a:xfrm>
            <a:off x="731520" y="6278880"/>
            <a:ext cx="10728960" cy="365760"/>
          </a:xfrm>
          <a:prstGeom prst="rect">
            <a:avLst/>
          </a:prstGeom>
          <a:noFill/>
          <a:ln/>
        </p:spPr>
        <p:txBody>
          <a:bodyPr wrap="square" lIns="0" tIns="0" rIns="0" bIns="0" rtlCol="0" anchor="ctr"/>
          <a:lstStyle/>
          <a:p>
            <a:pPr defTabSz="1219170"/>
            <a:r>
              <a:rPr lang="en-US" sz="1467" kern="0" spc="267" dirty="0">
                <a:solidFill>
                  <a:srgbClr val="CADCFC"/>
                </a:solidFill>
                <a:latin typeface="Calibri" pitchFamily="34" charset="0"/>
                <a:ea typeface="Calibri" pitchFamily="34" charset="-122"/>
                <a:cs typeface="Calibri" pitchFamily="34" charset="-120"/>
              </a:rPr>
              <a:t>Sultan Dukaev  |  University of Zurich  |  2026</a:t>
            </a:r>
            <a:endParaRPr lang="en-US" sz="1467" dirty="0">
              <a:solidFill>
                <a:prstClr val="black"/>
              </a:solidFill>
              <a:latin typeface="Calibri" panose="020F0502020204030204"/>
            </a:endParaRPr>
          </a:p>
        </p:txBody>
      </p:sp>
      <p:pic>
        <p:nvPicPr>
          <p:cNvPr id="9" name="Image 0" descr="preencoded.png"/>
          <p:cNvPicPr>
            <a:picLocks noChangeAspect="1"/>
          </p:cNvPicPr>
          <p:nvPr/>
        </p:nvPicPr>
        <p:blipFill>
          <a:blip r:embed="rId3">
            <a:alphaModFix amt="65000"/>
          </a:blip>
          <a:stretch>
            <a:fillRect/>
          </a:stretch>
        </p:blipFill>
        <p:spPr>
          <a:xfrm>
            <a:off x="9631680" y="1950720"/>
            <a:ext cx="1950720" cy="1950720"/>
          </a:xfrm>
          <a:prstGeom prst="rect">
            <a:avLst/>
          </a:prstGeom>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09600" y="548640"/>
            <a:ext cx="10972800" cy="670560"/>
          </a:xfrm>
          <a:prstGeom prst="rect">
            <a:avLst/>
          </a:prstGeom>
          <a:noFill/>
          <a:ln/>
        </p:spPr>
        <p:txBody>
          <a:bodyPr wrap="square" lIns="0" tIns="0" rIns="0" bIns="0" rtlCol="0" anchor="ctr"/>
          <a:lstStyle/>
          <a:p>
            <a:pPr defTabSz="1219170"/>
            <a:r>
              <a:rPr lang="en-US" sz="3733" b="1" dirty="0">
                <a:solidFill>
                  <a:srgbClr val="1E2761"/>
                </a:solidFill>
                <a:latin typeface="Georgia" pitchFamily="34" charset="0"/>
                <a:ea typeface="Georgia" pitchFamily="34" charset="-122"/>
                <a:cs typeface="Georgia" pitchFamily="34" charset="-120"/>
              </a:rPr>
              <a:t>What is a stablecoin?</a:t>
            </a:r>
            <a:endParaRPr lang="en-US" sz="3733" dirty="0">
              <a:solidFill>
                <a:prstClr val="black"/>
              </a:solidFill>
              <a:latin typeface="Calibri" panose="020F0502020204030204"/>
            </a:endParaRPr>
          </a:p>
        </p:txBody>
      </p:sp>
      <p:sp>
        <p:nvSpPr>
          <p:cNvPr id="3" name="Text 1"/>
          <p:cNvSpPr/>
          <p:nvPr/>
        </p:nvSpPr>
        <p:spPr>
          <a:xfrm>
            <a:off x="609600" y="1280160"/>
            <a:ext cx="10972800" cy="487680"/>
          </a:xfrm>
          <a:prstGeom prst="rect">
            <a:avLst/>
          </a:prstGeom>
          <a:noFill/>
          <a:ln/>
        </p:spPr>
        <p:txBody>
          <a:bodyPr wrap="square" lIns="0" tIns="0" rIns="0" bIns="0" rtlCol="0" anchor="ctr"/>
          <a:lstStyle/>
          <a:p>
            <a:pPr defTabSz="1219170"/>
            <a:r>
              <a:rPr lang="en-US" sz="1867" i="1" dirty="0">
                <a:solidFill>
                  <a:srgbClr val="64748B"/>
                </a:solidFill>
                <a:latin typeface="Calibri" pitchFamily="34" charset="0"/>
                <a:ea typeface="Calibri" pitchFamily="34" charset="-122"/>
                <a:cs typeface="Calibri" pitchFamily="34" charset="-120"/>
              </a:rPr>
              <a:t>Working definition and the MiCA legal taxonomy</a:t>
            </a:r>
            <a:endParaRPr lang="en-US" sz="1867" dirty="0">
              <a:solidFill>
                <a:prstClr val="black"/>
              </a:solidFill>
              <a:latin typeface="Calibri" panose="020F0502020204030204"/>
            </a:endParaRPr>
          </a:p>
        </p:txBody>
      </p:sp>
      <p:sp>
        <p:nvSpPr>
          <p:cNvPr id="4" name="Shape 2"/>
          <p:cNvSpPr/>
          <p:nvPr/>
        </p:nvSpPr>
        <p:spPr>
          <a:xfrm>
            <a:off x="609600" y="1950720"/>
            <a:ext cx="10972800" cy="1158240"/>
          </a:xfrm>
          <a:prstGeom prst="rect">
            <a:avLst/>
          </a:prstGeom>
          <a:solidFill>
            <a:srgbClr val="1E2761"/>
          </a:solidFill>
          <a:ln w="12700">
            <a:solidFill>
              <a:srgbClr val="1E2761"/>
            </a:solidFill>
            <a:prstDash val="solid"/>
          </a:ln>
        </p:spPr>
        <p:txBody>
          <a:bodyPr/>
          <a:lstStyle/>
          <a:p>
            <a:pPr defTabSz="1219170"/>
            <a:endParaRPr lang="en-US" sz="2400">
              <a:solidFill>
                <a:prstClr val="black"/>
              </a:solidFill>
              <a:latin typeface="Calibri" panose="020F0502020204030204"/>
            </a:endParaRPr>
          </a:p>
        </p:txBody>
      </p:sp>
      <p:sp>
        <p:nvSpPr>
          <p:cNvPr id="5" name="Text 3"/>
          <p:cNvSpPr/>
          <p:nvPr/>
        </p:nvSpPr>
        <p:spPr>
          <a:xfrm>
            <a:off x="914400" y="2072640"/>
            <a:ext cx="10424160" cy="975360"/>
          </a:xfrm>
          <a:prstGeom prst="rect">
            <a:avLst/>
          </a:prstGeom>
          <a:noFill/>
          <a:ln/>
        </p:spPr>
        <p:txBody>
          <a:bodyPr wrap="square" lIns="0" tIns="0" rIns="0" bIns="0" rtlCol="0" anchor="ctr"/>
          <a:lstStyle/>
          <a:p>
            <a:pPr defTabSz="1219170"/>
            <a:r>
              <a:rPr lang="en-US" sz="1733" b="1" dirty="0">
                <a:solidFill>
                  <a:srgbClr val="D4AF37"/>
                </a:solidFill>
                <a:latin typeface="Calibri" pitchFamily="34" charset="0"/>
                <a:ea typeface="Calibri" pitchFamily="34" charset="-122"/>
                <a:cs typeface="Calibri" pitchFamily="34" charset="-120"/>
              </a:rPr>
              <a:t>Definition.  </a:t>
            </a:r>
            <a:r>
              <a:rPr lang="en-US" sz="1733" dirty="0">
                <a:solidFill>
                  <a:srgbClr val="FFFFFF"/>
                </a:solidFill>
                <a:latin typeface="Calibri" pitchFamily="34" charset="0"/>
                <a:ea typeface="Calibri" pitchFamily="34" charset="-122"/>
                <a:cs typeface="Calibri" pitchFamily="34" charset="-120"/>
              </a:rPr>
              <a:t>A crypto-asset that aims to maintain a stable value by reference to one or several official currencies, commodities, or other crypto-assets that are typically backed by reserves held by the issuer.</a:t>
            </a:r>
            <a:endParaRPr lang="en-US" sz="1733" dirty="0">
              <a:solidFill>
                <a:prstClr val="black"/>
              </a:solidFill>
              <a:latin typeface="Calibri" panose="020F0502020204030204"/>
            </a:endParaRPr>
          </a:p>
        </p:txBody>
      </p:sp>
      <p:sp>
        <p:nvSpPr>
          <p:cNvPr id="6" name="Shape 4"/>
          <p:cNvSpPr/>
          <p:nvPr/>
        </p:nvSpPr>
        <p:spPr>
          <a:xfrm>
            <a:off x="609600" y="3474720"/>
            <a:ext cx="5364480" cy="2926080"/>
          </a:xfrm>
          <a:prstGeom prst="rect">
            <a:avLst/>
          </a:prstGeom>
          <a:solidFill>
            <a:srgbClr val="F8FAFC"/>
          </a:solidFill>
          <a:ln w="12700">
            <a:solidFill>
              <a:srgbClr val="CADCFC"/>
            </a:solidFill>
            <a:prstDash val="solid"/>
          </a:ln>
        </p:spPr>
        <p:txBody>
          <a:bodyPr/>
          <a:lstStyle/>
          <a:p>
            <a:pPr defTabSz="1219170"/>
            <a:endParaRPr lang="en-US" sz="2400">
              <a:solidFill>
                <a:prstClr val="black"/>
              </a:solidFill>
              <a:latin typeface="Calibri" panose="020F0502020204030204"/>
            </a:endParaRPr>
          </a:p>
        </p:txBody>
      </p:sp>
      <p:sp>
        <p:nvSpPr>
          <p:cNvPr id="7" name="Shape 5"/>
          <p:cNvSpPr/>
          <p:nvPr/>
        </p:nvSpPr>
        <p:spPr>
          <a:xfrm>
            <a:off x="609600" y="3474720"/>
            <a:ext cx="97536" cy="2926080"/>
          </a:xfrm>
          <a:prstGeom prst="rect">
            <a:avLst/>
          </a:prstGeom>
          <a:solidFill>
            <a:srgbClr val="1E2761"/>
          </a:solidFill>
          <a:ln w="12700">
            <a:solidFill>
              <a:srgbClr val="1E2761"/>
            </a:solidFill>
            <a:prstDash val="solid"/>
          </a:ln>
        </p:spPr>
        <p:txBody>
          <a:bodyPr/>
          <a:lstStyle/>
          <a:p>
            <a:pPr defTabSz="1219170"/>
            <a:endParaRPr lang="en-US" sz="2400">
              <a:solidFill>
                <a:prstClr val="black"/>
              </a:solidFill>
              <a:latin typeface="Calibri" panose="020F0502020204030204"/>
            </a:endParaRPr>
          </a:p>
        </p:txBody>
      </p:sp>
      <p:pic>
        <p:nvPicPr>
          <p:cNvPr id="8" name="Image 0" descr="preencoded.png"/>
          <p:cNvPicPr>
            <a:picLocks noChangeAspect="1"/>
          </p:cNvPicPr>
          <p:nvPr/>
        </p:nvPicPr>
        <p:blipFill>
          <a:blip r:embed="rId3"/>
          <a:stretch>
            <a:fillRect/>
          </a:stretch>
        </p:blipFill>
        <p:spPr>
          <a:xfrm>
            <a:off x="914400" y="3657600"/>
            <a:ext cx="487680" cy="487680"/>
          </a:xfrm>
          <a:prstGeom prst="rect">
            <a:avLst/>
          </a:prstGeom>
        </p:spPr>
      </p:pic>
      <p:sp>
        <p:nvSpPr>
          <p:cNvPr id="9" name="Text 6"/>
          <p:cNvSpPr/>
          <p:nvPr/>
        </p:nvSpPr>
        <p:spPr>
          <a:xfrm>
            <a:off x="1524000" y="3657600"/>
            <a:ext cx="4328160" cy="487680"/>
          </a:xfrm>
          <a:prstGeom prst="rect">
            <a:avLst/>
          </a:prstGeom>
          <a:noFill/>
          <a:ln/>
        </p:spPr>
        <p:txBody>
          <a:bodyPr wrap="square" lIns="0" tIns="0" rIns="0" bIns="0" rtlCol="0" anchor="ctr"/>
          <a:lstStyle/>
          <a:p>
            <a:pPr defTabSz="1219170"/>
            <a:r>
              <a:rPr lang="en-US" sz="2133" b="1" dirty="0">
                <a:solidFill>
                  <a:srgbClr val="1E2761"/>
                </a:solidFill>
                <a:latin typeface="Georgia" pitchFamily="34" charset="0"/>
                <a:ea typeface="Georgia" pitchFamily="34" charset="-122"/>
                <a:cs typeface="Georgia" pitchFamily="34" charset="-120"/>
              </a:rPr>
              <a:t>E-Money Tokens</a:t>
            </a:r>
            <a:endParaRPr lang="en-US" sz="2133" dirty="0">
              <a:solidFill>
                <a:prstClr val="black"/>
              </a:solidFill>
              <a:latin typeface="Calibri" panose="020F0502020204030204"/>
            </a:endParaRPr>
          </a:p>
        </p:txBody>
      </p:sp>
      <p:sp>
        <p:nvSpPr>
          <p:cNvPr id="10" name="Text 7"/>
          <p:cNvSpPr/>
          <p:nvPr/>
        </p:nvSpPr>
        <p:spPr>
          <a:xfrm>
            <a:off x="914400" y="4206240"/>
            <a:ext cx="4937760" cy="365760"/>
          </a:xfrm>
          <a:prstGeom prst="rect">
            <a:avLst/>
          </a:prstGeom>
          <a:noFill/>
          <a:ln/>
        </p:spPr>
        <p:txBody>
          <a:bodyPr wrap="square" lIns="0" tIns="0" rIns="0" bIns="0" rtlCol="0" anchor="ctr"/>
          <a:lstStyle/>
          <a:p>
            <a:pPr defTabSz="1219170"/>
            <a:r>
              <a:rPr lang="en-US" sz="1333" b="1" kern="0" spc="267" dirty="0">
                <a:solidFill>
                  <a:srgbClr val="D4AF37"/>
                </a:solidFill>
                <a:latin typeface="Calibri" pitchFamily="34" charset="0"/>
                <a:ea typeface="Calibri" pitchFamily="34" charset="-122"/>
                <a:cs typeface="Calibri" pitchFamily="34" charset="-120"/>
              </a:rPr>
              <a:t>MiCA Title IV  ·  Art. 48 et seq.</a:t>
            </a:r>
            <a:endParaRPr lang="en-US" sz="1333" dirty="0">
              <a:solidFill>
                <a:prstClr val="black"/>
              </a:solidFill>
              <a:latin typeface="Calibri" panose="020F0502020204030204"/>
            </a:endParaRPr>
          </a:p>
        </p:txBody>
      </p:sp>
      <p:sp>
        <p:nvSpPr>
          <p:cNvPr id="11" name="Text 8"/>
          <p:cNvSpPr/>
          <p:nvPr/>
        </p:nvSpPr>
        <p:spPr>
          <a:xfrm>
            <a:off x="914400" y="4632960"/>
            <a:ext cx="4937760" cy="1645920"/>
          </a:xfrm>
          <a:prstGeom prst="rect">
            <a:avLst/>
          </a:prstGeom>
          <a:noFill/>
          <a:ln/>
        </p:spPr>
        <p:txBody>
          <a:bodyPr wrap="square" lIns="0" tIns="0" rIns="0" bIns="0" rtlCol="0" anchor="ctr"/>
          <a:lstStyle/>
          <a:p>
            <a:pPr defTabSz="1219170"/>
            <a:r>
              <a:rPr lang="en-US" sz="1600" dirty="0">
                <a:solidFill>
                  <a:srgbClr val="1F2937"/>
                </a:solidFill>
                <a:latin typeface="Calibri" pitchFamily="34" charset="0"/>
                <a:ea typeface="Calibri" pitchFamily="34" charset="-122"/>
                <a:cs typeface="Calibri" pitchFamily="34" charset="-120"/>
              </a:rPr>
              <a:t>Pegged to a single official currency (e.g. USDC, EURC). Legally treated as electronic money under EMD2. Holders have an unconditional right of redemption at par, in fiat.</a:t>
            </a:r>
            <a:endParaRPr lang="en-US" sz="1600" dirty="0">
              <a:solidFill>
                <a:prstClr val="black"/>
              </a:solidFill>
              <a:latin typeface="Calibri" panose="020F0502020204030204"/>
            </a:endParaRPr>
          </a:p>
        </p:txBody>
      </p:sp>
      <p:sp>
        <p:nvSpPr>
          <p:cNvPr id="12" name="Shape 9"/>
          <p:cNvSpPr/>
          <p:nvPr/>
        </p:nvSpPr>
        <p:spPr>
          <a:xfrm>
            <a:off x="6217920" y="3474720"/>
            <a:ext cx="5364480" cy="2926080"/>
          </a:xfrm>
          <a:prstGeom prst="rect">
            <a:avLst/>
          </a:prstGeom>
          <a:solidFill>
            <a:srgbClr val="F8FAFC"/>
          </a:solidFill>
          <a:ln w="12700">
            <a:solidFill>
              <a:srgbClr val="CADCFC"/>
            </a:solidFill>
            <a:prstDash val="solid"/>
          </a:ln>
        </p:spPr>
        <p:txBody>
          <a:bodyPr/>
          <a:lstStyle/>
          <a:p>
            <a:pPr defTabSz="1219170"/>
            <a:endParaRPr lang="en-US" sz="2400">
              <a:solidFill>
                <a:prstClr val="black"/>
              </a:solidFill>
              <a:latin typeface="Calibri" panose="020F0502020204030204"/>
            </a:endParaRPr>
          </a:p>
        </p:txBody>
      </p:sp>
      <p:sp>
        <p:nvSpPr>
          <p:cNvPr id="13" name="Shape 10"/>
          <p:cNvSpPr/>
          <p:nvPr/>
        </p:nvSpPr>
        <p:spPr>
          <a:xfrm>
            <a:off x="6217920" y="3474720"/>
            <a:ext cx="97536" cy="2926080"/>
          </a:xfrm>
          <a:prstGeom prst="rect">
            <a:avLst/>
          </a:prstGeom>
          <a:solidFill>
            <a:srgbClr val="1E2761"/>
          </a:solidFill>
          <a:ln w="12700">
            <a:solidFill>
              <a:srgbClr val="1E2761"/>
            </a:solidFill>
            <a:prstDash val="solid"/>
          </a:ln>
        </p:spPr>
        <p:txBody>
          <a:bodyPr/>
          <a:lstStyle/>
          <a:p>
            <a:pPr defTabSz="1219170"/>
            <a:endParaRPr lang="en-US" sz="2400">
              <a:solidFill>
                <a:prstClr val="black"/>
              </a:solidFill>
              <a:latin typeface="Calibri" panose="020F0502020204030204"/>
            </a:endParaRPr>
          </a:p>
        </p:txBody>
      </p:sp>
      <p:pic>
        <p:nvPicPr>
          <p:cNvPr id="14" name="Image 1" descr="preencoded.png"/>
          <p:cNvPicPr>
            <a:picLocks noChangeAspect="1"/>
          </p:cNvPicPr>
          <p:nvPr/>
        </p:nvPicPr>
        <p:blipFill>
          <a:blip r:embed="rId4"/>
          <a:stretch>
            <a:fillRect/>
          </a:stretch>
        </p:blipFill>
        <p:spPr>
          <a:xfrm>
            <a:off x="6522720" y="3657600"/>
            <a:ext cx="487680" cy="487680"/>
          </a:xfrm>
          <a:prstGeom prst="rect">
            <a:avLst/>
          </a:prstGeom>
        </p:spPr>
      </p:pic>
      <p:sp>
        <p:nvSpPr>
          <p:cNvPr id="15" name="Text 11"/>
          <p:cNvSpPr/>
          <p:nvPr/>
        </p:nvSpPr>
        <p:spPr>
          <a:xfrm>
            <a:off x="7132320" y="3657600"/>
            <a:ext cx="4328160" cy="487680"/>
          </a:xfrm>
          <a:prstGeom prst="rect">
            <a:avLst/>
          </a:prstGeom>
          <a:noFill/>
          <a:ln/>
        </p:spPr>
        <p:txBody>
          <a:bodyPr wrap="square" lIns="0" tIns="0" rIns="0" bIns="0" rtlCol="0" anchor="ctr"/>
          <a:lstStyle/>
          <a:p>
            <a:pPr defTabSz="1219170"/>
            <a:r>
              <a:rPr lang="en-US" sz="2133" b="1" dirty="0">
                <a:solidFill>
                  <a:srgbClr val="1E2761"/>
                </a:solidFill>
                <a:latin typeface="Georgia" pitchFamily="34" charset="0"/>
                <a:ea typeface="Georgia" pitchFamily="34" charset="-122"/>
                <a:cs typeface="Georgia" pitchFamily="34" charset="-120"/>
              </a:rPr>
              <a:t>Asset-Referenced Tokens</a:t>
            </a:r>
            <a:endParaRPr lang="en-US" sz="2133" dirty="0">
              <a:solidFill>
                <a:prstClr val="black"/>
              </a:solidFill>
              <a:latin typeface="Calibri" panose="020F0502020204030204"/>
            </a:endParaRPr>
          </a:p>
        </p:txBody>
      </p:sp>
      <p:sp>
        <p:nvSpPr>
          <p:cNvPr id="16" name="Text 12"/>
          <p:cNvSpPr/>
          <p:nvPr/>
        </p:nvSpPr>
        <p:spPr>
          <a:xfrm>
            <a:off x="6522720" y="4206240"/>
            <a:ext cx="4937760" cy="365760"/>
          </a:xfrm>
          <a:prstGeom prst="rect">
            <a:avLst/>
          </a:prstGeom>
          <a:noFill/>
          <a:ln/>
        </p:spPr>
        <p:txBody>
          <a:bodyPr wrap="square" lIns="0" tIns="0" rIns="0" bIns="0" rtlCol="0" anchor="ctr"/>
          <a:lstStyle/>
          <a:p>
            <a:pPr defTabSz="1219170"/>
            <a:r>
              <a:rPr lang="en-US" sz="1333" b="1" kern="0" spc="267" dirty="0">
                <a:solidFill>
                  <a:srgbClr val="D4AF37"/>
                </a:solidFill>
                <a:latin typeface="Calibri" pitchFamily="34" charset="0"/>
                <a:ea typeface="Calibri" pitchFamily="34" charset="-122"/>
                <a:cs typeface="Calibri" pitchFamily="34" charset="-120"/>
              </a:rPr>
              <a:t>MiCA Title III  ·  Art. 16 et seq.</a:t>
            </a:r>
            <a:endParaRPr lang="en-US" sz="1333" dirty="0">
              <a:solidFill>
                <a:prstClr val="black"/>
              </a:solidFill>
              <a:latin typeface="Calibri" panose="020F0502020204030204"/>
            </a:endParaRPr>
          </a:p>
        </p:txBody>
      </p:sp>
      <p:sp>
        <p:nvSpPr>
          <p:cNvPr id="17" name="Text 13"/>
          <p:cNvSpPr/>
          <p:nvPr/>
        </p:nvSpPr>
        <p:spPr>
          <a:xfrm>
            <a:off x="6522720" y="4632960"/>
            <a:ext cx="4937760" cy="1645920"/>
          </a:xfrm>
          <a:prstGeom prst="rect">
            <a:avLst/>
          </a:prstGeom>
          <a:noFill/>
          <a:ln/>
        </p:spPr>
        <p:txBody>
          <a:bodyPr wrap="square" lIns="0" tIns="0" rIns="0" bIns="0" rtlCol="0" anchor="ctr"/>
          <a:lstStyle/>
          <a:p>
            <a:pPr defTabSz="1219170"/>
            <a:r>
              <a:rPr lang="en-US" sz="1600" dirty="0">
                <a:solidFill>
                  <a:srgbClr val="1F2937"/>
                </a:solidFill>
                <a:latin typeface="Calibri" pitchFamily="34" charset="0"/>
                <a:ea typeface="Calibri" pitchFamily="34" charset="-122"/>
                <a:cs typeface="Calibri" pitchFamily="34" charset="-120"/>
              </a:rPr>
              <a:t>Pegged to a basket of currencies, commodities, or crypto-assets (e.g. PAX Gold). Heavier prudential regime, including own-funds and reserve composition requirements.</a:t>
            </a:r>
            <a:endParaRPr lang="en-US" sz="1600" dirty="0">
              <a:solidFill>
                <a:prstClr val="black"/>
              </a:solidFill>
              <a:latin typeface="Calibri" panose="020F0502020204030204"/>
            </a:endParaRPr>
          </a:p>
        </p:txBody>
      </p:sp>
      <p:sp>
        <p:nvSpPr>
          <p:cNvPr id="18" name="Text 14"/>
          <p:cNvSpPr/>
          <p:nvPr/>
        </p:nvSpPr>
        <p:spPr>
          <a:xfrm>
            <a:off x="609600" y="6461760"/>
            <a:ext cx="10972800" cy="365760"/>
          </a:xfrm>
          <a:prstGeom prst="rect">
            <a:avLst/>
          </a:prstGeom>
          <a:noFill/>
          <a:ln/>
        </p:spPr>
        <p:txBody>
          <a:bodyPr wrap="square" lIns="0" tIns="0" rIns="0" bIns="0" rtlCol="0" anchor="ctr"/>
          <a:lstStyle/>
          <a:p>
            <a:pPr defTabSz="1219170"/>
            <a:r>
              <a:rPr lang="en-US" sz="1333" i="1" dirty="0">
                <a:solidFill>
                  <a:srgbClr val="64748B"/>
                </a:solidFill>
                <a:latin typeface="Calibri" pitchFamily="34" charset="0"/>
                <a:ea typeface="Calibri" pitchFamily="34" charset="-122"/>
                <a:cs typeface="Calibri" pitchFamily="34" charset="-120"/>
              </a:rPr>
              <a:t>Algorithmic stablecoins (e.g. former TerraUSD) fall outside both categories  and are effectively prohibited under MiCA.</a:t>
            </a:r>
            <a:endParaRPr lang="en-US" sz="1333" dirty="0">
              <a:solidFill>
                <a:prstClr val="black"/>
              </a:solidFill>
              <a:latin typeface="Calibri" panose="020F0502020204030204"/>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09600" y="548640"/>
            <a:ext cx="10972800" cy="670560"/>
          </a:xfrm>
          <a:prstGeom prst="rect">
            <a:avLst/>
          </a:prstGeom>
          <a:noFill/>
          <a:ln/>
        </p:spPr>
        <p:txBody>
          <a:bodyPr wrap="square" lIns="0" tIns="0" rIns="0" bIns="0" rtlCol="0" anchor="ctr"/>
          <a:lstStyle/>
          <a:p>
            <a:pPr defTabSz="1219170"/>
            <a:r>
              <a:rPr lang="en-US" sz="3733" b="1" dirty="0">
                <a:solidFill>
                  <a:srgbClr val="1E2761"/>
                </a:solidFill>
                <a:latin typeface="Georgia" pitchFamily="34" charset="0"/>
                <a:ea typeface="Georgia" pitchFamily="34" charset="-122"/>
                <a:cs typeface="Georgia" pitchFamily="34" charset="-120"/>
              </a:rPr>
              <a:t>Four core regulatory issues</a:t>
            </a:r>
            <a:endParaRPr lang="en-US" sz="3733" dirty="0">
              <a:solidFill>
                <a:prstClr val="black"/>
              </a:solidFill>
              <a:latin typeface="Calibri" panose="020F0502020204030204"/>
            </a:endParaRPr>
          </a:p>
        </p:txBody>
      </p:sp>
      <p:sp>
        <p:nvSpPr>
          <p:cNvPr id="3" name="Text 1"/>
          <p:cNvSpPr/>
          <p:nvPr/>
        </p:nvSpPr>
        <p:spPr>
          <a:xfrm>
            <a:off x="609600" y="1280160"/>
            <a:ext cx="10972800" cy="487680"/>
          </a:xfrm>
          <a:prstGeom prst="rect">
            <a:avLst/>
          </a:prstGeom>
          <a:noFill/>
          <a:ln/>
        </p:spPr>
        <p:txBody>
          <a:bodyPr wrap="square" lIns="0" tIns="0" rIns="0" bIns="0" rtlCol="0" anchor="ctr"/>
          <a:lstStyle/>
          <a:p>
            <a:pPr defTabSz="1219170"/>
            <a:r>
              <a:rPr lang="en-US" sz="1867" i="1" dirty="0">
                <a:solidFill>
                  <a:srgbClr val="64748B"/>
                </a:solidFill>
                <a:latin typeface="Calibri" pitchFamily="34" charset="0"/>
                <a:ea typeface="Calibri" pitchFamily="34" charset="-122"/>
                <a:cs typeface="Calibri" pitchFamily="34" charset="-120"/>
              </a:rPr>
              <a:t>The cross-border challenges that drive the international regulatory response</a:t>
            </a:r>
            <a:endParaRPr lang="en-US" sz="1867" dirty="0">
              <a:solidFill>
                <a:prstClr val="black"/>
              </a:solidFill>
              <a:latin typeface="Calibri" panose="020F0502020204030204"/>
            </a:endParaRPr>
          </a:p>
        </p:txBody>
      </p:sp>
      <p:sp>
        <p:nvSpPr>
          <p:cNvPr id="4" name="Shape 2"/>
          <p:cNvSpPr/>
          <p:nvPr/>
        </p:nvSpPr>
        <p:spPr>
          <a:xfrm>
            <a:off x="609600" y="2011680"/>
            <a:ext cx="5364480" cy="2011680"/>
          </a:xfrm>
          <a:prstGeom prst="rect">
            <a:avLst/>
          </a:prstGeom>
          <a:solidFill>
            <a:srgbClr val="F8FAFC"/>
          </a:solidFill>
          <a:ln w="12700">
            <a:solidFill>
              <a:srgbClr val="CADCFC"/>
            </a:solidFill>
            <a:prstDash val="solid"/>
          </a:ln>
        </p:spPr>
        <p:txBody>
          <a:bodyPr/>
          <a:lstStyle/>
          <a:p>
            <a:pPr defTabSz="1219170"/>
            <a:endParaRPr lang="en-US" sz="2400">
              <a:solidFill>
                <a:prstClr val="black"/>
              </a:solidFill>
              <a:latin typeface="Calibri" panose="020F0502020204030204"/>
            </a:endParaRPr>
          </a:p>
        </p:txBody>
      </p:sp>
      <p:sp>
        <p:nvSpPr>
          <p:cNvPr id="5" name="Shape 3"/>
          <p:cNvSpPr/>
          <p:nvPr/>
        </p:nvSpPr>
        <p:spPr>
          <a:xfrm>
            <a:off x="853440" y="2255520"/>
            <a:ext cx="670560" cy="670560"/>
          </a:xfrm>
          <a:prstGeom prst="ellipse">
            <a:avLst/>
          </a:prstGeom>
          <a:solidFill>
            <a:srgbClr val="1E2761"/>
          </a:solidFill>
          <a:ln w="12700">
            <a:solidFill>
              <a:srgbClr val="1E2761"/>
            </a:solidFill>
            <a:prstDash val="solid"/>
          </a:ln>
        </p:spPr>
        <p:txBody>
          <a:bodyPr/>
          <a:lstStyle/>
          <a:p>
            <a:pPr defTabSz="1219170"/>
            <a:endParaRPr lang="en-US" sz="2400">
              <a:solidFill>
                <a:prstClr val="black"/>
              </a:solidFill>
              <a:latin typeface="Calibri" panose="020F0502020204030204"/>
            </a:endParaRPr>
          </a:p>
        </p:txBody>
      </p:sp>
      <p:sp>
        <p:nvSpPr>
          <p:cNvPr id="6" name="Text 4"/>
          <p:cNvSpPr/>
          <p:nvPr/>
        </p:nvSpPr>
        <p:spPr>
          <a:xfrm>
            <a:off x="853440" y="2255520"/>
            <a:ext cx="670560" cy="670560"/>
          </a:xfrm>
          <a:prstGeom prst="rect">
            <a:avLst/>
          </a:prstGeom>
          <a:noFill/>
          <a:ln/>
        </p:spPr>
        <p:txBody>
          <a:bodyPr wrap="square" lIns="0" tIns="0" rIns="0" bIns="0" rtlCol="0" anchor="ctr"/>
          <a:lstStyle/>
          <a:p>
            <a:pPr algn="ctr" defTabSz="1219170"/>
            <a:r>
              <a:rPr lang="en-US" sz="1733" b="1" dirty="0">
                <a:solidFill>
                  <a:srgbClr val="D4AF37"/>
                </a:solidFill>
                <a:latin typeface="Georgia" pitchFamily="34" charset="0"/>
                <a:ea typeface="Georgia" pitchFamily="34" charset="-122"/>
                <a:cs typeface="Georgia" pitchFamily="34" charset="-120"/>
              </a:rPr>
              <a:t>01</a:t>
            </a:r>
            <a:endParaRPr lang="en-US" sz="1733" dirty="0">
              <a:solidFill>
                <a:prstClr val="black"/>
              </a:solidFill>
              <a:latin typeface="Calibri" panose="020F0502020204030204"/>
            </a:endParaRPr>
          </a:p>
        </p:txBody>
      </p:sp>
      <p:pic>
        <p:nvPicPr>
          <p:cNvPr id="7" name="Image 0" descr="preencoded.png"/>
          <p:cNvPicPr>
            <a:picLocks noChangeAspect="1"/>
          </p:cNvPicPr>
          <p:nvPr/>
        </p:nvPicPr>
        <p:blipFill>
          <a:blip r:embed="rId3">
            <a:alphaModFix amt="70000"/>
          </a:blip>
          <a:stretch>
            <a:fillRect/>
          </a:stretch>
        </p:blipFill>
        <p:spPr>
          <a:xfrm>
            <a:off x="5120640" y="2279904"/>
            <a:ext cx="609600" cy="609600"/>
          </a:xfrm>
          <a:prstGeom prst="rect">
            <a:avLst/>
          </a:prstGeom>
        </p:spPr>
      </p:pic>
      <p:sp>
        <p:nvSpPr>
          <p:cNvPr id="8" name="Text 5"/>
          <p:cNvSpPr/>
          <p:nvPr/>
        </p:nvSpPr>
        <p:spPr>
          <a:xfrm>
            <a:off x="1706880" y="2279904"/>
            <a:ext cx="3413760" cy="548640"/>
          </a:xfrm>
          <a:prstGeom prst="rect">
            <a:avLst/>
          </a:prstGeom>
          <a:noFill/>
          <a:ln/>
        </p:spPr>
        <p:txBody>
          <a:bodyPr wrap="square" lIns="0" tIns="0" rIns="0" bIns="0" rtlCol="0" anchor="ctr"/>
          <a:lstStyle/>
          <a:p>
            <a:pPr defTabSz="1219170"/>
            <a:r>
              <a:rPr lang="en-US" sz="2133" b="1" dirty="0">
                <a:solidFill>
                  <a:srgbClr val="1E2761"/>
                </a:solidFill>
                <a:latin typeface="Georgia" pitchFamily="34" charset="0"/>
                <a:ea typeface="Georgia" pitchFamily="34" charset="-122"/>
                <a:cs typeface="Georgia" pitchFamily="34" charset="-120"/>
              </a:rPr>
              <a:t>Financial stability</a:t>
            </a:r>
            <a:endParaRPr lang="en-US" sz="2133" dirty="0">
              <a:solidFill>
                <a:prstClr val="black"/>
              </a:solidFill>
              <a:latin typeface="Calibri" panose="020F0502020204030204"/>
            </a:endParaRPr>
          </a:p>
        </p:txBody>
      </p:sp>
      <p:sp>
        <p:nvSpPr>
          <p:cNvPr id="9" name="Text 6"/>
          <p:cNvSpPr/>
          <p:nvPr/>
        </p:nvSpPr>
        <p:spPr>
          <a:xfrm>
            <a:off x="914400" y="3048000"/>
            <a:ext cx="4876800" cy="853440"/>
          </a:xfrm>
          <a:prstGeom prst="rect">
            <a:avLst/>
          </a:prstGeom>
          <a:noFill/>
          <a:ln/>
        </p:spPr>
        <p:txBody>
          <a:bodyPr wrap="square" lIns="0" tIns="0" rIns="0" bIns="0" rtlCol="0" anchor="ctr"/>
          <a:lstStyle/>
          <a:p>
            <a:pPr defTabSz="1219170"/>
            <a:r>
              <a:rPr lang="en-US" sz="1467" dirty="0">
                <a:solidFill>
                  <a:srgbClr val="1F2937"/>
                </a:solidFill>
                <a:latin typeface="Calibri" pitchFamily="34" charset="0"/>
                <a:ea typeface="Calibri" pitchFamily="34" charset="-122"/>
                <a:cs typeface="Calibri" pitchFamily="34" charset="-120"/>
              </a:rPr>
              <a:t>A run on a systemically important issuer could trigger fire-sales of its US Treasury reserves, transmitting stress into sovereign bond and bank funding markets — a textbook FSB systemic-risk concern.</a:t>
            </a:r>
            <a:endParaRPr lang="en-US" sz="1467" dirty="0">
              <a:solidFill>
                <a:prstClr val="black"/>
              </a:solidFill>
              <a:latin typeface="Calibri" panose="020F0502020204030204"/>
            </a:endParaRPr>
          </a:p>
        </p:txBody>
      </p:sp>
      <p:sp>
        <p:nvSpPr>
          <p:cNvPr id="10" name="Shape 7"/>
          <p:cNvSpPr/>
          <p:nvPr/>
        </p:nvSpPr>
        <p:spPr>
          <a:xfrm>
            <a:off x="6217920" y="2011680"/>
            <a:ext cx="5364480" cy="2011680"/>
          </a:xfrm>
          <a:prstGeom prst="rect">
            <a:avLst/>
          </a:prstGeom>
          <a:solidFill>
            <a:srgbClr val="F8FAFC"/>
          </a:solidFill>
          <a:ln w="12700">
            <a:solidFill>
              <a:srgbClr val="CADCFC"/>
            </a:solidFill>
            <a:prstDash val="solid"/>
          </a:ln>
        </p:spPr>
        <p:txBody>
          <a:bodyPr/>
          <a:lstStyle/>
          <a:p>
            <a:pPr defTabSz="1219170"/>
            <a:endParaRPr lang="en-US" sz="2400">
              <a:solidFill>
                <a:prstClr val="black"/>
              </a:solidFill>
              <a:latin typeface="Calibri" panose="020F0502020204030204"/>
            </a:endParaRPr>
          </a:p>
        </p:txBody>
      </p:sp>
      <p:sp>
        <p:nvSpPr>
          <p:cNvPr id="11" name="Shape 8"/>
          <p:cNvSpPr/>
          <p:nvPr/>
        </p:nvSpPr>
        <p:spPr>
          <a:xfrm>
            <a:off x="6461760" y="2255520"/>
            <a:ext cx="670560" cy="670560"/>
          </a:xfrm>
          <a:prstGeom prst="ellipse">
            <a:avLst/>
          </a:prstGeom>
          <a:solidFill>
            <a:srgbClr val="1E2761"/>
          </a:solidFill>
          <a:ln w="12700">
            <a:solidFill>
              <a:srgbClr val="1E2761"/>
            </a:solidFill>
            <a:prstDash val="solid"/>
          </a:ln>
        </p:spPr>
        <p:txBody>
          <a:bodyPr/>
          <a:lstStyle/>
          <a:p>
            <a:pPr defTabSz="1219170"/>
            <a:endParaRPr lang="en-US" sz="2400">
              <a:solidFill>
                <a:prstClr val="black"/>
              </a:solidFill>
              <a:latin typeface="Calibri" panose="020F0502020204030204"/>
            </a:endParaRPr>
          </a:p>
        </p:txBody>
      </p:sp>
      <p:sp>
        <p:nvSpPr>
          <p:cNvPr id="12" name="Text 9"/>
          <p:cNvSpPr/>
          <p:nvPr/>
        </p:nvSpPr>
        <p:spPr>
          <a:xfrm>
            <a:off x="6461760" y="2255520"/>
            <a:ext cx="670560" cy="670560"/>
          </a:xfrm>
          <a:prstGeom prst="rect">
            <a:avLst/>
          </a:prstGeom>
          <a:noFill/>
          <a:ln/>
        </p:spPr>
        <p:txBody>
          <a:bodyPr wrap="square" lIns="0" tIns="0" rIns="0" bIns="0" rtlCol="0" anchor="ctr"/>
          <a:lstStyle/>
          <a:p>
            <a:pPr algn="ctr" defTabSz="1219170"/>
            <a:r>
              <a:rPr lang="en-US" sz="1733" b="1" dirty="0">
                <a:solidFill>
                  <a:srgbClr val="D4AF37"/>
                </a:solidFill>
                <a:latin typeface="Georgia" pitchFamily="34" charset="0"/>
                <a:ea typeface="Georgia" pitchFamily="34" charset="-122"/>
                <a:cs typeface="Georgia" pitchFamily="34" charset="-120"/>
              </a:rPr>
              <a:t>02</a:t>
            </a:r>
            <a:endParaRPr lang="en-US" sz="1733" dirty="0">
              <a:solidFill>
                <a:prstClr val="black"/>
              </a:solidFill>
              <a:latin typeface="Calibri" panose="020F0502020204030204"/>
            </a:endParaRPr>
          </a:p>
        </p:txBody>
      </p:sp>
      <p:pic>
        <p:nvPicPr>
          <p:cNvPr id="13" name="Image 1" descr="preencoded.png"/>
          <p:cNvPicPr>
            <a:picLocks noChangeAspect="1"/>
          </p:cNvPicPr>
          <p:nvPr/>
        </p:nvPicPr>
        <p:blipFill>
          <a:blip r:embed="rId4">
            <a:alphaModFix amt="70000"/>
          </a:blip>
          <a:stretch>
            <a:fillRect/>
          </a:stretch>
        </p:blipFill>
        <p:spPr>
          <a:xfrm>
            <a:off x="10728960" y="2279904"/>
            <a:ext cx="609600" cy="609600"/>
          </a:xfrm>
          <a:prstGeom prst="rect">
            <a:avLst/>
          </a:prstGeom>
        </p:spPr>
      </p:pic>
      <p:sp>
        <p:nvSpPr>
          <p:cNvPr id="14" name="Text 10"/>
          <p:cNvSpPr/>
          <p:nvPr/>
        </p:nvSpPr>
        <p:spPr>
          <a:xfrm>
            <a:off x="7315200" y="2279904"/>
            <a:ext cx="3413760" cy="548640"/>
          </a:xfrm>
          <a:prstGeom prst="rect">
            <a:avLst/>
          </a:prstGeom>
          <a:noFill/>
          <a:ln/>
        </p:spPr>
        <p:txBody>
          <a:bodyPr wrap="square" lIns="0" tIns="0" rIns="0" bIns="0" rtlCol="0" anchor="ctr"/>
          <a:lstStyle/>
          <a:p>
            <a:pPr defTabSz="1219170"/>
            <a:r>
              <a:rPr lang="en-US" sz="2133" b="1" dirty="0">
                <a:solidFill>
                  <a:srgbClr val="1E2761"/>
                </a:solidFill>
                <a:latin typeface="Georgia" pitchFamily="34" charset="0"/>
                <a:ea typeface="Georgia" pitchFamily="34" charset="-122"/>
                <a:cs typeface="Georgia" pitchFamily="34" charset="-120"/>
              </a:rPr>
              <a:t>Regulatory perimeter</a:t>
            </a:r>
            <a:endParaRPr lang="en-US" sz="2133" dirty="0">
              <a:solidFill>
                <a:prstClr val="black"/>
              </a:solidFill>
              <a:latin typeface="Calibri" panose="020F0502020204030204"/>
            </a:endParaRPr>
          </a:p>
        </p:txBody>
      </p:sp>
      <p:sp>
        <p:nvSpPr>
          <p:cNvPr id="15" name="Text 11"/>
          <p:cNvSpPr/>
          <p:nvPr/>
        </p:nvSpPr>
        <p:spPr>
          <a:xfrm>
            <a:off x="6522720" y="3048000"/>
            <a:ext cx="4876800" cy="853440"/>
          </a:xfrm>
          <a:prstGeom prst="rect">
            <a:avLst/>
          </a:prstGeom>
          <a:noFill/>
          <a:ln/>
        </p:spPr>
        <p:txBody>
          <a:bodyPr wrap="square" lIns="0" tIns="0" rIns="0" bIns="0" rtlCol="0" anchor="ctr"/>
          <a:lstStyle/>
          <a:p>
            <a:pPr defTabSz="1219170"/>
            <a:r>
              <a:rPr lang="en-US" sz="1467" dirty="0">
                <a:solidFill>
                  <a:srgbClr val="1F2937"/>
                </a:solidFill>
                <a:latin typeface="Calibri" pitchFamily="34" charset="0"/>
                <a:ea typeface="Calibri" pitchFamily="34" charset="-122"/>
                <a:cs typeface="Calibri" pitchFamily="34" charset="-120"/>
              </a:rPr>
              <a:t>Stablecoins do not map cleanly onto existing categories — money, e-money, security, or commodity. The result is jurisdiction shopping and an uneven international playing field that the FSB's October 2020 high-level recommendations were designed to correct.</a:t>
            </a:r>
            <a:endParaRPr lang="en-US" sz="1467" dirty="0">
              <a:solidFill>
                <a:prstClr val="black"/>
              </a:solidFill>
              <a:latin typeface="Calibri" panose="020F0502020204030204"/>
            </a:endParaRPr>
          </a:p>
        </p:txBody>
      </p:sp>
      <p:sp>
        <p:nvSpPr>
          <p:cNvPr id="16" name="Shape 12"/>
          <p:cNvSpPr/>
          <p:nvPr/>
        </p:nvSpPr>
        <p:spPr>
          <a:xfrm>
            <a:off x="609600" y="4267200"/>
            <a:ext cx="5364480" cy="2011680"/>
          </a:xfrm>
          <a:prstGeom prst="rect">
            <a:avLst/>
          </a:prstGeom>
          <a:solidFill>
            <a:srgbClr val="F8FAFC"/>
          </a:solidFill>
          <a:ln w="12700">
            <a:solidFill>
              <a:srgbClr val="CADCFC"/>
            </a:solidFill>
            <a:prstDash val="solid"/>
          </a:ln>
        </p:spPr>
        <p:txBody>
          <a:bodyPr/>
          <a:lstStyle/>
          <a:p>
            <a:pPr defTabSz="1219170"/>
            <a:endParaRPr lang="en-US" sz="2400">
              <a:solidFill>
                <a:prstClr val="black"/>
              </a:solidFill>
              <a:latin typeface="Calibri" panose="020F0502020204030204"/>
            </a:endParaRPr>
          </a:p>
        </p:txBody>
      </p:sp>
      <p:sp>
        <p:nvSpPr>
          <p:cNvPr id="17" name="Shape 13"/>
          <p:cNvSpPr/>
          <p:nvPr/>
        </p:nvSpPr>
        <p:spPr>
          <a:xfrm>
            <a:off x="853440" y="4511040"/>
            <a:ext cx="670560" cy="670560"/>
          </a:xfrm>
          <a:prstGeom prst="ellipse">
            <a:avLst/>
          </a:prstGeom>
          <a:solidFill>
            <a:srgbClr val="1E2761"/>
          </a:solidFill>
          <a:ln w="12700">
            <a:solidFill>
              <a:srgbClr val="1E2761"/>
            </a:solidFill>
            <a:prstDash val="solid"/>
          </a:ln>
        </p:spPr>
        <p:txBody>
          <a:bodyPr/>
          <a:lstStyle/>
          <a:p>
            <a:pPr defTabSz="1219170"/>
            <a:endParaRPr lang="en-US" sz="2400">
              <a:solidFill>
                <a:prstClr val="black"/>
              </a:solidFill>
              <a:latin typeface="Calibri" panose="020F0502020204030204"/>
            </a:endParaRPr>
          </a:p>
        </p:txBody>
      </p:sp>
      <p:sp>
        <p:nvSpPr>
          <p:cNvPr id="18" name="Text 14"/>
          <p:cNvSpPr/>
          <p:nvPr/>
        </p:nvSpPr>
        <p:spPr>
          <a:xfrm>
            <a:off x="853440" y="4511040"/>
            <a:ext cx="670560" cy="670560"/>
          </a:xfrm>
          <a:prstGeom prst="rect">
            <a:avLst/>
          </a:prstGeom>
          <a:noFill/>
          <a:ln/>
        </p:spPr>
        <p:txBody>
          <a:bodyPr wrap="square" lIns="0" tIns="0" rIns="0" bIns="0" rtlCol="0" anchor="ctr"/>
          <a:lstStyle/>
          <a:p>
            <a:pPr algn="ctr" defTabSz="1219170"/>
            <a:r>
              <a:rPr lang="en-US" sz="1733" b="1" dirty="0">
                <a:solidFill>
                  <a:srgbClr val="D4AF37"/>
                </a:solidFill>
                <a:latin typeface="Georgia" pitchFamily="34" charset="0"/>
                <a:ea typeface="Georgia" pitchFamily="34" charset="-122"/>
                <a:cs typeface="Georgia" pitchFamily="34" charset="-120"/>
              </a:rPr>
              <a:t>03</a:t>
            </a:r>
            <a:endParaRPr lang="en-US" sz="1733" dirty="0">
              <a:solidFill>
                <a:prstClr val="black"/>
              </a:solidFill>
              <a:latin typeface="Calibri" panose="020F0502020204030204"/>
            </a:endParaRPr>
          </a:p>
        </p:txBody>
      </p:sp>
      <p:pic>
        <p:nvPicPr>
          <p:cNvPr id="19" name="Image 2" descr="preencoded.png"/>
          <p:cNvPicPr>
            <a:picLocks noChangeAspect="1"/>
          </p:cNvPicPr>
          <p:nvPr/>
        </p:nvPicPr>
        <p:blipFill>
          <a:blip r:embed="rId5">
            <a:alphaModFix amt="70000"/>
          </a:blip>
          <a:stretch>
            <a:fillRect/>
          </a:stretch>
        </p:blipFill>
        <p:spPr>
          <a:xfrm>
            <a:off x="5120640" y="4535424"/>
            <a:ext cx="609600" cy="609600"/>
          </a:xfrm>
          <a:prstGeom prst="rect">
            <a:avLst/>
          </a:prstGeom>
        </p:spPr>
      </p:pic>
      <p:sp>
        <p:nvSpPr>
          <p:cNvPr id="20" name="Text 15"/>
          <p:cNvSpPr/>
          <p:nvPr/>
        </p:nvSpPr>
        <p:spPr>
          <a:xfrm>
            <a:off x="1706880" y="4535424"/>
            <a:ext cx="3413760" cy="548640"/>
          </a:xfrm>
          <a:prstGeom prst="rect">
            <a:avLst/>
          </a:prstGeom>
          <a:noFill/>
          <a:ln/>
        </p:spPr>
        <p:txBody>
          <a:bodyPr wrap="square" lIns="0" tIns="0" rIns="0" bIns="0" rtlCol="0" anchor="ctr"/>
          <a:lstStyle/>
          <a:p>
            <a:pPr defTabSz="1219170"/>
            <a:r>
              <a:rPr lang="en-US" sz="2133" b="1" dirty="0">
                <a:solidFill>
                  <a:srgbClr val="1E2761"/>
                </a:solidFill>
                <a:latin typeface="Georgia" pitchFamily="34" charset="0"/>
                <a:ea typeface="Georgia" pitchFamily="34" charset="-122"/>
                <a:cs typeface="Georgia" pitchFamily="34" charset="-120"/>
              </a:rPr>
              <a:t>Consumer protection</a:t>
            </a:r>
            <a:endParaRPr lang="en-US" sz="2133" dirty="0">
              <a:solidFill>
                <a:prstClr val="black"/>
              </a:solidFill>
              <a:latin typeface="Calibri" panose="020F0502020204030204"/>
            </a:endParaRPr>
          </a:p>
        </p:txBody>
      </p:sp>
      <p:sp>
        <p:nvSpPr>
          <p:cNvPr id="21" name="Text 16"/>
          <p:cNvSpPr/>
          <p:nvPr/>
        </p:nvSpPr>
        <p:spPr>
          <a:xfrm>
            <a:off x="914400" y="5303520"/>
            <a:ext cx="4876800" cy="853440"/>
          </a:xfrm>
          <a:prstGeom prst="rect">
            <a:avLst/>
          </a:prstGeom>
          <a:noFill/>
          <a:ln/>
        </p:spPr>
        <p:txBody>
          <a:bodyPr wrap="square" lIns="0" tIns="0" rIns="0" bIns="0" rtlCol="0" anchor="ctr"/>
          <a:lstStyle/>
          <a:p>
            <a:pPr defTabSz="1219170"/>
            <a:r>
              <a:rPr lang="en-US" sz="1467" dirty="0">
                <a:solidFill>
                  <a:srgbClr val="1F2937"/>
                </a:solidFill>
                <a:latin typeface="Calibri" pitchFamily="34" charset="0"/>
                <a:ea typeface="Calibri" pitchFamily="34" charset="-122"/>
                <a:cs typeface="Calibri" pitchFamily="34" charset="-120"/>
              </a:rPr>
              <a:t>Reserve composition, redemption rights, custody segregation and disclosure obligations engage the IOSCO investor-protection objectives that have driven securities regulation since the 1980s.</a:t>
            </a:r>
            <a:endParaRPr lang="en-US" sz="1467" dirty="0">
              <a:solidFill>
                <a:prstClr val="black"/>
              </a:solidFill>
              <a:latin typeface="Calibri" panose="020F0502020204030204"/>
            </a:endParaRPr>
          </a:p>
        </p:txBody>
      </p:sp>
      <p:sp>
        <p:nvSpPr>
          <p:cNvPr id="22" name="Shape 17"/>
          <p:cNvSpPr/>
          <p:nvPr/>
        </p:nvSpPr>
        <p:spPr>
          <a:xfrm>
            <a:off x="6217920" y="4267200"/>
            <a:ext cx="5364480" cy="2011680"/>
          </a:xfrm>
          <a:prstGeom prst="rect">
            <a:avLst/>
          </a:prstGeom>
          <a:solidFill>
            <a:srgbClr val="F8FAFC"/>
          </a:solidFill>
          <a:ln w="12700">
            <a:solidFill>
              <a:srgbClr val="CADCFC"/>
            </a:solidFill>
            <a:prstDash val="solid"/>
          </a:ln>
        </p:spPr>
        <p:txBody>
          <a:bodyPr/>
          <a:lstStyle/>
          <a:p>
            <a:pPr defTabSz="1219170"/>
            <a:endParaRPr lang="en-US" sz="2400">
              <a:solidFill>
                <a:prstClr val="black"/>
              </a:solidFill>
              <a:latin typeface="Calibri" panose="020F0502020204030204"/>
            </a:endParaRPr>
          </a:p>
        </p:txBody>
      </p:sp>
      <p:sp>
        <p:nvSpPr>
          <p:cNvPr id="23" name="Shape 18"/>
          <p:cNvSpPr/>
          <p:nvPr/>
        </p:nvSpPr>
        <p:spPr>
          <a:xfrm>
            <a:off x="6461760" y="4511040"/>
            <a:ext cx="670560" cy="670560"/>
          </a:xfrm>
          <a:prstGeom prst="ellipse">
            <a:avLst/>
          </a:prstGeom>
          <a:solidFill>
            <a:srgbClr val="1E2761"/>
          </a:solidFill>
          <a:ln w="12700">
            <a:solidFill>
              <a:srgbClr val="1E2761"/>
            </a:solidFill>
            <a:prstDash val="solid"/>
          </a:ln>
        </p:spPr>
        <p:txBody>
          <a:bodyPr/>
          <a:lstStyle/>
          <a:p>
            <a:pPr defTabSz="1219170"/>
            <a:endParaRPr lang="en-US" sz="2400">
              <a:solidFill>
                <a:prstClr val="black"/>
              </a:solidFill>
              <a:latin typeface="Calibri" panose="020F0502020204030204"/>
            </a:endParaRPr>
          </a:p>
        </p:txBody>
      </p:sp>
      <p:sp>
        <p:nvSpPr>
          <p:cNvPr id="24" name="Text 19"/>
          <p:cNvSpPr/>
          <p:nvPr/>
        </p:nvSpPr>
        <p:spPr>
          <a:xfrm>
            <a:off x="6461760" y="4511040"/>
            <a:ext cx="670560" cy="670560"/>
          </a:xfrm>
          <a:prstGeom prst="rect">
            <a:avLst/>
          </a:prstGeom>
          <a:noFill/>
          <a:ln/>
        </p:spPr>
        <p:txBody>
          <a:bodyPr wrap="square" lIns="0" tIns="0" rIns="0" bIns="0" rtlCol="0" anchor="ctr"/>
          <a:lstStyle/>
          <a:p>
            <a:pPr algn="ctr" defTabSz="1219170"/>
            <a:r>
              <a:rPr lang="en-US" sz="1733" b="1" dirty="0">
                <a:solidFill>
                  <a:srgbClr val="D4AF37"/>
                </a:solidFill>
                <a:latin typeface="Georgia" pitchFamily="34" charset="0"/>
                <a:ea typeface="Georgia" pitchFamily="34" charset="-122"/>
                <a:cs typeface="Georgia" pitchFamily="34" charset="-120"/>
              </a:rPr>
              <a:t>04</a:t>
            </a:r>
            <a:endParaRPr lang="en-US" sz="1733" dirty="0">
              <a:solidFill>
                <a:prstClr val="black"/>
              </a:solidFill>
              <a:latin typeface="Calibri" panose="020F0502020204030204"/>
            </a:endParaRPr>
          </a:p>
        </p:txBody>
      </p:sp>
      <p:pic>
        <p:nvPicPr>
          <p:cNvPr id="25" name="Image 3" descr="preencoded.png"/>
          <p:cNvPicPr>
            <a:picLocks noChangeAspect="1"/>
          </p:cNvPicPr>
          <p:nvPr/>
        </p:nvPicPr>
        <p:blipFill>
          <a:blip r:embed="rId6">
            <a:alphaModFix amt="70000"/>
          </a:blip>
          <a:stretch>
            <a:fillRect/>
          </a:stretch>
        </p:blipFill>
        <p:spPr>
          <a:xfrm>
            <a:off x="10728960" y="4535424"/>
            <a:ext cx="609600" cy="609600"/>
          </a:xfrm>
          <a:prstGeom prst="rect">
            <a:avLst/>
          </a:prstGeom>
        </p:spPr>
      </p:pic>
      <p:sp>
        <p:nvSpPr>
          <p:cNvPr id="26" name="Text 20"/>
          <p:cNvSpPr/>
          <p:nvPr/>
        </p:nvSpPr>
        <p:spPr>
          <a:xfrm>
            <a:off x="7315200" y="4535424"/>
            <a:ext cx="3413760" cy="548640"/>
          </a:xfrm>
          <a:prstGeom prst="rect">
            <a:avLst/>
          </a:prstGeom>
          <a:noFill/>
          <a:ln/>
        </p:spPr>
        <p:txBody>
          <a:bodyPr wrap="square" lIns="0" tIns="0" rIns="0" bIns="0" rtlCol="0" anchor="ctr"/>
          <a:lstStyle/>
          <a:p>
            <a:pPr defTabSz="1219170"/>
            <a:r>
              <a:rPr lang="en-US" sz="2133" b="1" dirty="0">
                <a:solidFill>
                  <a:srgbClr val="1E2761"/>
                </a:solidFill>
                <a:latin typeface="Georgia" pitchFamily="34" charset="0"/>
                <a:ea typeface="Georgia" pitchFamily="34" charset="-122"/>
                <a:cs typeface="Georgia" pitchFamily="34" charset="-120"/>
              </a:rPr>
              <a:t>AML / CFT and sanctions</a:t>
            </a:r>
            <a:endParaRPr lang="en-US" sz="2133" dirty="0">
              <a:solidFill>
                <a:prstClr val="black"/>
              </a:solidFill>
              <a:latin typeface="Calibri" panose="020F0502020204030204"/>
            </a:endParaRPr>
          </a:p>
        </p:txBody>
      </p:sp>
      <p:sp>
        <p:nvSpPr>
          <p:cNvPr id="27" name="Text 21"/>
          <p:cNvSpPr/>
          <p:nvPr/>
        </p:nvSpPr>
        <p:spPr>
          <a:xfrm>
            <a:off x="6522720" y="5303520"/>
            <a:ext cx="4876800" cy="853440"/>
          </a:xfrm>
          <a:prstGeom prst="rect">
            <a:avLst/>
          </a:prstGeom>
          <a:noFill/>
          <a:ln/>
        </p:spPr>
        <p:txBody>
          <a:bodyPr wrap="square" lIns="0" tIns="0" rIns="0" bIns="0" rtlCol="0" anchor="ctr"/>
          <a:lstStyle/>
          <a:p>
            <a:pPr defTabSz="1219170"/>
            <a:r>
              <a:rPr lang="en-US" sz="1467" dirty="0">
                <a:solidFill>
                  <a:srgbClr val="1F2937"/>
                </a:solidFill>
                <a:latin typeface="Calibri" pitchFamily="34" charset="0"/>
                <a:ea typeface="Calibri" pitchFamily="34" charset="-122"/>
                <a:cs typeface="Calibri" pitchFamily="34" charset="-120"/>
              </a:rPr>
              <a:t>Borderless transferability puts the FATF Travel Rule, KYC standards and sanctions enforcement under pressure — with non-EU issuers operating outside any single jurisdiction's reach.</a:t>
            </a:r>
            <a:endParaRPr lang="en-US" sz="1467" dirty="0">
              <a:solidFill>
                <a:prstClr val="black"/>
              </a:solidFill>
              <a:latin typeface="Calibri" panose="020F0502020204030204"/>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09600" y="548640"/>
            <a:ext cx="10972800" cy="670560"/>
          </a:xfrm>
          <a:prstGeom prst="rect">
            <a:avLst/>
          </a:prstGeom>
          <a:noFill/>
          <a:ln/>
        </p:spPr>
        <p:txBody>
          <a:bodyPr wrap="square" lIns="0" tIns="0" rIns="0" bIns="0" rtlCol="0" anchor="ctr"/>
          <a:lstStyle/>
          <a:p>
            <a:pPr defTabSz="1219170"/>
            <a:r>
              <a:rPr lang="en-US" sz="3733" b="1" dirty="0">
                <a:solidFill>
                  <a:srgbClr val="1E2761"/>
                </a:solidFill>
                <a:latin typeface="Georgia" pitchFamily="34" charset="0"/>
                <a:ea typeface="Georgia" pitchFamily="34" charset="-122"/>
                <a:cs typeface="Georgia" pitchFamily="34" charset="-120"/>
              </a:rPr>
              <a:t>A divergence of philosophies</a:t>
            </a:r>
            <a:endParaRPr lang="en-US" sz="3733" dirty="0">
              <a:solidFill>
                <a:prstClr val="black"/>
              </a:solidFill>
              <a:latin typeface="Calibri" panose="020F0502020204030204"/>
            </a:endParaRPr>
          </a:p>
        </p:txBody>
      </p:sp>
      <p:sp>
        <p:nvSpPr>
          <p:cNvPr id="3" name="Text 1"/>
          <p:cNvSpPr/>
          <p:nvPr/>
        </p:nvSpPr>
        <p:spPr>
          <a:xfrm>
            <a:off x="609600" y="1280160"/>
            <a:ext cx="10972800" cy="487680"/>
          </a:xfrm>
          <a:prstGeom prst="rect">
            <a:avLst/>
          </a:prstGeom>
          <a:noFill/>
          <a:ln/>
        </p:spPr>
        <p:txBody>
          <a:bodyPr wrap="square" lIns="0" tIns="0" rIns="0" bIns="0" rtlCol="0" anchor="ctr"/>
          <a:lstStyle/>
          <a:p>
            <a:pPr defTabSz="1219170"/>
            <a:r>
              <a:rPr lang="en-US" sz="1867" i="1" dirty="0">
                <a:solidFill>
                  <a:srgbClr val="64748B"/>
                </a:solidFill>
                <a:latin typeface="Calibri" pitchFamily="34" charset="0"/>
                <a:ea typeface="Calibri" pitchFamily="34" charset="-122"/>
                <a:cs typeface="Calibri" pitchFamily="34" charset="-120"/>
              </a:rPr>
              <a:t>MiCA (EU) vs. the GENIUS Act (US, July 2025)</a:t>
            </a:r>
            <a:endParaRPr lang="en-US" sz="1867" dirty="0">
              <a:solidFill>
                <a:prstClr val="black"/>
              </a:solidFill>
              <a:latin typeface="Calibri" panose="020F0502020204030204"/>
            </a:endParaRPr>
          </a:p>
        </p:txBody>
      </p:sp>
      <p:graphicFrame>
        <p:nvGraphicFramePr>
          <p:cNvPr id="7" name="Table 0"/>
          <p:cNvGraphicFramePr>
            <a:graphicFrameLocks noGrp="1"/>
          </p:cNvGraphicFramePr>
          <p:nvPr/>
        </p:nvGraphicFramePr>
        <p:xfrm>
          <a:off x="609600" y="1950720"/>
          <a:ext cx="10972800" cy="3840480"/>
        </p:xfrm>
        <a:graphic>
          <a:graphicData uri="http://schemas.openxmlformats.org/drawingml/2006/table">
            <a:tbl>
              <a:tblPr/>
              <a:tblGrid>
                <a:gridCol w="2438400">
                  <a:extLst>
                    <a:ext uri="{9D8B030D-6E8A-4147-A177-3AD203B41FA5}">
                      <a16:colId xmlns:a16="http://schemas.microsoft.com/office/drawing/2014/main" val="20000"/>
                    </a:ext>
                  </a:extLst>
                </a:gridCol>
                <a:gridCol w="4267200">
                  <a:extLst>
                    <a:ext uri="{9D8B030D-6E8A-4147-A177-3AD203B41FA5}">
                      <a16:colId xmlns:a16="http://schemas.microsoft.com/office/drawing/2014/main" val="20001"/>
                    </a:ext>
                  </a:extLst>
                </a:gridCol>
                <a:gridCol w="4267200">
                  <a:extLst>
                    <a:ext uri="{9D8B030D-6E8A-4147-A177-3AD203B41FA5}">
                      <a16:colId xmlns:a16="http://schemas.microsoft.com/office/drawing/2014/main" val="20002"/>
                    </a:ext>
                  </a:extLst>
                </a:gridCol>
              </a:tblGrid>
              <a:tr h="548640">
                <a:tc>
                  <a:txBody>
                    <a:bodyPr/>
                    <a:lstStyle/>
                    <a:p>
                      <a:pPr marL="0" indent="0" algn="l">
                        <a:buNone/>
                      </a:pPr>
                      <a:r>
                        <a:rPr lang="en-US" sz="1600" b="1" dirty="0">
                          <a:solidFill>
                            <a:srgbClr val="FFFFFF"/>
                          </a:solidFill>
                          <a:latin typeface="Calibri" pitchFamily="34" charset="0"/>
                          <a:ea typeface="Calibri" pitchFamily="34" charset="-122"/>
                          <a:cs typeface="Calibri" pitchFamily="34" charset="-120"/>
                        </a:rPr>
                        <a:t>Issue</a:t>
                      </a:r>
                      <a:endParaRPr lang="en-US" sz="16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E2761"/>
                    </a:solidFill>
                  </a:tcPr>
                </a:tc>
                <a:tc>
                  <a:txBody>
                    <a:bodyPr/>
                    <a:lstStyle/>
                    <a:p>
                      <a:pPr marL="0" indent="0" algn="l">
                        <a:buNone/>
                      </a:pPr>
                      <a:r>
                        <a:rPr lang="en-US" sz="1600" b="1" dirty="0">
                          <a:solidFill>
                            <a:srgbClr val="FFFFFF"/>
                          </a:solidFill>
                          <a:latin typeface="Calibri" pitchFamily="34" charset="0"/>
                          <a:ea typeface="Calibri" pitchFamily="34" charset="-122"/>
                          <a:cs typeface="Calibri" pitchFamily="34" charset="-120"/>
                        </a:rPr>
                        <a:t>European Union (MiCA)</a:t>
                      </a:r>
                      <a:endParaRPr lang="en-US" sz="16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E2761"/>
                    </a:solidFill>
                  </a:tcPr>
                </a:tc>
                <a:tc>
                  <a:txBody>
                    <a:bodyPr/>
                    <a:lstStyle/>
                    <a:p>
                      <a:pPr marL="0" indent="0" algn="l">
                        <a:buNone/>
                      </a:pPr>
                      <a:r>
                        <a:rPr lang="en-US" sz="1600" b="1" dirty="0">
                          <a:solidFill>
                            <a:srgbClr val="FFFFFF"/>
                          </a:solidFill>
                          <a:latin typeface="Calibri" pitchFamily="34" charset="0"/>
                          <a:ea typeface="Calibri" pitchFamily="34" charset="-122"/>
                          <a:cs typeface="Calibri" pitchFamily="34" charset="-120"/>
                        </a:rPr>
                        <a:t>United States (GENIUS Act)</a:t>
                      </a:r>
                      <a:endParaRPr lang="en-US" sz="16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1E2761"/>
                    </a:solidFill>
                  </a:tcPr>
                </a:tc>
                <a:extLst>
                  <a:ext uri="{0D108BD9-81ED-4DB2-BD59-A6C34878D82A}">
                    <a16:rowId xmlns:a16="http://schemas.microsoft.com/office/drawing/2014/main" val="10000"/>
                  </a:ext>
                </a:extLst>
              </a:tr>
              <a:tr h="548640">
                <a:tc>
                  <a:txBody>
                    <a:bodyPr/>
                    <a:lstStyle/>
                    <a:p>
                      <a:pPr marL="0" indent="0" algn="l">
                        <a:buNone/>
                      </a:pPr>
                      <a:r>
                        <a:rPr lang="en-US" sz="1500" b="1" dirty="0">
                          <a:solidFill>
                            <a:srgbClr val="1E2761"/>
                          </a:solidFill>
                          <a:latin typeface="Calibri" pitchFamily="34" charset="0"/>
                          <a:ea typeface="Calibri" pitchFamily="34" charset="-122"/>
                          <a:cs typeface="Calibri" pitchFamily="34" charset="-120"/>
                        </a:rPr>
                        <a:t>Logic</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Defensive — close the regulatory perimeter</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Offensive — entrench the dollar globally</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r h="548640">
                <a:tc>
                  <a:txBody>
                    <a:bodyPr/>
                    <a:lstStyle/>
                    <a:p>
                      <a:pPr marL="0" indent="0" algn="l">
                        <a:buNone/>
                      </a:pPr>
                      <a:r>
                        <a:rPr lang="en-US" sz="1500" b="1" dirty="0">
                          <a:solidFill>
                            <a:srgbClr val="1E2761"/>
                          </a:solidFill>
                          <a:latin typeface="Calibri" pitchFamily="34" charset="0"/>
                          <a:ea typeface="Calibri" pitchFamily="34" charset="-122"/>
                          <a:cs typeface="Calibri" pitchFamily="34" charset="-120"/>
                        </a:rPr>
                        <a:t>Issuer status</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Credit institution or EMI required</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Bank or licensed non-bank payment issuer</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extLst>
                  <a:ext uri="{0D108BD9-81ED-4DB2-BD59-A6C34878D82A}">
                    <a16:rowId xmlns:a16="http://schemas.microsoft.com/office/drawing/2014/main" val="10002"/>
                  </a:ext>
                </a:extLst>
              </a:tr>
              <a:tr h="548640">
                <a:tc>
                  <a:txBody>
                    <a:bodyPr/>
                    <a:lstStyle/>
                    <a:p>
                      <a:pPr marL="0" indent="0" algn="l">
                        <a:buNone/>
                      </a:pPr>
                      <a:r>
                        <a:rPr lang="en-US" sz="1500" b="1" dirty="0">
                          <a:solidFill>
                            <a:srgbClr val="1E2761"/>
                          </a:solidFill>
                          <a:latin typeface="Calibri" pitchFamily="34" charset="0"/>
                          <a:ea typeface="Calibri" pitchFamily="34" charset="-122"/>
                          <a:cs typeface="Calibri" pitchFamily="34" charset="-120"/>
                        </a:rPr>
                        <a:t>Reserves</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1:1 in liquid assets; bank deposits component</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1:1 in cash, T-bills, repos, Fed credits</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3"/>
                  </a:ext>
                </a:extLst>
              </a:tr>
              <a:tr h="548640">
                <a:tc>
                  <a:txBody>
                    <a:bodyPr/>
                    <a:lstStyle/>
                    <a:p>
                      <a:pPr marL="0" indent="0" algn="l">
                        <a:buNone/>
                      </a:pPr>
                      <a:r>
                        <a:rPr lang="en-US" sz="1500" b="1" dirty="0">
                          <a:solidFill>
                            <a:srgbClr val="1E2761"/>
                          </a:solidFill>
                          <a:latin typeface="Calibri" pitchFamily="34" charset="0"/>
                          <a:ea typeface="Calibri" pitchFamily="34" charset="-122"/>
                          <a:cs typeface="Calibri" pitchFamily="34" charset="-120"/>
                        </a:rPr>
                        <a:t>Interest to holders</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Prohibited</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Prohibited</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extLst>
                  <a:ext uri="{0D108BD9-81ED-4DB2-BD59-A6C34878D82A}">
                    <a16:rowId xmlns:a16="http://schemas.microsoft.com/office/drawing/2014/main" val="10004"/>
                  </a:ext>
                </a:extLst>
              </a:tr>
              <a:tr h="548640">
                <a:tc>
                  <a:txBody>
                    <a:bodyPr/>
                    <a:lstStyle/>
                    <a:p>
                      <a:pPr marL="0" indent="0" algn="l">
                        <a:buNone/>
                      </a:pPr>
                      <a:r>
                        <a:rPr lang="en-US" sz="1500" b="1" dirty="0">
                          <a:solidFill>
                            <a:srgbClr val="1E2761"/>
                          </a:solidFill>
                          <a:latin typeface="Calibri" pitchFamily="34" charset="0"/>
                          <a:ea typeface="Calibri" pitchFamily="34" charset="-122"/>
                          <a:cs typeface="Calibri" pitchFamily="34" charset="-120"/>
                        </a:rPr>
                        <a:t>Redemption</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At par, unconditional</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At par; monthly attested</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FFFFF"/>
                    </a:solidFill>
                  </a:tcPr>
                </a:tc>
                <a:extLst>
                  <a:ext uri="{0D108BD9-81ED-4DB2-BD59-A6C34878D82A}">
                    <a16:rowId xmlns:a16="http://schemas.microsoft.com/office/drawing/2014/main" val="10005"/>
                  </a:ext>
                </a:extLst>
              </a:tr>
              <a:tr h="548640">
                <a:tc>
                  <a:txBody>
                    <a:bodyPr/>
                    <a:lstStyle/>
                    <a:p>
                      <a:pPr marL="0" indent="0" algn="l">
                        <a:buNone/>
                      </a:pPr>
                      <a:r>
                        <a:rPr lang="en-US" sz="1500" b="1" dirty="0">
                          <a:solidFill>
                            <a:srgbClr val="1E2761"/>
                          </a:solidFill>
                          <a:latin typeface="Calibri" pitchFamily="34" charset="0"/>
                          <a:ea typeface="Calibri" pitchFamily="34" charset="-122"/>
                          <a:cs typeface="Calibri" pitchFamily="34" charset="-120"/>
                        </a:rPr>
                        <a:t>Foreign issuers</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Authorisation required to access EU market</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tc>
                  <a:txBody>
                    <a:bodyPr/>
                    <a:lstStyle/>
                    <a:p>
                      <a:pPr marL="0" indent="0" algn="l">
                        <a:buNone/>
                      </a:pPr>
                      <a:r>
                        <a:rPr lang="en-US" sz="1500" dirty="0">
                          <a:solidFill>
                            <a:srgbClr val="1F2937"/>
                          </a:solidFill>
                          <a:latin typeface="Calibri" pitchFamily="34" charset="0"/>
                          <a:ea typeface="Calibri" pitchFamily="34" charset="-122"/>
                          <a:cs typeface="Calibri" pitchFamily="34" charset="-120"/>
                        </a:rPr>
                        <a:t>Equivalence/reciprocity regime</a:t>
                      </a:r>
                      <a:endParaRPr lang="en-US" sz="1500" dirty="0">
                        <a:latin typeface="Calibri" charset="0"/>
                        <a:ea typeface="Calibri" charset="0"/>
                        <a:cs typeface="Calibri" charset="0"/>
                      </a:endParaRPr>
                    </a:p>
                  </a:txBody>
                  <a:tcPr marL="121920" marR="121920" marT="60960" marB="60960">
                    <a:lnL w="6350" cap="flat" cmpd="sng" algn="ctr">
                      <a:solidFill>
                        <a:srgbClr val="E2E8F0"/>
                      </a:solidFill>
                      <a:prstDash val="solid"/>
                      <a:round/>
                      <a:headEnd type="none" w="med" len="med"/>
                      <a:tailEnd type="none" w="med" len="med"/>
                    </a:lnL>
                    <a:lnR w="6350" cap="flat" cmpd="sng" algn="ctr">
                      <a:solidFill>
                        <a:srgbClr val="E2E8F0"/>
                      </a:solidFill>
                      <a:prstDash val="solid"/>
                      <a:round/>
                      <a:headEnd type="none" w="med" len="med"/>
                      <a:tailEnd type="none" w="med" len="med"/>
                    </a:lnR>
                    <a:lnT w="6350" cap="flat" cmpd="sng" algn="ctr">
                      <a:solidFill>
                        <a:srgbClr val="E2E8F0"/>
                      </a:solidFill>
                      <a:prstDash val="solid"/>
                      <a:round/>
                      <a:headEnd type="none" w="med" len="med"/>
                      <a:tailEnd type="none" w="med" len="med"/>
                    </a:lnT>
                    <a:lnB w="6350" cap="flat" cmpd="sng" algn="ctr">
                      <a:solidFill>
                        <a:srgbClr val="E2E8F0"/>
                      </a:solidFill>
                      <a:prstDash val="solid"/>
                      <a:round/>
                      <a:headEnd type="none" w="med" len="med"/>
                      <a:tailEnd type="none" w="med" len="med"/>
                    </a:lnB>
                    <a:solidFill>
                      <a:srgbClr val="F8FAFC"/>
                    </a:solidFill>
                  </a:tcPr>
                </a:tc>
                <a:extLst>
                  <a:ext uri="{0D108BD9-81ED-4DB2-BD59-A6C34878D82A}">
                    <a16:rowId xmlns:a16="http://schemas.microsoft.com/office/drawing/2014/main" val="10006"/>
                  </a:ext>
                </a:extLst>
              </a:tr>
            </a:tbl>
          </a:graphicData>
        </a:graphic>
      </p:graphicFrame>
      <p:sp>
        <p:nvSpPr>
          <p:cNvPr id="5" name="Text 2"/>
          <p:cNvSpPr/>
          <p:nvPr/>
        </p:nvSpPr>
        <p:spPr>
          <a:xfrm>
            <a:off x="609600" y="6096000"/>
            <a:ext cx="10972800" cy="609600"/>
          </a:xfrm>
          <a:prstGeom prst="rect">
            <a:avLst/>
          </a:prstGeom>
          <a:noFill/>
          <a:ln/>
        </p:spPr>
        <p:txBody>
          <a:bodyPr wrap="square" lIns="0" tIns="0" rIns="0" bIns="0" rtlCol="0" anchor="ctr"/>
          <a:lstStyle/>
          <a:p>
            <a:pPr defTabSz="1219170"/>
            <a:r>
              <a:rPr lang="en-US" sz="1467" i="1" dirty="0">
                <a:solidFill>
                  <a:srgbClr val="64748B"/>
                </a:solidFill>
                <a:latin typeface="Calibri" pitchFamily="34" charset="0"/>
                <a:ea typeface="Calibri" pitchFamily="34" charset="-122"/>
                <a:cs typeface="Calibri" pitchFamily="34" charset="-120"/>
              </a:rPr>
              <a:t>Both frameworks converge on reserves and redemption — they diverge sharply on whether stablecoins should expand or be contained.</a:t>
            </a:r>
            <a:endParaRPr lang="en-US" sz="1467" dirty="0">
              <a:solidFill>
                <a:prstClr val="black"/>
              </a:solidFill>
              <a:latin typeface="Calibri" panose="020F0502020204030204"/>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97"/>
        <p:cNvGrpSpPr/>
        <p:nvPr/>
      </p:nvGrpSpPr>
      <p:grpSpPr>
        <a:xfrm>
          <a:off x="0" y="0"/>
          <a:ext cx="0" cy="0"/>
          <a:chOff x="0" y="0"/>
          <a:chExt cx="0" cy="0"/>
        </a:xfrm>
      </p:grpSpPr>
      <p:pic>
        <p:nvPicPr>
          <p:cNvPr id="98" name="Google Shape;98;p14"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99" name="Google Shape;99;p14" descr="image.png"/>
          <p:cNvPicPr preferRelativeResize="0"/>
          <p:nvPr/>
        </p:nvPicPr>
        <p:blipFill rotWithShape="1">
          <a:blip r:embed="rId4">
            <a:alphaModFix/>
          </a:blip>
          <a:srcRect/>
          <a:stretch/>
        </p:blipFill>
        <p:spPr>
          <a:xfrm>
            <a:off x="666750" y="1562100"/>
            <a:ext cx="10858500" cy="2445543"/>
          </a:xfrm>
          <a:prstGeom prst="rect">
            <a:avLst/>
          </a:prstGeom>
          <a:noFill/>
          <a:ln>
            <a:noFill/>
          </a:ln>
        </p:spPr>
      </p:pic>
      <p:pic>
        <p:nvPicPr>
          <p:cNvPr id="100" name="Google Shape;100;p14" descr="image.png"/>
          <p:cNvPicPr preferRelativeResize="0"/>
          <p:nvPr/>
        </p:nvPicPr>
        <p:blipFill rotWithShape="1">
          <a:blip r:embed="rId5">
            <a:alphaModFix/>
          </a:blip>
          <a:srcRect/>
          <a:stretch/>
        </p:blipFill>
        <p:spPr>
          <a:xfrm>
            <a:off x="666750" y="4147725"/>
            <a:ext cx="10858500" cy="2530625"/>
          </a:xfrm>
          <a:prstGeom prst="rect">
            <a:avLst/>
          </a:prstGeom>
          <a:noFill/>
          <a:ln>
            <a:noFill/>
          </a:ln>
        </p:spPr>
      </p:pic>
      <p:sp>
        <p:nvSpPr>
          <p:cNvPr id="101" name="Google Shape;101;p14"/>
          <p:cNvSpPr txBox="1"/>
          <p:nvPr/>
        </p:nvSpPr>
        <p:spPr>
          <a:xfrm>
            <a:off x="666750" y="476250"/>
            <a:ext cx="11401500" cy="43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50" b="1" i="0" u="none" strike="noStrike" kern="0" cap="none" spc="0" normalizeH="0" baseline="0" noProof="0">
                <a:ln>
                  <a:noFill/>
                </a:ln>
                <a:solidFill>
                  <a:srgbClr val="002D58"/>
                </a:solidFill>
                <a:effectLst/>
                <a:uLnTx/>
                <a:uFillTx/>
                <a:latin typeface="Merriweather"/>
                <a:ea typeface="Merriweather"/>
                <a:cs typeface="Merriweather"/>
                <a:sym typeface="Merriweather"/>
              </a:rPr>
              <a:t>Why do we regulate banks? (The rationale)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2" name="Google Shape;102;p14"/>
          <p:cNvSpPr/>
          <p:nvPr/>
        </p:nvSpPr>
        <p:spPr>
          <a:xfrm>
            <a:off x="666750" y="1066800"/>
            <a:ext cx="10858500" cy="1905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03" name="Google Shape;103;p14"/>
          <p:cNvSpPr txBox="1"/>
          <p:nvPr/>
        </p:nvSpPr>
        <p:spPr>
          <a:xfrm>
            <a:off x="952500" y="2009775"/>
            <a:ext cx="103347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1. Asymmetric information:</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Banks know much more about their investments than the people who give them money (depositors/investors).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4" name="Google Shape;104;p14"/>
          <p:cNvSpPr txBox="1"/>
          <p:nvPr/>
        </p:nvSpPr>
        <p:spPr>
          <a:xfrm>
            <a:off x="952500" y="4530607"/>
            <a:ext cx="103347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2. Negative externalities &amp; systemic risk:</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Unlike a normal business, if a big bank fails, it doesn't just hurt its owners/shareholders.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5" name="Google Shape;105;p14"/>
          <p:cNvSpPr txBox="1"/>
          <p:nvPr/>
        </p:nvSpPr>
        <p:spPr>
          <a:xfrm>
            <a:off x="1257300" y="2833449"/>
            <a:ext cx="76200" cy="3333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6" name="Google Shape;106;p14"/>
          <p:cNvSpPr txBox="1"/>
          <p:nvPr/>
        </p:nvSpPr>
        <p:spPr>
          <a:xfrm>
            <a:off x="1333500" y="2832496"/>
            <a:ext cx="9953625" cy="335160"/>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If a bank takes huge risks, we often don't realize it until it's too late.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7" name="Google Shape;107;p14"/>
          <p:cNvSpPr txBox="1"/>
          <p:nvPr/>
        </p:nvSpPr>
        <p:spPr>
          <a:xfrm>
            <a:off x="1257300" y="3282910"/>
            <a:ext cx="76200" cy="3333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8" name="Google Shape;108;p14"/>
          <p:cNvSpPr txBox="1"/>
          <p:nvPr/>
        </p:nvSpPr>
        <p:spPr>
          <a:xfrm>
            <a:off x="1333500" y="3281957"/>
            <a:ext cx="9953625" cy="335160"/>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Regulation forces banks to be transparent and maintain a "safety net."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09" name="Google Shape;109;p14"/>
          <p:cNvSpPr txBox="1"/>
          <p:nvPr/>
        </p:nvSpPr>
        <p:spPr>
          <a:xfrm>
            <a:off x="1257300" y="5354282"/>
            <a:ext cx="76200" cy="2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dirty="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10" name="Google Shape;110;p14"/>
          <p:cNvSpPr txBox="1"/>
          <p:nvPr/>
        </p:nvSpPr>
        <p:spPr>
          <a:xfrm>
            <a:off x="1333500" y="5353329"/>
            <a:ext cx="9953700" cy="660300"/>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It causes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Contagion</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A defaulting bank fails to repay loans to other banks (domino effect), depositors lose their confidence in healthy banks leading to bank runs, and the whole economy can crash.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1" name="Google Shape;111;p14"/>
          <p:cNvSpPr txBox="1"/>
          <p:nvPr/>
        </p:nvSpPr>
        <p:spPr>
          <a:xfrm>
            <a:off x="1257300" y="6138904"/>
            <a:ext cx="76200" cy="254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12" name="Google Shape;112;p14"/>
          <p:cNvSpPr txBox="1"/>
          <p:nvPr/>
        </p:nvSpPr>
        <p:spPr>
          <a:xfrm>
            <a:off x="1333500" y="6137951"/>
            <a:ext cx="9953700" cy="254100"/>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The "social cost" of a bank failure is much higher than the "private cost."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609600" y="670560"/>
            <a:ext cx="609600" cy="48768"/>
          </a:xfrm>
          <a:prstGeom prst="rect">
            <a:avLst/>
          </a:prstGeom>
          <a:solidFill>
            <a:srgbClr val="D4AF37"/>
          </a:solidFill>
          <a:ln w="12700">
            <a:solidFill>
              <a:srgbClr val="D4AF37"/>
            </a:solidFill>
            <a:prstDash val="solid"/>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609600" y="792480"/>
            <a:ext cx="10972800" cy="426720"/>
          </a:xfrm>
          <a:prstGeom prst="rect">
            <a:avLst/>
          </a:prstGeom>
          <a:noFill/>
          <a:ln/>
        </p:spPr>
        <p:txBody>
          <a:bodyPr wrap="square" lIns="0" tIns="0" rIns="0" bIns="0" rtlCol="0" anchor="ctr"/>
          <a:lstStyle/>
          <a:p>
            <a:pPr defTabSz="1219170"/>
            <a:r>
              <a:rPr lang="en-US" sz="1467" b="1" kern="0" spc="800" dirty="0">
                <a:solidFill>
                  <a:srgbClr val="CADCFC"/>
                </a:solidFill>
                <a:latin typeface="Calibri" pitchFamily="34" charset="0"/>
                <a:ea typeface="Calibri" pitchFamily="34" charset="-122"/>
                <a:cs typeface="Calibri" pitchFamily="34" charset="-120"/>
              </a:rPr>
              <a:t>THE INTERNATIONAL REGULATORY RESPONSE</a:t>
            </a:r>
            <a:endParaRPr lang="en-US" sz="1467" dirty="0">
              <a:solidFill>
                <a:prstClr val="black"/>
              </a:solidFill>
              <a:latin typeface="Calibri" panose="020F0502020204030204"/>
            </a:endParaRPr>
          </a:p>
        </p:txBody>
      </p:sp>
      <p:sp>
        <p:nvSpPr>
          <p:cNvPr id="4" name="Text 2"/>
          <p:cNvSpPr/>
          <p:nvPr/>
        </p:nvSpPr>
        <p:spPr>
          <a:xfrm>
            <a:off x="609600" y="1219200"/>
            <a:ext cx="10972800" cy="731520"/>
          </a:xfrm>
          <a:prstGeom prst="rect">
            <a:avLst/>
          </a:prstGeom>
          <a:noFill/>
          <a:ln/>
        </p:spPr>
        <p:txBody>
          <a:bodyPr wrap="square" lIns="0" tIns="0" rIns="0" bIns="0" rtlCol="0" anchor="ctr"/>
          <a:lstStyle/>
          <a:p>
            <a:pPr defTabSz="1219170"/>
            <a:r>
              <a:rPr lang="en-US" sz="3467" b="1" dirty="0">
                <a:solidFill>
                  <a:srgbClr val="FFFFFF"/>
                </a:solidFill>
                <a:latin typeface="Georgia" pitchFamily="34" charset="0"/>
                <a:ea typeface="Georgia" pitchFamily="34" charset="-122"/>
                <a:cs typeface="Georgia" pitchFamily="34" charset="-120"/>
              </a:rPr>
              <a:t>Three pillars of the global standard-setting response</a:t>
            </a:r>
            <a:endParaRPr lang="en-US" sz="3467" dirty="0">
              <a:solidFill>
                <a:prstClr val="black"/>
              </a:solidFill>
              <a:latin typeface="Calibri" panose="020F0502020204030204"/>
            </a:endParaRPr>
          </a:p>
        </p:txBody>
      </p:sp>
      <p:sp>
        <p:nvSpPr>
          <p:cNvPr id="5" name="Text 3"/>
          <p:cNvSpPr/>
          <p:nvPr/>
        </p:nvSpPr>
        <p:spPr>
          <a:xfrm>
            <a:off x="609600" y="2011680"/>
            <a:ext cx="10972800" cy="487680"/>
          </a:xfrm>
          <a:prstGeom prst="rect">
            <a:avLst/>
          </a:prstGeom>
          <a:noFill/>
          <a:ln/>
        </p:spPr>
        <p:txBody>
          <a:bodyPr wrap="square" lIns="0" tIns="0" rIns="0" bIns="0" rtlCol="0" anchor="ctr"/>
          <a:lstStyle/>
          <a:p>
            <a:pPr defTabSz="1219170"/>
            <a:r>
              <a:rPr lang="en-US" sz="1733" i="1" dirty="0">
                <a:solidFill>
                  <a:srgbClr val="CADCFC"/>
                </a:solidFill>
                <a:latin typeface="Calibri" pitchFamily="34" charset="0"/>
                <a:ea typeface="Calibri" pitchFamily="34" charset="-122"/>
                <a:cs typeface="Calibri" pitchFamily="34" charset="-120"/>
              </a:rPr>
              <a:t>How the FSB, BCBS and IOSCO have built a coordinated regulatory framework</a:t>
            </a:r>
            <a:endParaRPr lang="en-US" sz="1733" dirty="0">
              <a:solidFill>
                <a:prstClr val="black"/>
              </a:solidFill>
              <a:latin typeface="Calibri" panose="020F0502020204030204"/>
            </a:endParaRPr>
          </a:p>
        </p:txBody>
      </p:sp>
      <p:sp>
        <p:nvSpPr>
          <p:cNvPr id="6" name="Shape 4"/>
          <p:cNvSpPr/>
          <p:nvPr/>
        </p:nvSpPr>
        <p:spPr>
          <a:xfrm>
            <a:off x="609600" y="2804160"/>
            <a:ext cx="3535680" cy="3108960"/>
          </a:xfrm>
          <a:prstGeom prst="rect">
            <a:avLst/>
          </a:prstGeom>
          <a:solidFill>
            <a:srgbClr val="141A47"/>
          </a:solidFill>
          <a:ln w="6350">
            <a:solidFill>
              <a:srgbClr val="D4AF37"/>
            </a:solidFill>
            <a:prstDash val="solid"/>
          </a:ln>
        </p:spPr>
        <p:txBody>
          <a:bodyPr/>
          <a:lstStyle/>
          <a:p>
            <a:pPr defTabSz="1219170"/>
            <a:endParaRPr lang="en-US" sz="2400">
              <a:solidFill>
                <a:prstClr val="black"/>
              </a:solidFill>
              <a:latin typeface="Calibri" panose="020F0502020204030204"/>
            </a:endParaRPr>
          </a:p>
        </p:txBody>
      </p:sp>
      <p:sp>
        <p:nvSpPr>
          <p:cNvPr id="7" name="Text 5"/>
          <p:cNvSpPr/>
          <p:nvPr/>
        </p:nvSpPr>
        <p:spPr>
          <a:xfrm>
            <a:off x="853440" y="2926080"/>
            <a:ext cx="1219200" cy="609600"/>
          </a:xfrm>
          <a:prstGeom prst="rect">
            <a:avLst/>
          </a:prstGeom>
          <a:noFill/>
          <a:ln/>
        </p:spPr>
        <p:txBody>
          <a:bodyPr wrap="square" lIns="0" tIns="0" rIns="0" bIns="0" rtlCol="0" anchor="ctr"/>
          <a:lstStyle/>
          <a:p>
            <a:pPr defTabSz="1219170"/>
            <a:r>
              <a:rPr lang="en-US" sz="3200" b="1" dirty="0">
                <a:solidFill>
                  <a:srgbClr val="D4AF37"/>
                </a:solidFill>
                <a:latin typeface="Georgia" pitchFamily="34" charset="0"/>
                <a:ea typeface="Georgia" pitchFamily="34" charset="-122"/>
                <a:cs typeface="Georgia" pitchFamily="34" charset="-120"/>
              </a:rPr>
              <a:t>01</a:t>
            </a:r>
            <a:endParaRPr lang="en-US" sz="3200" dirty="0">
              <a:solidFill>
                <a:prstClr val="black"/>
              </a:solidFill>
              <a:latin typeface="Calibri" panose="020F0502020204030204"/>
            </a:endParaRPr>
          </a:p>
        </p:txBody>
      </p:sp>
      <p:sp>
        <p:nvSpPr>
          <p:cNvPr id="8" name="Text 6"/>
          <p:cNvSpPr/>
          <p:nvPr/>
        </p:nvSpPr>
        <p:spPr>
          <a:xfrm>
            <a:off x="853440" y="3596640"/>
            <a:ext cx="3108960" cy="609600"/>
          </a:xfrm>
          <a:prstGeom prst="rect">
            <a:avLst/>
          </a:prstGeom>
          <a:noFill/>
          <a:ln/>
        </p:spPr>
        <p:txBody>
          <a:bodyPr wrap="square" lIns="0" tIns="0" rIns="0" bIns="0" rtlCol="0" anchor="ctr"/>
          <a:lstStyle/>
          <a:p>
            <a:pPr defTabSz="1219170"/>
            <a:r>
              <a:rPr lang="en-US" sz="2000" b="1" dirty="0">
                <a:solidFill>
                  <a:srgbClr val="FFFFFF"/>
                </a:solidFill>
                <a:latin typeface="Georgia" pitchFamily="34" charset="0"/>
                <a:ea typeface="Georgia" pitchFamily="34" charset="-122"/>
                <a:cs typeface="Georgia" pitchFamily="34" charset="-120"/>
              </a:rPr>
              <a:t>FSB recommendations</a:t>
            </a:r>
            <a:endParaRPr lang="en-US" sz="2000" dirty="0">
              <a:solidFill>
                <a:prstClr val="black"/>
              </a:solidFill>
              <a:latin typeface="Calibri" panose="020F0502020204030204"/>
            </a:endParaRPr>
          </a:p>
        </p:txBody>
      </p:sp>
      <p:sp>
        <p:nvSpPr>
          <p:cNvPr id="9" name="Text 7"/>
          <p:cNvSpPr/>
          <p:nvPr/>
        </p:nvSpPr>
        <p:spPr>
          <a:xfrm>
            <a:off x="853440" y="4267200"/>
            <a:ext cx="3108960" cy="1584960"/>
          </a:xfrm>
          <a:prstGeom prst="rect">
            <a:avLst/>
          </a:prstGeom>
          <a:noFill/>
          <a:ln/>
        </p:spPr>
        <p:txBody>
          <a:bodyPr wrap="square" lIns="0" tIns="0" rIns="0" bIns="0" rtlCol="0" anchor="ctr"/>
          <a:lstStyle/>
          <a:p>
            <a:pPr defTabSz="1219170"/>
            <a:r>
              <a:rPr lang="en-US" sz="1467" dirty="0">
                <a:solidFill>
                  <a:srgbClr val="CADCFC"/>
                </a:solidFill>
                <a:latin typeface="Calibri" pitchFamily="34" charset="0"/>
                <a:ea typeface="Calibri" pitchFamily="34" charset="-122"/>
                <a:cs typeface="Calibri" pitchFamily="34" charset="-120"/>
              </a:rPr>
              <a:t>The FSB's High-Level Recommendations on Global Stablecoin Arrangements (October 2020, revised July 2023) operationalise the “same activity, same risk, same regulation” principle — the cornerstone of cross-border consistency.</a:t>
            </a:r>
            <a:endParaRPr lang="en-US" sz="1467" dirty="0">
              <a:solidFill>
                <a:prstClr val="black"/>
              </a:solidFill>
              <a:latin typeface="Calibri" panose="020F0502020204030204"/>
            </a:endParaRPr>
          </a:p>
        </p:txBody>
      </p:sp>
      <p:sp>
        <p:nvSpPr>
          <p:cNvPr id="10" name="Shape 8"/>
          <p:cNvSpPr/>
          <p:nvPr/>
        </p:nvSpPr>
        <p:spPr>
          <a:xfrm>
            <a:off x="4389120" y="2804160"/>
            <a:ext cx="3535680" cy="3108960"/>
          </a:xfrm>
          <a:prstGeom prst="rect">
            <a:avLst/>
          </a:prstGeom>
          <a:solidFill>
            <a:srgbClr val="141A47"/>
          </a:solidFill>
          <a:ln w="6350">
            <a:solidFill>
              <a:srgbClr val="D4AF37"/>
            </a:solidFill>
            <a:prstDash val="solid"/>
          </a:ln>
        </p:spPr>
        <p:txBody>
          <a:bodyPr/>
          <a:lstStyle/>
          <a:p>
            <a:pPr defTabSz="1219170"/>
            <a:endParaRPr lang="en-US" sz="2400">
              <a:solidFill>
                <a:prstClr val="black"/>
              </a:solidFill>
              <a:latin typeface="Calibri" panose="020F0502020204030204"/>
            </a:endParaRPr>
          </a:p>
        </p:txBody>
      </p:sp>
      <p:sp>
        <p:nvSpPr>
          <p:cNvPr id="11" name="Text 9"/>
          <p:cNvSpPr/>
          <p:nvPr/>
        </p:nvSpPr>
        <p:spPr>
          <a:xfrm>
            <a:off x="4632960" y="2926080"/>
            <a:ext cx="1219200" cy="609600"/>
          </a:xfrm>
          <a:prstGeom prst="rect">
            <a:avLst/>
          </a:prstGeom>
          <a:noFill/>
          <a:ln/>
        </p:spPr>
        <p:txBody>
          <a:bodyPr wrap="square" lIns="0" tIns="0" rIns="0" bIns="0" rtlCol="0" anchor="ctr"/>
          <a:lstStyle/>
          <a:p>
            <a:pPr defTabSz="1219170"/>
            <a:r>
              <a:rPr lang="en-US" sz="3200" b="1" dirty="0">
                <a:solidFill>
                  <a:srgbClr val="D4AF37"/>
                </a:solidFill>
                <a:latin typeface="Georgia" pitchFamily="34" charset="0"/>
                <a:ea typeface="Georgia" pitchFamily="34" charset="-122"/>
                <a:cs typeface="Georgia" pitchFamily="34" charset="-120"/>
              </a:rPr>
              <a:t>02</a:t>
            </a:r>
            <a:endParaRPr lang="en-US" sz="3200" dirty="0">
              <a:solidFill>
                <a:prstClr val="black"/>
              </a:solidFill>
              <a:latin typeface="Calibri" panose="020F0502020204030204"/>
            </a:endParaRPr>
          </a:p>
        </p:txBody>
      </p:sp>
      <p:sp>
        <p:nvSpPr>
          <p:cNvPr id="12" name="Text 10"/>
          <p:cNvSpPr/>
          <p:nvPr/>
        </p:nvSpPr>
        <p:spPr>
          <a:xfrm>
            <a:off x="4632960" y="3596640"/>
            <a:ext cx="3108960" cy="609600"/>
          </a:xfrm>
          <a:prstGeom prst="rect">
            <a:avLst/>
          </a:prstGeom>
          <a:noFill/>
          <a:ln/>
        </p:spPr>
        <p:txBody>
          <a:bodyPr wrap="square" lIns="0" tIns="0" rIns="0" bIns="0" rtlCol="0" anchor="ctr"/>
          <a:lstStyle/>
          <a:p>
            <a:pPr defTabSz="1219170"/>
            <a:r>
              <a:rPr lang="en-US" sz="2000" b="1" dirty="0">
                <a:solidFill>
                  <a:srgbClr val="FFFFFF"/>
                </a:solidFill>
                <a:latin typeface="Georgia" pitchFamily="34" charset="0"/>
                <a:ea typeface="Georgia" pitchFamily="34" charset="-122"/>
                <a:cs typeface="Georgia" pitchFamily="34" charset="-120"/>
              </a:rPr>
              <a:t>BCBS prudential treatment</a:t>
            </a:r>
            <a:endParaRPr lang="en-US" sz="2000" dirty="0">
              <a:solidFill>
                <a:prstClr val="black"/>
              </a:solidFill>
              <a:latin typeface="Calibri" panose="020F0502020204030204"/>
            </a:endParaRPr>
          </a:p>
        </p:txBody>
      </p:sp>
      <p:sp>
        <p:nvSpPr>
          <p:cNvPr id="13" name="Text 11"/>
          <p:cNvSpPr/>
          <p:nvPr/>
        </p:nvSpPr>
        <p:spPr>
          <a:xfrm>
            <a:off x="4632960" y="4267200"/>
            <a:ext cx="3108960" cy="1584960"/>
          </a:xfrm>
          <a:prstGeom prst="rect">
            <a:avLst/>
          </a:prstGeom>
          <a:noFill/>
          <a:ln/>
        </p:spPr>
        <p:txBody>
          <a:bodyPr wrap="square" lIns="0" tIns="0" rIns="0" bIns="0" rtlCol="0" anchor="ctr"/>
          <a:lstStyle/>
          <a:p>
            <a:pPr defTabSz="1219170"/>
            <a:r>
              <a:rPr lang="en-US" sz="1467" dirty="0">
                <a:solidFill>
                  <a:srgbClr val="CADCFC"/>
                </a:solidFill>
                <a:latin typeface="Calibri" pitchFamily="34" charset="0"/>
                <a:ea typeface="Calibri" pitchFamily="34" charset="-122"/>
                <a:cs typeface="Calibri" pitchFamily="34" charset="-120"/>
              </a:rPr>
              <a:t>The BCBS Standard on the Prudential Treatment of Cryptoasset Exposures (December 2022, in force January 2025) classifies stablecoins as Group 1b and imposes a capital add-on, plus a 1% exposure limit relative to Tier 1 capital.</a:t>
            </a:r>
            <a:endParaRPr lang="en-US" sz="1467" dirty="0">
              <a:solidFill>
                <a:prstClr val="black"/>
              </a:solidFill>
              <a:latin typeface="Calibri" panose="020F0502020204030204"/>
            </a:endParaRPr>
          </a:p>
        </p:txBody>
      </p:sp>
      <p:sp>
        <p:nvSpPr>
          <p:cNvPr id="14" name="Shape 12"/>
          <p:cNvSpPr/>
          <p:nvPr/>
        </p:nvSpPr>
        <p:spPr>
          <a:xfrm>
            <a:off x="8168640" y="2804160"/>
            <a:ext cx="3535680" cy="3108960"/>
          </a:xfrm>
          <a:prstGeom prst="rect">
            <a:avLst/>
          </a:prstGeom>
          <a:solidFill>
            <a:srgbClr val="141A47"/>
          </a:solidFill>
          <a:ln w="6350">
            <a:solidFill>
              <a:srgbClr val="D4AF37"/>
            </a:solidFill>
            <a:prstDash val="solid"/>
          </a:ln>
        </p:spPr>
        <p:txBody>
          <a:bodyPr/>
          <a:lstStyle/>
          <a:p>
            <a:pPr defTabSz="1219170"/>
            <a:endParaRPr lang="en-US" sz="2400">
              <a:solidFill>
                <a:prstClr val="black"/>
              </a:solidFill>
              <a:latin typeface="Calibri" panose="020F0502020204030204"/>
            </a:endParaRPr>
          </a:p>
        </p:txBody>
      </p:sp>
      <p:sp>
        <p:nvSpPr>
          <p:cNvPr id="15" name="Text 13"/>
          <p:cNvSpPr/>
          <p:nvPr/>
        </p:nvSpPr>
        <p:spPr>
          <a:xfrm>
            <a:off x="8412480" y="2926080"/>
            <a:ext cx="1219200" cy="609600"/>
          </a:xfrm>
          <a:prstGeom prst="rect">
            <a:avLst/>
          </a:prstGeom>
          <a:noFill/>
          <a:ln/>
        </p:spPr>
        <p:txBody>
          <a:bodyPr wrap="square" lIns="0" tIns="0" rIns="0" bIns="0" rtlCol="0" anchor="ctr"/>
          <a:lstStyle/>
          <a:p>
            <a:pPr defTabSz="1219170"/>
            <a:r>
              <a:rPr lang="en-US" sz="3200" b="1" dirty="0">
                <a:solidFill>
                  <a:srgbClr val="D4AF37"/>
                </a:solidFill>
                <a:latin typeface="Georgia" pitchFamily="34" charset="0"/>
                <a:ea typeface="Georgia" pitchFamily="34" charset="-122"/>
                <a:cs typeface="Georgia" pitchFamily="34" charset="-120"/>
              </a:rPr>
              <a:t>03</a:t>
            </a:r>
            <a:endParaRPr lang="en-US" sz="3200" dirty="0">
              <a:solidFill>
                <a:prstClr val="black"/>
              </a:solidFill>
              <a:latin typeface="Calibri" panose="020F0502020204030204"/>
            </a:endParaRPr>
          </a:p>
        </p:txBody>
      </p:sp>
      <p:sp>
        <p:nvSpPr>
          <p:cNvPr id="16" name="Text 14"/>
          <p:cNvSpPr/>
          <p:nvPr/>
        </p:nvSpPr>
        <p:spPr>
          <a:xfrm>
            <a:off x="8412480" y="3596640"/>
            <a:ext cx="3108960" cy="609600"/>
          </a:xfrm>
          <a:prstGeom prst="rect">
            <a:avLst/>
          </a:prstGeom>
          <a:noFill/>
          <a:ln/>
        </p:spPr>
        <p:txBody>
          <a:bodyPr wrap="square" lIns="0" tIns="0" rIns="0" bIns="0" rtlCol="0" anchor="ctr"/>
          <a:lstStyle/>
          <a:p>
            <a:pPr defTabSz="1219170"/>
            <a:r>
              <a:rPr lang="en-US" sz="2000" b="1" dirty="0">
                <a:solidFill>
                  <a:srgbClr val="FFFFFF"/>
                </a:solidFill>
                <a:latin typeface="Georgia" pitchFamily="34" charset="0"/>
                <a:ea typeface="Georgia" pitchFamily="34" charset="-122"/>
                <a:cs typeface="Georgia" pitchFamily="34" charset="-120"/>
              </a:rPr>
              <a:t>IOSCO recommendations</a:t>
            </a:r>
            <a:endParaRPr lang="en-US" sz="2000" dirty="0">
              <a:solidFill>
                <a:prstClr val="black"/>
              </a:solidFill>
              <a:latin typeface="Calibri" panose="020F0502020204030204"/>
            </a:endParaRPr>
          </a:p>
        </p:txBody>
      </p:sp>
      <p:sp>
        <p:nvSpPr>
          <p:cNvPr id="17" name="Text 15"/>
          <p:cNvSpPr/>
          <p:nvPr/>
        </p:nvSpPr>
        <p:spPr>
          <a:xfrm>
            <a:off x="8412480" y="4267200"/>
            <a:ext cx="3108960" cy="1584960"/>
          </a:xfrm>
          <a:prstGeom prst="rect">
            <a:avLst/>
          </a:prstGeom>
          <a:noFill/>
          <a:ln/>
        </p:spPr>
        <p:txBody>
          <a:bodyPr wrap="square" lIns="0" tIns="0" rIns="0" bIns="0" rtlCol="0" anchor="ctr"/>
          <a:lstStyle/>
          <a:p>
            <a:pPr defTabSz="1219170"/>
            <a:r>
              <a:rPr lang="en-US" sz="1467" dirty="0">
                <a:solidFill>
                  <a:srgbClr val="CADCFC"/>
                </a:solidFill>
                <a:latin typeface="Calibri" pitchFamily="34" charset="0"/>
                <a:ea typeface="Calibri" pitchFamily="34" charset="-122"/>
                <a:cs typeface="Calibri" pitchFamily="34" charset="-120"/>
              </a:rPr>
              <a:t>IOSCO's November 2023 Policy Recommendations for Crypto and Digital Asset Markets address conflicts of interest, market manipulation and custody — bringing stablecoins under the discipline of international securities regulation.</a:t>
            </a:r>
            <a:endParaRPr lang="en-US" sz="1467" dirty="0">
              <a:solidFill>
                <a:prstClr val="black"/>
              </a:solidFill>
              <a:latin typeface="Calibri" panose="020F0502020204030204"/>
            </a:endParaRPr>
          </a:p>
        </p:txBody>
      </p:sp>
      <p:sp>
        <p:nvSpPr>
          <p:cNvPr id="18" name="Text 16"/>
          <p:cNvSpPr/>
          <p:nvPr/>
        </p:nvSpPr>
        <p:spPr>
          <a:xfrm>
            <a:off x="609600" y="6156960"/>
            <a:ext cx="10972800" cy="365760"/>
          </a:xfrm>
          <a:prstGeom prst="rect">
            <a:avLst/>
          </a:prstGeom>
          <a:noFill/>
          <a:ln/>
        </p:spPr>
        <p:txBody>
          <a:bodyPr wrap="square" lIns="0" tIns="0" rIns="0" bIns="0" rtlCol="0" anchor="ctr"/>
          <a:lstStyle/>
          <a:p>
            <a:pPr defTabSz="1219170"/>
            <a:r>
              <a:rPr lang="en-US" sz="1200" i="1" dirty="0">
                <a:solidFill>
                  <a:srgbClr val="CADCFC"/>
                </a:solidFill>
                <a:latin typeface="Calibri" pitchFamily="34" charset="0"/>
                <a:ea typeface="Calibri" pitchFamily="34" charset="-122"/>
                <a:cs typeface="Calibri" pitchFamily="34" charset="-120"/>
              </a:rPr>
              <a:t>FSB High-Level Recommendations (revised July 2023)  ·  BCBS SCO60 (December 2022)  ·  IOSCO Policy Recommendations (November 2023)</a:t>
            </a:r>
            <a:endParaRPr lang="en-US" sz="1200" dirty="0">
              <a:solidFill>
                <a:prstClr val="black"/>
              </a:solidFill>
              <a:latin typeface="Calibri" panose="020F0502020204030204"/>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09600" y="548640"/>
            <a:ext cx="10972800" cy="670560"/>
          </a:xfrm>
          <a:prstGeom prst="rect">
            <a:avLst/>
          </a:prstGeom>
          <a:noFill/>
          <a:ln/>
        </p:spPr>
        <p:txBody>
          <a:bodyPr wrap="square" lIns="0" tIns="0" rIns="0" bIns="0" rtlCol="0" anchor="ctr"/>
          <a:lstStyle/>
          <a:p>
            <a:pPr defTabSz="1219170"/>
            <a:r>
              <a:rPr lang="en-US" sz="3733" b="1" dirty="0">
                <a:solidFill>
                  <a:srgbClr val="1E2761"/>
                </a:solidFill>
                <a:latin typeface="Georgia" pitchFamily="34" charset="0"/>
                <a:ea typeface="Georgia" pitchFamily="34" charset="-122"/>
                <a:cs typeface="Georgia" pitchFamily="34" charset="-120"/>
              </a:rPr>
              <a:t>The Swiss approach</a:t>
            </a:r>
            <a:endParaRPr lang="en-US" sz="3733" dirty="0">
              <a:solidFill>
                <a:prstClr val="black"/>
              </a:solidFill>
              <a:latin typeface="Calibri" panose="020F0502020204030204"/>
            </a:endParaRPr>
          </a:p>
        </p:txBody>
      </p:sp>
      <p:sp>
        <p:nvSpPr>
          <p:cNvPr id="3" name="Text 1"/>
          <p:cNvSpPr/>
          <p:nvPr/>
        </p:nvSpPr>
        <p:spPr>
          <a:xfrm>
            <a:off x="609600" y="1280160"/>
            <a:ext cx="10972800" cy="487680"/>
          </a:xfrm>
          <a:prstGeom prst="rect">
            <a:avLst/>
          </a:prstGeom>
          <a:noFill/>
          <a:ln/>
        </p:spPr>
        <p:txBody>
          <a:bodyPr wrap="square" lIns="0" tIns="0" rIns="0" bIns="0" rtlCol="0" anchor="ctr"/>
          <a:lstStyle/>
          <a:p>
            <a:pPr defTabSz="1219170"/>
            <a:r>
              <a:rPr lang="en-US" sz="1867" i="1" dirty="0">
                <a:solidFill>
                  <a:srgbClr val="64748B"/>
                </a:solidFill>
                <a:latin typeface="Calibri" pitchFamily="34" charset="0"/>
                <a:ea typeface="Calibri" pitchFamily="34" charset="-122"/>
                <a:cs typeface="Calibri" pitchFamily="34" charset="-120"/>
              </a:rPr>
              <a:t>A third comparator alongside MiCA and the GENIUS Act — and a window into Switzerland's third-country position</a:t>
            </a:r>
            <a:endParaRPr lang="en-US" sz="1867" dirty="0">
              <a:solidFill>
                <a:prstClr val="black"/>
              </a:solidFill>
              <a:latin typeface="Calibri" panose="020F0502020204030204"/>
            </a:endParaRPr>
          </a:p>
        </p:txBody>
      </p:sp>
      <p:sp>
        <p:nvSpPr>
          <p:cNvPr id="4" name="Shape 2"/>
          <p:cNvSpPr/>
          <p:nvPr/>
        </p:nvSpPr>
        <p:spPr>
          <a:xfrm>
            <a:off x="609600" y="2011680"/>
            <a:ext cx="5364480" cy="4267200"/>
          </a:xfrm>
          <a:prstGeom prst="rect">
            <a:avLst/>
          </a:prstGeom>
          <a:solidFill>
            <a:srgbClr val="F8FAFC"/>
          </a:solidFill>
          <a:ln w="12700">
            <a:solidFill>
              <a:srgbClr val="CADCFC"/>
            </a:solidFill>
            <a:prstDash val="solid"/>
          </a:ln>
        </p:spPr>
        <p:txBody>
          <a:bodyPr/>
          <a:lstStyle/>
          <a:p>
            <a:pPr defTabSz="1219170"/>
            <a:endParaRPr lang="en-US" sz="2400">
              <a:solidFill>
                <a:prstClr val="black"/>
              </a:solidFill>
              <a:latin typeface="Calibri" panose="020F0502020204030204"/>
            </a:endParaRPr>
          </a:p>
        </p:txBody>
      </p:sp>
      <p:sp>
        <p:nvSpPr>
          <p:cNvPr id="5" name="Shape 3"/>
          <p:cNvSpPr/>
          <p:nvPr/>
        </p:nvSpPr>
        <p:spPr>
          <a:xfrm>
            <a:off x="609600" y="2011680"/>
            <a:ext cx="97536" cy="4267200"/>
          </a:xfrm>
          <a:prstGeom prst="rect">
            <a:avLst/>
          </a:prstGeom>
          <a:solidFill>
            <a:srgbClr val="1E2761"/>
          </a:solidFill>
          <a:ln w="12700">
            <a:solidFill>
              <a:srgbClr val="1E2761"/>
            </a:solidFill>
            <a:prstDash val="solid"/>
          </a:ln>
        </p:spPr>
        <p:txBody>
          <a:bodyPr/>
          <a:lstStyle/>
          <a:p>
            <a:pPr defTabSz="1219170"/>
            <a:endParaRPr lang="en-US" sz="2400">
              <a:solidFill>
                <a:prstClr val="black"/>
              </a:solidFill>
              <a:latin typeface="Calibri" panose="020F0502020204030204"/>
            </a:endParaRPr>
          </a:p>
        </p:txBody>
      </p:sp>
      <p:pic>
        <p:nvPicPr>
          <p:cNvPr id="6" name="Image 0" descr="preencoded.png"/>
          <p:cNvPicPr>
            <a:picLocks noChangeAspect="1"/>
          </p:cNvPicPr>
          <p:nvPr/>
        </p:nvPicPr>
        <p:blipFill>
          <a:blip r:embed="rId3"/>
          <a:stretch>
            <a:fillRect/>
          </a:stretch>
        </p:blipFill>
        <p:spPr>
          <a:xfrm>
            <a:off x="914400" y="2255520"/>
            <a:ext cx="548640" cy="548640"/>
          </a:xfrm>
          <a:prstGeom prst="rect">
            <a:avLst/>
          </a:prstGeom>
        </p:spPr>
      </p:pic>
      <p:sp>
        <p:nvSpPr>
          <p:cNvPr id="7" name="Text 4"/>
          <p:cNvSpPr/>
          <p:nvPr/>
        </p:nvSpPr>
        <p:spPr>
          <a:xfrm>
            <a:off x="1584960" y="2255520"/>
            <a:ext cx="4267200" cy="548640"/>
          </a:xfrm>
          <a:prstGeom prst="rect">
            <a:avLst/>
          </a:prstGeom>
          <a:noFill/>
          <a:ln/>
        </p:spPr>
        <p:txBody>
          <a:bodyPr wrap="square" lIns="0" tIns="0" rIns="0" bIns="0" rtlCol="0" anchor="ctr"/>
          <a:lstStyle/>
          <a:p>
            <a:pPr defTabSz="1219170"/>
            <a:r>
              <a:rPr lang="en-US" sz="2400" b="1" dirty="0">
                <a:solidFill>
                  <a:srgbClr val="1E2761"/>
                </a:solidFill>
                <a:latin typeface="Georgia" pitchFamily="34" charset="0"/>
                <a:ea typeface="Georgia" pitchFamily="34" charset="-122"/>
                <a:cs typeface="Georgia" pitchFamily="34" charset="-120"/>
              </a:rPr>
              <a:t>The DLT Act (2021)</a:t>
            </a:r>
            <a:endParaRPr lang="en-US" sz="2400" dirty="0">
              <a:solidFill>
                <a:prstClr val="black"/>
              </a:solidFill>
              <a:latin typeface="Calibri" panose="020F0502020204030204"/>
            </a:endParaRPr>
          </a:p>
        </p:txBody>
      </p:sp>
      <p:sp>
        <p:nvSpPr>
          <p:cNvPr id="8" name="Text 5"/>
          <p:cNvSpPr/>
          <p:nvPr/>
        </p:nvSpPr>
        <p:spPr>
          <a:xfrm>
            <a:off x="914400" y="2987040"/>
            <a:ext cx="4937760" cy="3108960"/>
          </a:xfrm>
          <a:prstGeom prst="rect">
            <a:avLst/>
          </a:prstGeom>
          <a:noFill/>
          <a:ln/>
        </p:spPr>
        <p:txBody>
          <a:bodyPr wrap="square" lIns="0" tIns="0" rIns="0" bIns="0" rtlCol="0" anchor="ctr"/>
          <a:lstStyle/>
          <a:p>
            <a:pPr defTabSz="1219170"/>
            <a:r>
              <a:rPr lang="en-US" sz="1600" b="1" dirty="0">
                <a:solidFill>
                  <a:srgbClr val="1E2761"/>
                </a:solidFill>
                <a:latin typeface="Calibri" pitchFamily="34" charset="0"/>
                <a:ea typeface="Calibri" pitchFamily="34" charset="-122"/>
                <a:cs typeface="Calibri" pitchFamily="34" charset="-120"/>
              </a:rPr>
              <a:t>Activity-based regulation. </a:t>
            </a:r>
            <a:endParaRPr lang="en-US" sz="1600" dirty="0">
              <a:solidFill>
                <a:prstClr val="black"/>
              </a:solidFill>
              <a:latin typeface="Calibri" panose="020F0502020204030204"/>
            </a:endParaRPr>
          </a:p>
          <a:p>
            <a:pPr defTabSz="1219170"/>
            <a:r>
              <a:rPr lang="en-US" sz="1600" dirty="0">
                <a:solidFill>
                  <a:srgbClr val="1F2937"/>
                </a:solidFill>
                <a:latin typeface="Calibri" pitchFamily="34" charset="0"/>
                <a:ea typeface="Calibri" pitchFamily="34" charset="-122"/>
                <a:cs typeface="Calibri" pitchFamily="34" charset="-120"/>
              </a:rPr>
              <a:t>Switzerland amended ten federal acts (FinSA, FinIA, FMIA, BankA, AMLA et al.) to cover DLT-based assets and create the new DLT trading venue licence — without dedicated stablecoin legislation.</a:t>
            </a:r>
            <a:endParaRPr lang="en-US" sz="1600" dirty="0">
              <a:solidFill>
                <a:prstClr val="black"/>
              </a:solidFill>
              <a:latin typeface="Calibri" panose="020F0502020204030204"/>
            </a:endParaRPr>
          </a:p>
          <a:p>
            <a:pPr defTabSz="1219170"/>
            <a:r>
              <a:rPr lang="en-US" sz="1600" dirty="0">
                <a:solidFill>
                  <a:srgbClr val="000000"/>
                </a:solidFill>
                <a:latin typeface="Calibri" pitchFamily="34" charset="0"/>
                <a:ea typeface="Calibri" pitchFamily="34" charset="-122"/>
                <a:cs typeface="Calibri" pitchFamily="34" charset="-120"/>
              </a:rPr>
              <a:t> </a:t>
            </a:r>
            <a:endParaRPr lang="en-US" sz="1600" dirty="0">
              <a:solidFill>
                <a:prstClr val="black"/>
              </a:solidFill>
              <a:latin typeface="Calibri" panose="020F0502020204030204"/>
            </a:endParaRPr>
          </a:p>
          <a:p>
            <a:pPr defTabSz="1219170"/>
            <a:r>
              <a:rPr lang="en-US" sz="1600" b="1" dirty="0">
                <a:solidFill>
                  <a:srgbClr val="1E2761"/>
                </a:solidFill>
                <a:latin typeface="Calibri" pitchFamily="34" charset="0"/>
                <a:ea typeface="Calibri" pitchFamily="34" charset="-122"/>
                <a:cs typeface="Calibri" pitchFamily="34" charset="-120"/>
              </a:rPr>
              <a:t>FINMA stablecoin guidance. </a:t>
            </a:r>
            <a:endParaRPr lang="en-US" sz="1600" dirty="0">
              <a:solidFill>
                <a:prstClr val="black"/>
              </a:solidFill>
              <a:latin typeface="Calibri" panose="020F0502020204030204"/>
            </a:endParaRPr>
          </a:p>
          <a:p>
            <a:pPr defTabSz="1219170"/>
            <a:r>
              <a:rPr lang="en-US" sz="1600" dirty="0">
                <a:solidFill>
                  <a:srgbClr val="1F2937"/>
                </a:solidFill>
                <a:latin typeface="Calibri" pitchFamily="34" charset="0"/>
                <a:ea typeface="Calibri" pitchFamily="34" charset="-122"/>
                <a:cs typeface="Calibri" pitchFamily="34" charset="-120"/>
              </a:rPr>
              <a:t>FINMA's Guidance 06/2024 treats stablecoin issuance as a deposit-taking activity requiring either a banking or fintech licence — a fundamentally activity-based response, in contrast to MiCA's instrument-based regime.</a:t>
            </a:r>
            <a:endParaRPr lang="en-US" sz="1600" dirty="0">
              <a:solidFill>
                <a:prstClr val="black"/>
              </a:solidFill>
              <a:latin typeface="Calibri" panose="020F0502020204030204"/>
            </a:endParaRPr>
          </a:p>
        </p:txBody>
      </p:sp>
      <p:sp>
        <p:nvSpPr>
          <p:cNvPr id="9" name="Shape 6"/>
          <p:cNvSpPr/>
          <p:nvPr/>
        </p:nvSpPr>
        <p:spPr>
          <a:xfrm>
            <a:off x="6217920" y="2011680"/>
            <a:ext cx="5364480" cy="4267200"/>
          </a:xfrm>
          <a:prstGeom prst="rect">
            <a:avLst/>
          </a:prstGeom>
          <a:solidFill>
            <a:srgbClr val="1E2761"/>
          </a:solidFill>
          <a:ln w="12700">
            <a:solidFill>
              <a:srgbClr val="1E2761"/>
            </a:solidFill>
            <a:prstDash val="solid"/>
          </a:ln>
        </p:spPr>
        <p:txBody>
          <a:bodyPr/>
          <a:lstStyle/>
          <a:p>
            <a:pPr defTabSz="1219170"/>
            <a:endParaRPr lang="en-US" sz="2400">
              <a:solidFill>
                <a:prstClr val="black"/>
              </a:solidFill>
              <a:latin typeface="Calibri" panose="020F0502020204030204"/>
            </a:endParaRPr>
          </a:p>
        </p:txBody>
      </p:sp>
      <p:pic>
        <p:nvPicPr>
          <p:cNvPr id="10" name="Image 1" descr="preencoded.png"/>
          <p:cNvPicPr>
            <a:picLocks noChangeAspect="1"/>
          </p:cNvPicPr>
          <p:nvPr/>
        </p:nvPicPr>
        <p:blipFill>
          <a:blip r:embed="rId4"/>
          <a:stretch>
            <a:fillRect/>
          </a:stretch>
        </p:blipFill>
        <p:spPr>
          <a:xfrm>
            <a:off x="6522720" y="2255520"/>
            <a:ext cx="548640" cy="548640"/>
          </a:xfrm>
          <a:prstGeom prst="rect">
            <a:avLst/>
          </a:prstGeom>
        </p:spPr>
      </p:pic>
      <p:sp>
        <p:nvSpPr>
          <p:cNvPr id="11" name="Text 7"/>
          <p:cNvSpPr/>
          <p:nvPr/>
        </p:nvSpPr>
        <p:spPr>
          <a:xfrm>
            <a:off x="7193280" y="2255520"/>
            <a:ext cx="4145280" cy="548640"/>
          </a:xfrm>
          <a:prstGeom prst="rect">
            <a:avLst/>
          </a:prstGeom>
          <a:noFill/>
          <a:ln/>
        </p:spPr>
        <p:txBody>
          <a:bodyPr wrap="square" lIns="0" tIns="0" rIns="0" bIns="0" rtlCol="0" anchor="ctr"/>
          <a:lstStyle/>
          <a:p>
            <a:pPr defTabSz="1219170"/>
            <a:r>
              <a:rPr lang="en-US" sz="2400" b="1" dirty="0">
                <a:solidFill>
                  <a:srgbClr val="D4AF37"/>
                </a:solidFill>
                <a:latin typeface="Georgia" pitchFamily="34" charset="0"/>
                <a:ea typeface="Georgia" pitchFamily="34" charset="-122"/>
                <a:cs typeface="Georgia" pitchFamily="34" charset="-120"/>
              </a:rPr>
              <a:t>Third-country position</a:t>
            </a:r>
            <a:endParaRPr lang="en-US" sz="2400" dirty="0">
              <a:solidFill>
                <a:prstClr val="black"/>
              </a:solidFill>
              <a:latin typeface="Calibri" panose="020F0502020204030204"/>
            </a:endParaRPr>
          </a:p>
        </p:txBody>
      </p:sp>
      <p:sp>
        <p:nvSpPr>
          <p:cNvPr id="12" name="Text 8"/>
          <p:cNvSpPr/>
          <p:nvPr/>
        </p:nvSpPr>
        <p:spPr>
          <a:xfrm>
            <a:off x="6522720" y="2987040"/>
            <a:ext cx="4937760" cy="3108960"/>
          </a:xfrm>
          <a:prstGeom prst="rect">
            <a:avLst/>
          </a:prstGeom>
          <a:noFill/>
          <a:ln/>
        </p:spPr>
        <p:txBody>
          <a:bodyPr wrap="square" lIns="0" tIns="0" rIns="0" bIns="0" rtlCol="0" anchor="ctr"/>
          <a:lstStyle/>
          <a:p>
            <a:pPr defTabSz="1219170"/>
            <a:r>
              <a:rPr lang="en-US" sz="1600" b="1" dirty="0">
                <a:solidFill>
                  <a:srgbClr val="D4AF37"/>
                </a:solidFill>
                <a:latin typeface="Calibri" pitchFamily="34" charset="0"/>
                <a:ea typeface="Calibri" pitchFamily="34" charset="-122"/>
                <a:cs typeface="Calibri" pitchFamily="34" charset="-120"/>
              </a:rPr>
              <a:t>No equivalence regime. </a:t>
            </a:r>
            <a:endParaRPr lang="en-US" sz="1600" dirty="0">
              <a:solidFill>
                <a:prstClr val="black"/>
              </a:solidFill>
              <a:latin typeface="Calibri" panose="020F0502020204030204"/>
            </a:endParaRPr>
          </a:p>
          <a:p>
            <a:pPr defTabSz="1219170"/>
            <a:r>
              <a:rPr lang="en-US" sz="1600" dirty="0">
                <a:solidFill>
                  <a:srgbClr val="FFFFFF"/>
                </a:solidFill>
                <a:latin typeface="Calibri" pitchFamily="34" charset="0"/>
                <a:ea typeface="Calibri" pitchFamily="34" charset="-122"/>
                <a:cs typeface="Calibri" pitchFamily="34" charset="-120"/>
              </a:rPr>
              <a:t>Switzerland is treated as a third country under MiCA. Swiss issuers must obtain authorisation in a Member State to access the EU market — there is currently no equivalence finding for the Swiss regime.</a:t>
            </a:r>
            <a:endParaRPr lang="en-US" sz="1600" dirty="0">
              <a:solidFill>
                <a:prstClr val="black"/>
              </a:solidFill>
              <a:latin typeface="Calibri" panose="020F0502020204030204"/>
            </a:endParaRPr>
          </a:p>
          <a:p>
            <a:pPr defTabSz="1219170"/>
            <a:r>
              <a:rPr lang="en-US" sz="1600" dirty="0">
                <a:solidFill>
                  <a:srgbClr val="000000"/>
                </a:solidFill>
                <a:latin typeface="Calibri" pitchFamily="34" charset="0"/>
                <a:ea typeface="Calibri" pitchFamily="34" charset="-122"/>
                <a:cs typeface="Calibri" pitchFamily="34" charset="-120"/>
              </a:rPr>
              <a:t> </a:t>
            </a:r>
            <a:endParaRPr lang="en-US" sz="1600" dirty="0">
              <a:solidFill>
                <a:prstClr val="black"/>
              </a:solidFill>
              <a:latin typeface="Calibri" panose="020F0502020204030204"/>
            </a:endParaRPr>
          </a:p>
          <a:p>
            <a:pPr defTabSz="1219170"/>
            <a:r>
              <a:rPr lang="en-US" sz="1600" b="1" dirty="0">
                <a:solidFill>
                  <a:srgbClr val="D4AF37"/>
                </a:solidFill>
                <a:latin typeface="Calibri" pitchFamily="34" charset="0"/>
                <a:ea typeface="Calibri" pitchFamily="34" charset="-122"/>
                <a:cs typeface="Calibri" pitchFamily="34" charset="-120"/>
              </a:rPr>
              <a:t>Why it matters. </a:t>
            </a:r>
            <a:endParaRPr lang="en-US" sz="1600" dirty="0">
              <a:solidFill>
                <a:prstClr val="black"/>
              </a:solidFill>
              <a:latin typeface="Calibri" panose="020F0502020204030204"/>
            </a:endParaRPr>
          </a:p>
          <a:p>
            <a:pPr defTabSz="1219170"/>
            <a:r>
              <a:rPr lang="en-US" sz="1600" dirty="0">
                <a:solidFill>
                  <a:srgbClr val="FFFFFF"/>
                </a:solidFill>
                <a:latin typeface="Calibri" pitchFamily="34" charset="0"/>
                <a:ea typeface="Calibri" pitchFamily="34" charset="-122"/>
                <a:cs typeface="Calibri" pitchFamily="34" charset="-120"/>
              </a:rPr>
              <a:t>The activity-based Swiss model and the instrument-based EU model coexist without mutual recognition — a microcosm of the broader IFL coordination problem the FSB is trying to bridge.</a:t>
            </a:r>
            <a:endParaRPr lang="en-US" sz="1600" dirty="0">
              <a:solidFill>
                <a:prstClr val="black"/>
              </a:solidFill>
              <a:latin typeface="Calibri" panose="020F0502020204030204"/>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1E2761"/>
        </a:solidFill>
        <a:effectLst/>
      </p:bgPr>
    </p:bg>
    <p:spTree>
      <p:nvGrpSpPr>
        <p:cNvPr id="1" name=""/>
        <p:cNvGrpSpPr/>
        <p:nvPr/>
      </p:nvGrpSpPr>
      <p:grpSpPr>
        <a:xfrm>
          <a:off x="0" y="0"/>
          <a:ext cx="0" cy="0"/>
          <a:chOff x="0" y="0"/>
          <a:chExt cx="0" cy="0"/>
        </a:xfrm>
      </p:grpSpPr>
      <p:sp>
        <p:nvSpPr>
          <p:cNvPr id="2" name="Shape 0"/>
          <p:cNvSpPr/>
          <p:nvPr/>
        </p:nvSpPr>
        <p:spPr>
          <a:xfrm>
            <a:off x="731520" y="731520"/>
            <a:ext cx="731520" cy="48768"/>
          </a:xfrm>
          <a:prstGeom prst="rect">
            <a:avLst/>
          </a:prstGeom>
          <a:solidFill>
            <a:srgbClr val="D4AF37"/>
          </a:solidFill>
          <a:ln w="12700">
            <a:solidFill>
              <a:srgbClr val="D4AF37"/>
            </a:solidFill>
            <a:prstDash val="solid"/>
          </a:ln>
        </p:spPr>
        <p:txBody>
          <a:bodyPr/>
          <a:lstStyle/>
          <a:p>
            <a:pPr defTabSz="1219170"/>
            <a:endParaRPr lang="en-US" sz="2400">
              <a:solidFill>
                <a:prstClr val="black"/>
              </a:solidFill>
              <a:latin typeface="Calibri" panose="020F0502020204030204"/>
            </a:endParaRPr>
          </a:p>
        </p:txBody>
      </p:sp>
      <p:sp>
        <p:nvSpPr>
          <p:cNvPr id="3" name="Text 1"/>
          <p:cNvSpPr/>
          <p:nvPr/>
        </p:nvSpPr>
        <p:spPr>
          <a:xfrm>
            <a:off x="731520" y="914400"/>
            <a:ext cx="10728960" cy="426720"/>
          </a:xfrm>
          <a:prstGeom prst="rect">
            <a:avLst/>
          </a:prstGeom>
          <a:noFill/>
          <a:ln/>
        </p:spPr>
        <p:txBody>
          <a:bodyPr wrap="square" lIns="0" tIns="0" rIns="0" bIns="0" rtlCol="0" anchor="ctr"/>
          <a:lstStyle/>
          <a:p>
            <a:pPr defTabSz="1219170"/>
            <a:r>
              <a:rPr lang="en-US" sz="1467" b="1" kern="0" spc="800" dirty="0">
                <a:solidFill>
                  <a:srgbClr val="CADCFC"/>
                </a:solidFill>
                <a:latin typeface="Calibri" pitchFamily="34" charset="0"/>
                <a:ea typeface="Calibri" pitchFamily="34" charset="-122"/>
                <a:cs typeface="Calibri" pitchFamily="34" charset="-120"/>
              </a:rPr>
              <a:t>CONCLUSION</a:t>
            </a:r>
            <a:endParaRPr lang="en-US" sz="1467" dirty="0">
              <a:solidFill>
                <a:prstClr val="black"/>
              </a:solidFill>
              <a:latin typeface="Calibri" panose="020F0502020204030204"/>
            </a:endParaRPr>
          </a:p>
        </p:txBody>
      </p:sp>
      <p:sp>
        <p:nvSpPr>
          <p:cNvPr id="4" name="Text 2"/>
          <p:cNvSpPr/>
          <p:nvPr/>
        </p:nvSpPr>
        <p:spPr>
          <a:xfrm>
            <a:off x="731520" y="1706880"/>
            <a:ext cx="10972800" cy="853440"/>
          </a:xfrm>
          <a:prstGeom prst="rect">
            <a:avLst/>
          </a:prstGeom>
          <a:noFill/>
          <a:ln/>
        </p:spPr>
        <p:txBody>
          <a:bodyPr wrap="square" lIns="0" tIns="0" rIns="0" bIns="0" rtlCol="0" anchor="ctr"/>
          <a:lstStyle/>
          <a:p>
            <a:pPr defTabSz="1219170"/>
            <a:r>
              <a:rPr lang="en-US" sz="4267" dirty="0">
                <a:solidFill>
                  <a:srgbClr val="FFFFFF"/>
                </a:solidFill>
                <a:latin typeface="Georgia" pitchFamily="34" charset="0"/>
                <a:ea typeface="Georgia" pitchFamily="34" charset="-122"/>
                <a:cs typeface="Georgia" pitchFamily="34" charset="-120"/>
              </a:rPr>
              <a:t>Stablecoins are a stress test for</a:t>
            </a:r>
            <a:endParaRPr lang="en-US" sz="4267" dirty="0">
              <a:solidFill>
                <a:prstClr val="black"/>
              </a:solidFill>
              <a:latin typeface="Calibri" panose="020F0502020204030204"/>
            </a:endParaRPr>
          </a:p>
        </p:txBody>
      </p:sp>
      <p:sp>
        <p:nvSpPr>
          <p:cNvPr id="5" name="Text 3"/>
          <p:cNvSpPr/>
          <p:nvPr/>
        </p:nvSpPr>
        <p:spPr>
          <a:xfrm>
            <a:off x="731520" y="2438400"/>
            <a:ext cx="10972800" cy="853440"/>
          </a:xfrm>
          <a:prstGeom prst="rect">
            <a:avLst/>
          </a:prstGeom>
          <a:noFill/>
          <a:ln/>
        </p:spPr>
        <p:txBody>
          <a:bodyPr wrap="square" lIns="0" tIns="0" rIns="0" bIns="0" rtlCol="0" anchor="ctr"/>
          <a:lstStyle/>
          <a:p>
            <a:pPr defTabSz="1219170"/>
            <a:r>
              <a:rPr lang="en-US" sz="4267" b="1" i="1" dirty="0">
                <a:solidFill>
                  <a:srgbClr val="D4AF37"/>
                </a:solidFill>
                <a:latin typeface="Georgia" pitchFamily="34" charset="0"/>
                <a:ea typeface="Georgia" pitchFamily="34" charset="-122"/>
                <a:cs typeface="Georgia" pitchFamily="34" charset="-120"/>
              </a:rPr>
              <a:t>international financial law.</a:t>
            </a:r>
            <a:endParaRPr lang="en-US" sz="4267" dirty="0">
              <a:solidFill>
                <a:prstClr val="black"/>
              </a:solidFill>
              <a:latin typeface="Calibri" panose="020F0502020204030204"/>
            </a:endParaRPr>
          </a:p>
        </p:txBody>
      </p:sp>
      <p:sp>
        <p:nvSpPr>
          <p:cNvPr id="6" name="Text 4"/>
          <p:cNvSpPr/>
          <p:nvPr/>
        </p:nvSpPr>
        <p:spPr>
          <a:xfrm>
            <a:off x="731520" y="3657600"/>
            <a:ext cx="10728960" cy="1889760"/>
          </a:xfrm>
          <a:prstGeom prst="rect">
            <a:avLst/>
          </a:prstGeom>
          <a:noFill/>
          <a:ln/>
        </p:spPr>
        <p:txBody>
          <a:bodyPr wrap="square" lIns="0" tIns="0" rIns="0" bIns="0" rtlCol="0" anchor="ctr"/>
          <a:lstStyle/>
          <a:p>
            <a:pPr defTabSz="1219170"/>
            <a:r>
              <a:rPr lang="en-US" sz="1867" dirty="0">
                <a:solidFill>
                  <a:srgbClr val="CADCFC"/>
                </a:solidFill>
                <a:latin typeface="Calibri" pitchFamily="34" charset="0"/>
                <a:ea typeface="Calibri" pitchFamily="34" charset="-122"/>
                <a:cs typeface="Calibri" pitchFamily="34" charset="-120"/>
              </a:rPr>
              <a:t>A borderless private payment instrument can only be regulated through coordinated international standards — the FSB recommendations, BCBS prudential treatment and IOSCO investor-protection rules — implemented through divergent domestic regimes (MiCA, the GENIUS Act, the Swiss DLT Act). The result is a familiar IFL pattern: convergence on principles, divergence on instruments, and persistent gaps in cross-border enforcement.</a:t>
            </a:r>
            <a:endParaRPr lang="en-US" sz="1867" dirty="0">
              <a:solidFill>
                <a:prstClr val="black"/>
              </a:solidFill>
              <a:latin typeface="Calibri" panose="020F0502020204030204"/>
            </a:endParaRPr>
          </a:p>
        </p:txBody>
      </p:sp>
      <p:sp>
        <p:nvSpPr>
          <p:cNvPr id="7" name="Shape 5"/>
          <p:cNvSpPr/>
          <p:nvPr/>
        </p:nvSpPr>
        <p:spPr>
          <a:xfrm>
            <a:off x="731520" y="5913120"/>
            <a:ext cx="487680" cy="36576"/>
          </a:xfrm>
          <a:prstGeom prst="rect">
            <a:avLst/>
          </a:prstGeom>
          <a:solidFill>
            <a:srgbClr val="D4AF37"/>
          </a:solidFill>
          <a:ln w="12700">
            <a:solidFill>
              <a:srgbClr val="D4AF37"/>
            </a:solidFill>
            <a:prstDash val="solid"/>
          </a:ln>
        </p:spPr>
        <p:txBody>
          <a:bodyPr/>
          <a:lstStyle/>
          <a:p>
            <a:pPr defTabSz="1219170"/>
            <a:endParaRPr lang="en-US" sz="2400">
              <a:solidFill>
                <a:prstClr val="black"/>
              </a:solidFill>
              <a:latin typeface="Calibri" panose="020F0502020204030204"/>
            </a:endParaRPr>
          </a:p>
        </p:txBody>
      </p:sp>
      <p:sp>
        <p:nvSpPr>
          <p:cNvPr id="8" name="Text 6"/>
          <p:cNvSpPr/>
          <p:nvPr/>
        </p:nvSpPr>
        <p:spPr>
          <a:xfrm>
            <a:off x="731520" y="6035040"/>
            <a:ext cx="10728960" cy="426720"/>
          </a:xfrm>
          <a:prstGeom prst="rect">
            <a:avLst/>
          </a:prstGeom>
          <a:noFill/>
          <a:ln/>
        </p:spPr>
        <p:txBody>
          <a:bodyPr wrap="square" lIns="0" tIns="0" rIns="0" bIns="0" rtlCol="0" anchor="ctr"/>
          <a:lstStyle/>
          <a:p>
            <a:pPr defTabSz="1219170"/>
            <a:r>
              <a:rPr lang="en-US" sz="1733" i="1" dirty="0">
                <a:solidFill>
                  <a:srgbClr val="FFFFFF"/>
                </a:solidFill>
                <a:latin typeface="Calibri" pitchFamily="34" charset="0"/>
                <a:ea typeface="Calibri" pitchFamily="34" charset="-122"/>
                <a:cs typeface="Calibri" pitchFamily="34" charset="-120"/>
              </a:rPr>
              <a:t>Thank you  ·  Questions welcome</a:t>
            </a:r>
            <a:endParaRPr lang="en-US" sz="1733" dirty="0">
              <a:solidFill>
                <a:prstClr val="black"/>
              </a:solidFill>
              <a:latin typeface="Calibri" panose="020F0502020204030204"/>
            </a:endParaRP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descr="A city next to a river&#10;&#10;AI-generated content may be incorrect.">
            <a:extLst>
              <a:ext uri="{FF2B5EF4-FFF2-40B4-BE49-F238E27FC236}">
                <a16:creationId xmlns:a16="http://schemas.microsoft.com/office/drawing/2014/main" id="{85EB0AB0-C519-1D14-5E7F-2AF486E2ED47}"/>
              </a:ext>
            </a:extLst>
          </p:cNvPr>
          <p:cNvPicPr>
            <a:picLocks noGrp="1" noChangeAspect="1"/>
          </p:cNvPicPr>
          <p:nvPr>
            <p:ph type="pic" sz="quarter" idx="13"/>
          </p:nvPr>
        </p:nvPicPr>
        <p:blipFill>
          <a:blip r:embed="rId2"/>
          <a:srcRect t="12147" b="12147"/>
          <a:stretch/>
        </p:blipFill>
        <p:spPr>
          <a:xfrm>
            <a:off x="23092" y="1040055"/>
            <a:ext cx="12061150" cy="5247408"/>
          </a:xfrm>
          <a:prstGeom prst="rect">
            <a:avLst/>
          </a:prstGeom>
          <a:pattFill prst="lgCheck">
            <a:fgClr>
              <a:prstClr val="white">
                <a:lumMod val="85000"/>
              </a:prstClr>
            </a:fgClr>
            <a:bgClr>
              <a:prstClr val="white"/>
            </a:bgClr>
          </a:pattFill>
        </p:spPr>
      </p:pic>
      <p:sp>
        <p:nvSpPr>
          <p:cNvPr id="3" name="Textplatzhalter 2">
            <a:extLst>
              <a:ext uri="{FF2B5EF4-FFF2-40B4-BE49-F238E27FC236}">
                <a16:creationId xmlns:a16="http://schemas.microsoft.com/office/drawing/2014/main" id="{0C6B5B82-CC2A-6D00-1F19-2CE5ACFBFFF2}"/>
              </a:ext>
            </a:extLst>
          </p:cNvPr>
          <p:cNvSpPr>
            <a:spLocks noGrp="1"/>
          </p:cNvSpPr>
          <p:nvPr>
            <p:ph type="body" sz="quarter" idx="14"/>
          </p:nvPr>
        </p:nvSpPr>
        <p:spPr/>
        <p:txBody>
          <a:bodyPr/>
          <a:lstStyle/>
          <a:p>
            <a:r>
              <a:rPr lang="de-DE">
                <a:latin typeface="Source Sans Pro SemiBold"/>
                <a:ea typeface="Source Sans Pro SemiBold"/>
              </a:rPr>
              <a:t>Faculty </a:t>
            </a:r>
            <a:r>
              <a:rPr lang="de-DE" err="1">
                <a:latin typeface="Source Sans Pro SemiBold"/>
                <a:ea typeface="Source Sans Pro SemiBold"/>
              </a:rPr>
              <a:t>of</a:t>
            </a:r>
            <a:r>
              <a:rPr lang="de-DE">
                <a:latin typeface="Source Sans Pro SemiBold"/>
                <a:ea typeface="Source Sans Pro SemiBold"/>
              </a:rPr>
              <a:t> Law</a:t>
            </a:r>
            <a:endParaRPr lang="de-DE"/>
          </a:p>
        </p:txBody>
      </p:sp>
      <p:sp>
        <p:nvSpPr>
          <p:cNvPr id="4" name="Textplatzhalter 3">
            <a:extLst>
              <a:ext uri="{FF2B5EF4-FFF2-40B4-BE49-F238E27FC236}">
                <a16:creationId xmlns:a16="http://schemas.microsoft.com/office/drawing/2014/main" id="{33954A1B-BB1F-1482-3D90-E762B4C65B27}"/>
              </a:ext>
            </a:extLst>
          </p:cNvPr>
          <p:cNvSpPr>
            <a:spLocks noGrp="1"/>
          </p:cNvSpPr>
          <p:nvPr>
            <p:ph type="body" sz="quarter" idx="15"/>
          </p:nvPr>
        </p:nvSpPr>
        <p:spPr>
          <a:xfrm>
            <a:off x="1" y="2440388"/>
            <a:ext cx="6383356" cy="1888750"/>
          </a:xfrm>
        </p:spPr>
        <p:txBody>
          <a:bodyPr vert="horz" wrap="square" lIns="270000" tIns="154800" rIns="248400" bIns="180000" rtlCol="0" anchor="t">
            <a:spAutoFit/>
          </a:bodyPr>
          <a:lstStyle/>
          <a:p>
            <a:r>
              <a:rPr lang="en-GB"/>
              <a:t>Basel III reforms on liquidity risks</a:t>
            </a:r>
            <a:endParaRPr lang="en-GB" noProof="0"/>
          </a:p>
          <a:p>
            <a:pPr lvl="1"/>
            <a:r>
              <a:rPr lang="en-GB"/>
              <a:t>International financial law</a:t>
            </a:r>
          </a:p>
          <a:p>
            <a:pPr lvl="1"/>
            <a:r>
              <a:rPr lang="en-GB" dirty="0"/>
              <a:t>Youssra </a:t>
            </a:r>
            <a:r>
              <a:rPr lang="en-GB" dirty="0" err="1"/>
              <a:t>Fnighri</a:t>
            </a:r>
            <a:br>
              <a:rPr lang="en-GB" noProof="0" dirty="0"/>
            </a:br>
            <a:r>
              <a:rPr lang="en-GB" dirty="0"/>
              <a:t>22nd May 2026</a:t>
            </a:r>
            <a:endParaRPr lang="en-GB" noProof="0" dirty="0">
              <a:ea typeface="Source Sans Pro"/>
            </a:endParaRPr>
          </a:p>
        </p:txBody>
      </p:sp>
      <p:sp>
        <p:nvSpPr>
          <p:cNvPr id="6" name="Rectangle 5">
            <a:extLst>
              <a:ext uri="{FF2B5EF4-FFF2-40B4-BE49-F238E27FC236}">
                <a16:creationId xmlns:a16="http://schemas.microsoft.com/office/drawing/2014/main" id="{F99FAABB-2878-22FA-28CB-69966430B841}"/>
              </a:ext>
            </a:extLst>
          </p:cNvPr>
          <p:cNvSpPr/>
          <p:nvPr/>
        </p:nvSpPr>
        <p:spPr>
          <a:xfrm>
            <a:off x="7424498" y="39254"/>
            <a:ext cx="4508883" cy="9990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8000"/>
              </a:lnSpc>
              <a:spcBef>
                <a:spcPts val="0"/>
              </a:spcBef>
              <a:spcAft>
                <a:spcPts val="0"/>
              </a:spcAft>
              <a:buClrTx/>
              <a:buSzTx/>
              <a:buFont typeface="+mj-lt"/>
              <a:buNone/>
              <a:tabLst/>
              <a:defRPr/>
            </a:pPr>
            <a:endParaRPr kumimoji="0" lang="en-US" sz="1600" b="0" i="0" u="none" strike="noStrike" kern="1200" cap="none" spc="-10" normalizeH="0" baseline="0" noProof="0">
              <a:ln>
                <a:noFill/>
              </a:ln>
              <a:solidFill>
                <a:prstClr val="white"/>
              </a:solidFill>
              <a:effectLst/>
              <a:uLnTx/>
              <a:uFillTx/>
              <a:latin typeface="Source Sans Pro"/>
              <a:ea typeface="+mn-ea"/>
              <a:cs typeface="+mn-cs"/>
            </a:endParaRPr>
          </a:p>
        </p:txBody>
      </p:sp>
    </p:spTree>
    <p:extLst>
      <p:ext uri="{BB962C8B-B14F-4D97-AF65-F5344CB8AC3E}">
        <p14:creationId xmlns:p14="http://schemas.microsoft.com/office/powerpoint/2010/main" val="370250996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2B64101-747A-FDF3-6216-556138BEE44E}"/>
              </a:ext>
            </a:extLst>
          </p:cNvPr>
          <p:cNvSpPr>
            <a:spLocks noGrp="1"/>
          </p:cNvSpPr>
          <p:nvPr>
            <p:ph type="title"/>
          </p:nvPr>
        </p:nvSpPr>
        <p:spPr/>
        <p:txBody>
          <a:bodyPr/>
          <a:lstStyle/>
          <a:p>
            <a:r>
              <a:rPr lang="en-GB"/>
              <a:t>Over​view</a:t>
            </a:r>
            <a:endParaRPr lang="en-GB">
              <a:ea typeface="Source Sans Pro"/>
            </a:endParaRPr>
          </a:p>
        </p:txBody>
      </p:sp>
      <p:sp>
        <p:nvSpPr>
          <p:cNvPr id="3" name="Inhaltsplatzhalter 2">
            <a:extLst>
              <a:ext uri="{FF2B5EF4-FFF2-40B4-BE49-F238E27FC236}">
                <a16:creationId xmlns:a16="http://schemas.microsoft.com/office/drawing/2014/main" id="{458B8A1A-625F-F704-C74E-FA936EF6B511}"/>
              </a:ext>
            </a:extLst>
          </p:cNvPr>
          <p:cNvSpPr>
            <a:spLocks noGrp="1"/>
          </p:cNvSpPr>
          <p:nvPr>
            <p:ph idx="1"/>
          </p:nvPr>
        </p:nvSpPr>
        <p:spPr>
          <a:xfrm>
            <a:off x="271461" y="1371600"/>
            <a:ext cx="11650663" cy="4731221"/>
          </a:xfrm>
        </p:spPr>
        <p:txBody>
          <a:bodyPr vert="horz" lIns="0" tIns="0" rIns="0" bIns="0" rtlCol="0" anchor="t">
            <a:noAutofit/>
          </a:bodyPr>
          <a:lstStyle/>
          <a:p>
            <a:pPr marL="342900" indent="-342900">
              <a:buAutoNum type="arabicPeriod"/>
            </a:pPr>
            <a:r>
              <a:rPr lang="en-GB"/>
              <a:t>Meaning of Basel III</a:t>
            </a:r>
            <a:endParaRPr lang="en-US">
              <a:ea typeface="Source Sans Pro"/>
            </a:endParaRPr>
          </a:p>
          <a:p>
            <a:endParaRPr lang="en-GB">
              <a:ea typeface="Source Sans Pro"/>
            </a:endParaRPr>
          </a:p>
          <a:p>
            <a:r>
              <a:rPr lang="en-GB" b="1">
                <a:ea typeface="Source Sans Pro"/>
              </a:rPr>
              <a:t>2</a:t>
            </a:r>
            <a:r>
              <a:rPr lang="en-GB">
                <a:ea typeface="Source Sans Pro"/>
              </a:rPr>
              <a:t>.   Types of liquidity risks</a:t>
            </a:r>
          </a:p>
          <a:p>
            <a:endParaRPr lang="en-GB"/>
          </a:p>
          <a:p>
            <a:r>
              <a:rPr lang="en-GB" b="1"/>
              <a:t>3</a:t>
            </a:r>
            <a:r>
              <a:rPr lang="en-GB"/>
              <a:t>.   Liquidity standards </a:t>
            </a:r>
            <a:endParaRPr lang="en-GB">
              <a:ea typeface="Source Sans Pro"/>
            </a:endParaRPr>
          </a:p>
          <a:p>
            <a:endParaRPr lang="en-GB">
              <a:ea typeface="Source Sans Pro"/>
            </a:endParaRPr>
          </a:p>
          <a:p>
            <a:r>
              <a:rPr lang="en-GB" b="1">
                <a:ea typeface="Source Sans Pro"/>
              </a:rPr>
              <a:t>4</a:t>
            </a:r>
            <a:r>
              <a:rPr lang="en-GB">
                <a:ea typeface="Source Sans Pro"/>
              </a:rPr>
              <a:t>.   Regulatory Framework</a:t>
            </a:r>
          </a:p>
          <a:p>
            <a:endParaRPr lang="en-GB">
              <a:ea typeface="Source Sans Pro"/>
            </a:endParaRPr>
          </a:p>
          <a:p>
            <a:r>
              <a:rPr lang="en-GB">
                <a:ea typeface="Source Sans Pro"/>
              </a:rPr>
              <a:t>Conclusion</a:t>
            </a:r>
          </a:p>
        </p:txBody>
      </p:sp>
      <p:sp>
        <p:nvSpPr>
          <p:cNvPr id="4" name="Datumsplatzhalter 3">
            <a:extLst>
              <a:ext uri="{FF2B5EF4-FFF2-40B4-BE49-F238E27FC236}">
                <a16:creationId xmlns:a16="http://schemas.microsoft.com/office/drawing/2014/main" id="{83BDE1E0-A9F7-D069-E306-9A6922DB11D5}"/>
              </a:ext>
            </a:extLst>
          </p:cNvPr>
          <p:cNvSpPr>
            <a:spLocks noGrp="1"/>
          </p:cNvSpPr>
          <p:nvPr>
            <p:ph type="dt" sz="half" idx="10"/>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016DC480-48EE-4C4C-9610-5A765BBD4404}" type="datetime1">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22/05/2026</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5" name="Fußzeilenplatzhalter 4">
            <a:extLst>
              <a:ext uri="{FF2B5EF4-FFF2-40B4-BE49-F238E27FC236}">
                <a16:creationId xmlns:a16="http://schemas.microsoft.com/office/drawing/2014/main" id="{9AD68213-3F0E-AB01-62E0-3DA580E38971}"/>
              </a:ext>
            </a:extLst>
          </p:cNvPr>
          <p:cNvSpPr>
            <a:spLocks noGrp="1"/>
          </p:cNvSpPr>
          <p:nvPr>
            <p:ph type="ftr" sz="quarter" idx="11"/>
          </p:nvPr>
        </p:nvSpPr>
        <p:spPr/>
        <p:txBody>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GB" sz="1000" b="0" i="0" u="none" strike="noStrike" kern="1200" cap="none" spc="-10" normalizeH="0" baseline="0" noProof="0">
                <a:ln>
                  <a:noFill/>
                </a:ln>
                <a:solidFill>
                  <a:prstClr val="black"/>
                </a:solidFill>
                <a:effectLst/>
                <a:uLnTx/>
                <a:uFillTx/>
                <a:latin typeface="Source Sans Pro"/>
                <a:ea typeface="+mn-ea"/>
                <a:cs typeface="+mn-cs"/>
              </a:rPr>
              <a:t>Basel III reforms on liquidity risks</a:t>
            </a: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98000"/>
              </a:lnSpc>
              <a:spcBef>
                <a:spcPts val="0"/>
              </a:spcBef>
              <a:spcAft>
                <a:spcPts val="0"/>
              </a:spcAft>
              <a:buClrTx/>
              <a:buSzTx/>
              <a:buFont typeface="+mj-lt"/>
              <a:buNone/>
              <a:tabLst/>
              <a:defRPr/>
            </a:pP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6" name="Foliennummernplatzhalter 5">
            <a:extLst>
              <a:ext uri="{FF2B5EF4-FFF2-40B4-BE49-F238E27FC236}">
                <a16:creationId xmlns:a16="http://schemas.microsoft.com/office/drawing/2014/main" id="{62C99E1E-111F-88ED-C5C0-6A47829CE1F3}"/>
              </a:ext>
            </a:extLst>
          </p:cNvPr>
          <p:cNvSpPr>
            <a:spLocks noGrp="1"/>
          </p:cNvSpPr>
          <p:nvPr>
            <p:ph type="sldNum" sz="quarter" idx="12"/>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442AD375-037F-43D0-B059-5172DA06796A}" type="slidenum">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24</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309009881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D447227C-4607-B1CE-D6E2-166974D2E119}"/>
              </a:ext>
            </a:extLst>
          </p:cNvPr>
          <p:cNvSpPr>
            <a:spLocks noGrp="1"/>
          </p:cNvSpPr>
          <p:nvPr>
            <p:ph type="dt" sz="half" idx="14"/>
          </p:nvPr>
        </p:nvSpPr>
        <p:spPr>
          <a:xfrm>
            <a:off x="10416480" y="6424761"/>
            <a:ext cx="1189348" cy="144016"/>
          </a:xfrm>
        </p:spPr>
        <p:txBody>
          <a:bodyPr anchor="t">
            <a:normAutofit/>
          </a:bodyPr>
          <a:lstStyle/>
          <a:p>
            <a:pPr marL="0" marR="0" lvl="0" indent="0" algn="r" defTabSz="914400" rtl="0" eaLnBrk="1" fontAlgn="auto" latinLnBrk="0" hangingPunct="1">
              <a:lnSpc>
                <a:spcPct val="98000"/>
              </a:lnSpc>
              <a:spcBef>
                <a:spcPts val="0"/>
              </a:spcBef>
              <a:spcAft>
                <a:spcPts val="600"/>
              </a:spcAft>
              <a:buClrTx/>
              <a:buSzTx/>
              <a:buFont typeface="+mj-lt"/>
              <a:buNone/>
              <a:tabLst/>
              <a:defRPr/>
            </a:pPr>
            <a:fld id="{1169CF04-5ADD-46B4-A33A-958F168A45EF}" type="datetime1">
              <a:rPr kumimoji="0" lang="en-GB" sz="9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600"/>
                </a:spcAft>
                <a:buClrTx/>
                <a:buSzTx/>
                <a:buFont typeface="+mj-lt"/>
                <a:buNone/>
                <a:tabLst/>
                <a:defRPr/>
              </a:pPr>
              <a:t>22/05/2026</a:t>
            </a:fld>
            <a:endParaRPr kumimoji="0" lang="en-GB" sz="9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5" name="Fußzeilenplatzhalter 4">
            <a:extLst>
              <a:ext uri="{FF2B5EF4-FFF2-40B4-BE49-F238E27FC236}">
                <a16:creationId xmlns:a16="http://schemas.microsoft.com/office/drawing/2014/main" id="{8297C86C-CAEF-E9A4-EDCC-FAC81058E6EB}"/>
              </a:ext>
            </a:extLst>
          </p:cNvPr>
          <p:cNvSpPr>
            <a:spLocks noGrp="1"/>
          </p:cNvSpPr>
          <p:nvPr>
            <p:ph type="ftr" sz="quarter" idx="15"/>
          </p:nvPr>
        </p:nvSpPr>
        <p:spPr>
          <a:xfrm>
            <a:off x="1522276" y="6424761"/>
            <a:ext cx="7922096" cy="144016"/>
          </a:xfrm>
        </p:spPr>
        <p:txBody>
          <a:bodyPr anchor="t">
            <a:normAutofit lnSpcReduction="10000"/>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GB" sz="1000" b="0" i="0" u="none" strike="noStrike" kern="1200" cap="none" spc="-10" normalizeH="0" baseline="0" noProof="0">
                <a:ln>
                  <a:noFill/>
                </a:ln>
                <a:solidFill>
                  <a:prstClr val="black"/>
                </a:solidFill>
                <a:effectLst/>
                <a:uLnTx/>
                <a:uFillTx/>
                <a:latin typeface="Source Sans Pro"/>
                <a:ea typeface="+mn-ea"/>
                <a:cs typeface="+mn-cs"/>
              </a:rPr>
              <a:t>Basel III reforms on liquidity risks</a:t>
            </a: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98000"/>
              </a:lnSpc>
              <a:spcBef>
                <a:spcPts val="0"/>
              </a:spcBef>
              <a:spcAft>
                <a:spcPts val="600"/>
              </a:spcAft>
              <a:buClrTx/>
              <a:buSzTx/>
              <a:buFont typeface="+mj-lt"/>
              <a:buNone/>
              <a:tabLst/>
              <a:defRPr/>
            </a:pP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6" name="Foliennummernplatzhalter 5">
            <a:extLst>
              <a:ext uri="{FF2B5EF4-FFF2-40B4-BE49-F238E27FC236}">
                <a16:creationId xmlns:a16="http://schemas.microsoft.com/office/drawing/2014/main" id="{5523505E-C6EB-DD6A-DE02-BA418DA94286}"/>
              </a:ext>
            </a:extLst>
          </p:cNvPr>
          <p:cNvSpPr>
            <a:spLocks noGrp="1"/>
          </p:cNvSpPr>
          <p:nvPr>
            <p:ph type="sldNum" sz="quarter" idx="16"/>
          </p:nvPr>
        </p:nvSpPr>
        <p:spPr>
          <a:xfrm>
            <a:off x="11712624" y="6424761"/>
            <a:ext cx="209500" cy="144016"/>
          </a:xfrm>
        </p:spPr>
        <p:txBody>
          <a:bodyPr anchor="t">
            <a:normAutofit/>
          </a:bodyPr>
          <a:lstStyle/>
          <a:p>
            <a:pPr marL="0" marR="0" lvl="0" indent="0" algn="r" defTabSz="914400" rtl="0" eaLnBrk="1" fontAlgn="auto" latinLnBrk="0" hangingPunct="1">
              <a:lnSpc>
                <a:spcPct val="98000"/>
              </a:lnSpc>
              <a:spcBef>
                <a:spcPts val="0"/>
              </a:spcBef>
              <a:spcAft>
                <a:spcPts val="600"/>
              </a:spcAft>
              <a:buClrTx/>
              <a:buSzTx/>
              <a:buFont typeface="+mj-lt"/>
              <a:buNone/>
              <a:tabLst/>
              <a:defRPr/>
            </a:pPr>
            <a:fld id="{442AD375-037F-43D0-B059-5172DA06796A}" type="slidenum">
              <a:rPr kumimoji="0" lang="en-GB" sz="9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600"/>
                </a:spcAft>
                <a:buClrTx/>
                <a:buSzTx/>
                <a:buFont typeface="+mj-lt"/>
                <a:buNone/>
                <a:tabLst/>
                <a:defRPr/>
              </a:pPr>
              <a:t>25</a:t>
            </a:fld>
            <a:endParaRPr kumimoji="0" lang="en-GB" sz="900" b="0" i="0" u="none" strike="noStrike" kern="1200" cap="none" spc="-10" normalizeH="0" baseline="0" noProof="0">
              <a:ln>
                <a:noFill/>
              </a:ln>
              <a:solidFill>
                <a:prstClr val="black"/>
              </a:solidFill>
              <a:effectLst/>
              <a:uLnTx/>
              <a:uFillTx/>
              <a:latin typeface="Source Sans Pro"/>
              <a:ea typeface="+mn-ea"/>
              <a:cs typeface="+mn-cs"/>
            </a:endParaRPr>
          </a:p>
        </p:txBody>
      </p:sp>
      <p:pic>
        <p:nvPicPr>
          <p:cNvPr id="7" name="Picture 6" descr="A diagram of several pillars&#10;&#10;AI-generated content may be incorrect.">
            <a:extLst>
              <a:ext uri="{FF2B5EF4-FFF2-40B4-BE49-F238E27FC236}">
                <a16:creationId xmlns:a16="http://schemas.microsoft.com/office/drawing/2014/main" id="{B3F4FB9F-A0FC-0D13-A513-29DF1C2BB683}"/>
              </a:ext>
            </a:extLst>
          </p:cNvPr>
          <p:cNvPicPr>
            <a:picLocks noChangeAspect="1"/>
          </p:cNvPicPr>
          <p:nvPr/>
        </p:nvPicPr>
        <p:blipFill>
          <a:blip r:embed="rId2"/>
          <a:stretch>
            <a:fillRect/>
          </a:stretch>
        </p:blipFill>
        <p:spPr>
          <a:xfrm>
            <a:off x="6187621" y="386983"/>
            <a:ext cx="5724000" cy="5724000"/>
          </a:xfrm>
          <a:prstGeom prst="rect">
            <a:avLst/>
          </a:prstGeom>
          <a:noFill/>
        </p:spPr>
      </p:pic>
      <p:sp>
        <p:nvSpPr>
          <p:cNvPr id="3" name="Inhaltsplatzhalter 2">
            <a:extLst>
              <a:ext uri="{FF2B5EF4-FFF2-40B4-BE49-F238E27FC236}">
                <a16:creationId xmlns:a16="http://schemas.microsoft.com/office/drawing/2014/main" id="{81251D0E-B65F-53B4-138A-80F7C75C74A6}"/>
              </a:ext>
            </a:extLst>
          </p:cNvPr>
          <p:cNvSpPr>
            <a:spLocks noGrp="1"/>
          </p:cNvSpPr>
          <p:nvPr>
            <p:ph idx="1"/>
          </p:nvPr>
        </p:nvSpPr>
        <p:spPr>
          <a:xfrm>
            <a:off x="271462" y="936172"/>
            <a:ext cx="5730047" cy="4991478"/>
          </a:xfrm>
        </p:spPr>
        <p:txBody>
          <a:bodyPr vert="horz" lIns="0" tIns="0" rIns="0" bIns="0" rtlCol="0" anchor="t">
            <a:normAutofit/>
          </a:bodyPr>
          <a:lstStyle/>
          <a:p>
            <a:pPr>
              <a:spcAft>
                <a:spcPts val="600"/>
              </a:spcAft>
            </a:pPr>
            <a:r>
              <a:rPr lang="en-GB"/>
              <a:t> </a:t>
            </a:r>
            <a:br>
              <a:rPr lang="en-GB"/>
            </a:br>
            <a:r>
              <a:rPr lang="en-GB"/>
              <a:t>Adopted after the 2008 Global Financial Crisis</a:t>
            </a:r>
          </a:p>
          <a:p>
            <a:pPr>
              <a:spcAft>
                <a:spcPts val="600"/>
              </a:spcAft>
            </a:pPr>
            <a:endParaRPr lang="en-GB"/>
          </a:p>
          <a:p>
            <a:pPr>
              <a:spcAft>
                <a:spcPts val="600"/>
              </a:spcAft>
            </a:pPr>
            <a:r>
              <a:rPr lang="en-GB"/>
              <a:t>Global regulatory standard on </a:t>
            </a:r>
          </a:p>
          <a:p>
            <a:pPr>
              <a:spcAft>
                <a:spcPts val="600"/>
              </a:spcAft>
            </a:pPr>
            <a:endParaRPr lang="en-GB"/>
          </a:p>
          <a:p>
            <a:pPr>
              <a:spcAft>
                <a:spcPts val="600"/>
              </a:spcAft>
            </a:pPr>
            <a:r>
              <a:rPr lang="en-GB"/>
              <a:t>Shift from solvency-only → liquidity + solvency </a:t>
            </a:r>
          </a:p>
          <a:p>
            <a:pPr>
              <a:spcAft>
                <a:spcPts val="600"/>
              </a:spcAft>
            </a:pPr>
            <a:endParaRPr lang="en-GB"/>
          </a:p>
          <a:p>
            <a:pPr>
              <a:spcAft>
                <a:spcPts val="600"/>
              </a:spcAft>
            </a:pPr>
            <a:r>
              <a:rPr lang="en-GB">
                <a:ea typeface="Source Sans Pro"/>
              </a:rPr>
              <a:t>Why Liquidity regulation?</a:t>
            </a:r>
          </a:p>
          <a:p>
            <a:pPr>
              <a:spcAft>
                <a:spcPts val="600"/>
              </a:spcAft>
            </a:pPr>
            <a:endParaRPr lang="en-GB">
              <a:ea typeface="Source Sans Pro"/>
            </a:endParaRPr>
          </a:p>
          <a:p>
            <a:pPr marL="285750" indent="-285750">
              <a:buFont typeface="Arial,Sans-Serif"/>
              <a:buChar char="•"/>
            </a:pPr>
            <a:r>
              <a:rPr lang="en-US">
                <a:ea typeface="Source Sans Pro"/>
              </a:rPr>
              <a:t>Pre-crisis focus: capital adequacy (Basel II)</a:t>
            </a:r>
          </a:p>
          <a:p>
            <a:endParaRPr lang="en-US">
              <a:ea typeface="Source Sans Pro"/>
            </a:endParaRPr>
          </a:p>
          <a:p>
            <a:pPr marL="285750" indent="-285750">
              <a:buFont typeface="Arial,Sans-Serif"/>
              <a:buChar char="•"/>
            </a:pPr>
            <a:r>
              <a:rPr lang="en-US">
                <a:ea typeface="Source Sans Pro"/>
              </a:rPr>
              <a:t>Crisis revealed: liquidity failures of solvent banks</a:t>
            </a:r>
          </a:p>
          <a:p>
            <a:endParaRPr lang="en-US">
              <a:ea typeface="Source Sans Pro"/>
            </a:endParaRPr>
          </a:p>
          <a:p>
            <a:pPr marL="285750" indent="-285750">
              <a:buFont typeface="Arial,Sans-Serif"/>
              <a:buChar char="•"/>
            </a:pPr>
            <a:r>
              <a:rPr lang="en-US">
                <a:ea typeface="Source Sans Pro"/>
              </a:rPr>
              <a:t>Bank runs and funding freezes</a:t>
            </a:r>
          </a:p>
          <a:p>
            <a:endParaRPr lang="en-US">
              <a:ea typeface="Source Sans Pro"/>
            </a:endParaRPr>
          </a:p>
          <a:p>
            <a:pPr marL="285750" indent="-285750">
              <a:buFont typeface="Arial,Sans-Serif"/>
              <a:buChar char="•"/>
            </a:pPr>
            <a:r>
              <a:rPr lang="en-US">
                <a:ea typeface="Source Sans Pro"/>
              </a:rPr>
              <a:t>Need for</a:t>
            </a:r>
            <a:r>
              <a:rPr lang="en-US" u="sng">
                <a:solidFill>
                  <a:srgbClr val="FF0000"/>
                </a:solidFill>
                <a:ea typeface="Source Sans Pro"/>
              </a:rPr>
              <a:t> short-term survival + long-term stability</a:t>
            </a:r>
            <a:endParaRPr lang="en-GB" u="sng">
              <a:solidFill>
                <a:srgbClr val="FF0000"/>
              </a:solidFill>
            </a:endParaRPr>
          </a:p>
          <a:p>
            <a:pPr>
              <a:spcAft>
                <a:spcPts val="600"/>
              </a:spcAft>
            </a:pPr>
            <a:endParaRPr lang="en-GB">
              <a:ea typeface="Source Sans Pro"/>
            </a:endParaRPr>
          </a:p>
          <a:p>
            <a:pPr>
              <a:spcAft>
                <a:spcPts val="600"/>
              </a:spcAft>
            </a:pPr>
            <a:endParaRPr lang="en-GB">
              <a:ea typeface="Source Sans Pro"/>
            </a:endParaRPr>
          </a:p>
          <a:p>
            <a:pPr>
              <a:spcAft>
                <a:spcPts val="600"/>
              </a:spcAft>
            </a:pPr>
            <a:endParaRPr lang="en-GB">
              <a:ea typeface="Source Sans Pro"/>
            </a:endParaRPr>
          </a:p>
          <a:p>
            <a:pPr>
              <a:spcAft>
                <a:spcPts val="600"/>
              </a:spcAft>
            </a:pPr>
            <a:endParaRPr lang="de-DE">
              <a:ea typeface="Source Sans Pro"/>
            </a:endParaRPr>
          </a:p>
        </p:txBody>
      </p:sp>
      <p:sp>
        <p:nvSpPr>
          <p:cNvPr id="2" name="Titel 1">
            <a:extLst>
              <a:ext uri="{FF2B5EF4-FFF2-40B4-BE49-F238E27FC236}">
                <a16:creationId xmlns:a16="http://schemas.microsoft.com/office/drawing/2014/main" id="{26ED8586-A048-DF64-CBE2-ABF87C3D7B10}"/>
              </a:ext>
            </a:extLst>
          </p:cNvPr>
          <p:cNvSpPr>
            <a:spLocks noGrp="1"/>
          </p:cNvSpPr>
          <p:nvPr>
            <p:ph type="title"/>
          </p:nvPr>
        </p:nvSpPr>
        <p:spPr>
          <a:xfrm>
            <a:off x="273600" y="245268"/>
            <a:ext cx="5723999" cy="670187"/>
          </a:xfrm>
        </p:spPr>
        <p:txBody>
          <a:bodyPr anchor="t">
            <a:normAutofit/>
          </a:bodyPr>
          <a:lstStyle/>
          <a:p>
            <a:r>
              <a:rPr lang="de-DE" err="1"/>
              <a:t>What</a:t>
            </a:r>
            <a:r>
              <a:rPr lang="de-DE"/>
              <a:t> </a:t>
            </a:r>
            <a:r>
              <a:rPr lang="de-DE" err="1"/>
              <a:t>is</a:t>
            </a:r>
            <a:r>
              <a:rPr lang="de-DE"/>
              <a:t> Basel III</a:t>
            </a:r>
          </a:p>
        </p:txBody>
      </p:sp>
    </p:spTree>
    <p:extLst>
      <p:ext uri="{BB962C8B-B14F-4D97-AF65-F5344CB8AC3E}">
        <p14:creationId xmlns:p14="http://schemas.microsoft.com/office/powerpoint/2010/main" val="396722483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E3A5BC5F-57F1-C4C7-2C28-B2105EAD7F68}"/>
              </a:ext>
            </a:extLst>
          </p:cNvPr>
          <p:cNvSpPr>
            <a:spLocks noGrp="1"/>
          </p:cNvSpPr>
          <p:nvPr>
            <p:ph type="dt" sz="half" idx="14"/>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7EF33BA8-25F9-4DC4-8DF6-71C6AEBB6E7E}" type="datetime1">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22/05/2026</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3" name="Footer Placeholder 2">
            <a:extLst>
              <a:ext uri="{FF2B5EF4-FFF2-40B4-BE49-F238E27FC236}">
                <a16:creationId xmlns:a16="http://schemas.microsoft.com/office/drawing/2014/main" id="{BA0324E6-C539-972B-D0DE-8E648F9C7B50}"/>
              </a:ext>
            </a:extLst>
          </p:cNvPr>
          <p:cNvSpPr>
            <a:spLocks noGrp="1"/>
          </p:cNvSpPr>
          <p:nvPr>
            <p:ph type="ftr" sz="quarter" idx="15"/>
          </p:nvPr>
        </p:nvSpPr>
        <p:spPr/>
        <p:txBody>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GB" sz="1000" b="0" i="0" u="none" strike="noStrike" kern="1200" cap="none" spc="-10" normalizeH="0" baseline="0" noProof="0">
                <a:ln>
                  <a:noFill/>
                </a:ln>
                <a:solidFill>
                  <a:prstClr val="black"/>
                </a:solidFill>
                <a:effectLst/>
                <a:uLnTx/>
                <a:uFillTx/>
                <a:latin typeface="Source Sans Pro"/>
                <a:ea typeface="+mn-ea"/>
                <a:cs typeface="+mn-cs"/>
              </a:rPr>
              <a:t>Basel III reforms on liquidity risks</a:t>
            </a: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98000"/>
              </a:lnSpc>
              <a:spcBef>
                <a:spcPts val="0"/>
              </a:spcBef>
              <a:spcAft>
                <a:spcPts val="0"/>
              </a:spcAft>
              <a:buClrTx/>
              <a:buSzTx/>
              <a:buFont typeface="+mj-lt"/>
              <a:buNone/>
              <a:tabLst/>
              <a:defRPr/>
            </a:pP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4" name="Slide Number Placeholder 3">
            <a:extLst>
              <a:ext uri="{FF2B5EF4-FFF2-40B4-BE49-F238E27FC236}">
                <a16:creationId xmlns:a16="http://schemas.microsoft.com/office/drawing/2014/main" id="{6E4E9259-C824-A6BA-C981-C67C73656316}"/>
              </a:ext>
            </a:extLst>
          </p:cNvPr>
          <p:cNvSpPr>
            <a:spLocks noGrp="1"/>
          </p:cNvSpPr>
          <p:nvPr>
            <p:ph type="sldNum" sz="quarter" idx="16"/>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442AD375-037F-43D0-B059-5172DA06796A}" type="slidenum">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26</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6" name="Title 5">
            <a:extLst>
              <a:ext uri="{FF2B5EF4-FFF2-40B4-BE49-F238E27FC236}">
                <a16:creationId xmlns:a16="http://schemas.microsoft.com/office/drawing/2014/main" id="{D53E97F9-7CC8-E6A7-0BFA-DEC615F4807B}"/>
              </a:ext>
            </a:extLst>
          </p:cNvPr>
          <p:cNvSpPr>
            <a:spLocks noGrp="1"/>
          </p:cNvSpPr>
          <p:nvPr>
            <p:ph type="title"/>
          </p:nvPr>
        </p:nvSpPr>
        <p:spPr/>
        <p:txBody>
          <a:bodyPr/>
          <a:lstStyle/>
          <a:p>
            <a:r>
              <a:rPr lang="en-US">
                <a:ea typeface="Source Sans Pro"/>
              </a:rPr>
              <a:t>Types of Liquidity risk</a:t>
            </a:r>
            <a:endParaRPr lang="en-US"/>
          </a:p>
        </p:txBody>
      </p:sp>
      <p:graphicFrame>
        <p:nvGraphicFramePr>
          <p:cNvPr id="37" name="Diagram 36">
            <a:extLst>
              <a:ext uri="{FF2B5EF4-FFF2-40B4-BE49-F238E27FC236}">
                <a16:creationId xmlns:a16="http://schemas.microsoft.com/office/drawing/2014/main" id="{EBC13245-6094-525E-4ED4-DF56E3B5F356}"/>
              </a:ext>
            </a:extLst>
          </p:cNvPr>
          <p:cNvGraphicFramePr/>
          <p:nvPr/>
        </p:nvGraphicFramePr>
        <p:xfrm>
          <a:off x="2878666" y="1261533"/>
          <a:ext cx="6434666" cy="36576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109" name="TextBox 108">
            <a:extLst>
              <a:ext uri="{FF2B5EF4-FFF2-40B4-BE49-F238E27FC236}">
                <a16:creationId xmlns:a16="http://schemas.microsoft.com/office/drawing/2014/main" id="{4522F55A-8747-B10B-F759-C85A2FFFB3A8}"/>
              </a:ext>
            </a:extLst>
          </p:cNvPr>
          <p:cNvSpPr txBox="1"/>
          <p:nvPr/>
        </p:nvSpPr>
        <p:spPr>
          <a:xfrm>
            <a:off x="792238" y="1475618"/>
            <a:ext cx="1461104" cy="723853"/>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US" sz="1600" b="0" i="0" u="none" strike="noStrike" kern="1200" cap="none" spc="-10" normalizeH="0" baseline="0" noProof="0">
                <a:ln>
                  <a:noFill/>
                </a:ln>
                <a:solidFill>
                  <a:prstClr val="black"/>
                </a:solidFill>
                <a:effectLst/>
                <a:uLnTx/>
                <a:uFillTx/>
                <a:latin typeface="Source Sans Pro"/>
                <a:ea typeface="Source Sans Pro"/>
                <a:cs typeface="+mn-cs"/>
              </a:rPr>
              <a:t>Inability to meet obligations when due</a:t>
            </a:r>
            <a:endParaRPr kumimoji="0" lang="en-US" sz="16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110" name="TextBox 109">
            <a:extLst>
              <a:ext uri="{FF2B5EF4-FFF2-40B4-BE49-F238E27FC236}">
                <a16:creationId xmlns:a16="http://schemas.microsoft.com/office/drawing/2014/main" id="{3EB49EB7-5CB6-FB76-A3E5-687B10F17716}"/>
              </a:ext>
            </a:extLst>
          </p:cNvPr>
          <p:cNvSpPr txBox="1"/>
          <p:nvPr/>
        </p:nvSpPr>
        <p:spPr>
          <a:xfrm>
            <a:off x="9821333" y="1475619"/>
            <a:ext cx="1642533" cy="48256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US" sz="1600" b="0" i="0" u="none" strike="noStrike" kern="1200" cap="none" spc="-10" normalizeH="0" baseline="0" noProof="0">
                <a:ln>
                  <a:noFill/>
                </a:ln>
                <a:solidFill>
                  <a:prstClr val="black"/>
                </a:solidFill>
                <a:effectLst/>
                <a:uLnTx/>
                <a:uFillTx/>
                <a:latin typeface="Source Sans Pro"/>
                <a:ea typeface="Source Sans Pro"/>
                <a:cs typeface="+mn-cs"/>
              </a:rPr>
              <a:t>Difficulty selling assets quickly</a:t>
            </a:r>
            <a:endParaRPr kumimoji="0" lang="en-US" sz="16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111" name="Oval 110">
            <a:extLst>
              <a:ext uri="{FF2B5EF4-FFF2-40B4-BE49-F238E27FC236}">
                <a16:creationId xmlns:a16="http://schemas.microsoft.com/office/drawing/2014/main" id="{78A8BF2E-A8FB-FDBC-AC67-747205960075}"/>
              </a:ext>
            </a:extLst>
          </p:cNvPr>
          <p:cNvSpPr/>
          <p:nvPr/>
        </p:nvSpPr>
        <p:spPr>
          <a:xfrm>
            <a:off x="485473" y="1326092"/>
            <a:ext cx="2075542" cy="1023257"/>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8000"/>
              </a:lnSpc>
              <a:spcBef>
                <a:spcPts val="0"/>
              </a:spcBef>
              <a:spcAft>
                <a:spcPts val="0"/>
              </a:spcAft>
              <a:buClrTx/>
              <a:buSzTx/>
              <a:buFont typeface="+mj-lt"/>
              <a:buNone/>
              <a:tabLst/>
              <a:defRPr/>
            </a:pPr>
            <a:endParaRPr kumimoji="0" lang="en-US" sz="1600" b="0" i="0" u="none" strike="noStrike" kern="1200" cap="none" spc="-10" normalizeH="0" baseline="0" noProof="0">
              <a:ln>
                <a:noFill/>
              </a:ln>
              <a:solidFill>
                <a:prstClr val="white"/>
              </a:solidFill>
              <a:effectLst/>
              <a:uLnTx/>
              <a:uFillTx/>
              <a:latin typeface="Source Sans Pro"/>
              <a:ea typeface="Source Sans Pro"/>
              <a:cs typeface="+mn-cs"/>
            </a:endParaRPr>
          </a:p>
        </p:txBody>
      </p:sp>
      <p:sp>
        <p:nvSpPr>
          <p:cNvPr id="112" name="Oval 111">
            <a:extLst>
              <a:ext uri="{FF2B5EF4-FFF2-40B4-BE49-F238E27FC236}">
                <a16:creationId xmlns:a16="http://schemas.microsoft.com/office/drawing/2014/main" id="{E4095FBB-9B7E-8F27-BE36-262558928897}"/>
              </a:ext>
            </a:extLst>
          </p:cNvPr>
          <p:cNvSpPr/>
          <p:nvPr/>
        </p:nvSpPr>
        <p:spPr>
          <a:xfrm>
            <a:off x="9645347" y="1269396"/>
            <a:ext cx="1670352" cy="914400"/>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8000"/>
              </a:lnSpc>
              <a:spcBef>
                <a:spcPts val="0"/>
              </a:spcBef>
              <a:spcAft>
                <a:spcPts val="0"/>
              </a:spcAft>
              <a:buClrTx/>
              <a:buSzTx/>
              <a:buFont typeface="+mj-lt"/>
              <a:buNone/>
              <a:tabLst/>
              <a:defRPr/>
            </a:pPr>
            <a:endParaRPr kumimoji="0" lang="en-US" sz="1600" b="0" i="0" u="none" strike="noStrike" kern="1200" cap="none" spc="-10" normalizeH="0" baseline="0" noProof="0">
              <a:ln>
                <a:noFill/>
              </a:ln>
              <a:solidFill>
                <a:prstClr val="white"/>
              </a:solidFill>
              <a:effectLst/>
              <a:uLnTx/>
              <a:uFillTx/>
              <a:latin typeface="Source Sans Pro"/>
              <a:ea typeface="+mn-ea"/>
              <a:cs typeface="+mn-cs"/>
            </a:endParaRPr>
          </a:p>
        </p:txBody>
      </p:sp>
    </p:spTree>
    <p:extLst>
      <p:ext uri="{BB962C8B-B14F-4D97-AF65-F5344CB8AC3E}">
        <p14:creationId xmlns:p14="http://schemas.microsoft.com/office/powerpoint/2010/main" val="144821468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145A2A5-4339-E33C-B04F-4CB769EE12B1}"/>
              </a:ext>
            </a:extLst>
          </p:cNvPr>
          <p:cNvSpPr>
            <a:spLocks noGrp="1"/>
          </p:cNvSpPr>
          <p:nvPr>
            <p:ph type="dt" sz="half" idx="14"/>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7EF33BA8-25F9-4DC4-8DF6-71C6AEBB6E7E}" type="datetime1">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22/05/2026</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3" name="Footer Placeholder 2">
            <a:extLst>
              <a:ext uri="{FF2B5EF4-FFF2-40B4-BE49-F238E27FC236}">
                <a16:creationId xmlns:a16="http://schemas.microsoft.com/office/drawing/2014/main" id="{3EFB9626-83F6-2412-8338-3F8CB3460807}"/>
              </a:ext>
            </a:extLst>
          </p:cNvPr>
          <p:cNvSpPr>
            <a:spLocks noGrp="1"/>
          </p:cNvSpPr>
          <p:nvPr>
            <p:ph type="ftr" sz="quarter" idx="15"/>
          </p:nvPr>
        </p:nvSpPr>
        <p:spPr/>
        <p:txBody>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GB" sz="1000" b="0" i="0" u="none" strike="noStrike" kern="1200" cap="none" spc="-10" normalizeH="0" baseline="0" noProof="0">
                <a:ln>
                  <a:noFill/>
                </a:ln>
                <a:solidFill>
                  <a:prstClr val="black"/>
                </a:solidFill>
                <a:effectLst/>
                <a:uLnTx/>
                <a:uFillTx/>
                <a:latin typeface="Source Sans Pro"/>
                <a:ea typeface="+mn-ea"/>
                <a:cs typeface="+mn-cs"/>
              </a:rPr>
              <a:t>Basel III reforms on liquidity risks</a:t>
            </a: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98000"/>
              </a:lnSpc>
              <a:spcBef>
                <a:spcPts val="0"/>
              </a:spcBef>
              <a:spcAft>
                <a:spcPts val="0"/>
              </a:spcAft>
              <a:buClrTx/>
              <a:buSzTx/>
              <a:buFont typeface="+mj-lt"/>
              <a:buNone/>
              <a:tabLst/>
              <a:defRPr/>
            </a:pP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4" name="Slide Number Placeholder 3">
            <a:extLst>
              <a:ext uri="{FF2B5EF4-FFF2-40B4-BE49-F238E27FC236}">
                <a16:creationId xmlns:a16="http://schemas.microsoft.com/office/drawing/2014/main" id="{6E18C059-6335-5DD6-AE5F-EBCEF224F7F3}"/>
              </a:ext>
            </a:extLst>
          </p:cNvPr>
          <p:cNvSpPr>
            <a:spLocks noGrp="1"/>
          </p:cNvSpPr>
          <p:nvPr>
            <p:ph type="sldNum" sz="quarter" idx="16"/>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442AD375-037F-43D0-B059-5172DA06796A}" type="slidenum">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27</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5" name="Content Placeholder 4">
            <a:extLst>
              <a:ext uri="{FF2B5EF4-FFF2-40B4-BE49-F238E27FC236}">
                <a16:creationId xmlns:a16="http://schemas.microsoft.com/office/drawing/2014/main" id="{C3655B83-999B-1DB2-5E89-DCDF93F61768}"/>
              </a:ext>
            </a:extLst>
          </p:cNvPr>
          <p:cNvSpPr>
            <a:spLocks noGrp="1"/>
          </p:cNvSpPr>
          <p:nvPr>
            <p:ph idx="1"/>
          </p:nvPr>
        </p:nvSpPr>
        <p:spPr>
          <a:xfrm>
            <a:off x="274777" y="870744"/>
            <a:ext cx="5099099" cy="5353844"/>
          </a:xfrm>
        </p:spPr>
        <p:txBody>
          <a:bodyPr vert="horz" lIns="0" tIns="0" rIns="0" bIns="0" rtlCol="0" anchor="t">
            <a:noAutofit/>
          </a:bodyPr>
          <a:lstStyle/>
          <a:p>
            <a:r>
              <a:rPr lang="en-US" b="1">
                <a:ea typeface="+mn-lt"/>
                <a:cs typeface="+mn-lt"/>
              </a:rPr>
              <a:t>Liquidity Coverage Ratio (LCR)</a:t>
            </a:r>
          </a:p>
          <a:p>
            <a:endParaRPr lang="en-US" b="1">
              <a:ea typeface="Source Sans Pro"/>
            </a:endParaRPr>
          </a:p>
          <a:p>
            <a:r>
              <a:rPr lang="en-US">
                <a:ea typeface="Source Sans Pro"/>
              </a:rPr>
              <a:t>The LCR is a response from Basel committee to the recent financial crisis. The LCR proposal requires banks to hold high quality liquid asset in order to survive in emergent stress scenario. </a:t>
            </a:r>
          </a:p>
          <a:p>
            <a:endParaRPr lang="en-US">
              <a:ea typeface="Source Sans Pro"/>
            </a:endParaRPr>
          </a:p>
          <a:p>
            <a:r>
              <a:rPr lang="en-US">
                <a:ea typeface="+mn-lt"/>
                <a:cs typeface="+mn-lt"/>
              </a:rPr>
              <a:t>" If a crisis hits tomorrow and money starts flowing out, can the bank survive for at least one month without collapsing"</a:t>
            </a:r>
          </a:p>
          <a:p>
            <a:endParaRPr lang="en-US">
              <a:ea typeface="+mn-lt"/>
              <a:cs typeface="+mn-lt"/>
            </a:endParaRPr>
          </a:p>
          <a:p>
            <a:r>
              <a:rPr lang="en-US">
                <a:ea typeface="+mn-lt"/>
                <a:cs typeface="+mn-lt"/>
              </a:rPr>
              <a:t>LCR is the answer to this question</a:t>
            </a:r>
          </a:p>
          <a:p>
            <a:endParaRPr lang="en-US">
              <a:ea typeface="+mn-lt"/>
              <a:cs typeface="+mn-lt"/>
            </a:endParaRPr>
          </a:p>
          <a:p>
            <a:r>
              <a:rPr lang="en-US" b="1">
                <a:ea typeface="+mn-lt"/>
                <a:cs typeface="+mn-lt"/>
              </a:rPr>
              <a:t>LCR = Liquid Assets / Net Cash Outflows ≥ 100%</a:t>
            </a:r>
            <a:endParaRPr lang="en-US">
              <a:ea typeface="+mn-lt"/>
              <a:cs typeface="+mn-lt"/>
            </a:endParaRPr>
          </a:p>
          <a:p>
            <a:endParaRPr lang="en-US">
              <a:ea typeface="Source Sans Pro"/>
            </a:endParaRPr>
          </a:p>
          <a:p>
            <a:endParaRPr lang="en-US">
              <a:ea typeface="Source Sans Pro"/>
            </a:endParaRPr>
          </a:p>
          <a:p>
            <a:r>
              <a:rPr lang="en-US">
                <a:ea typeface="Source Sans Pro"/>
              </a:rPr>
              <a:t>                   </a:t>
            </a:r>
            <a:r>
              <a:rPr lang="en-US" b="1">
                <a:ea typeface="Source Sans Pro"/>
              </a:rPr>
              <a:t>HQLA</a:t>
            </a:r>
          </a:p>
        </p:txBody>
      </p:sp>
      <p:sp>
        <p:nvSpPr>
          <p:cNvPr id="6" name="Title 5">
            <a:extLst>
              <a:ext uri="{FF2B5EF4-FFF2-40B4-BE49-F238E27FC236}">
                <a16:creationId xmlns:a16="http://schemas.microsoft.com/office/drawing/2014/main" id="{732DB904-1928-7F1A-48AF-D7BC1F39C2CC}"/>
              </a:ext>
            </a:extLst>
          </p:cNvPr>
          <p:cNvSpPr>
            <a:spLocks noGrp="1"/>
          </p:cNvSpPr>
          <p:nvPr>
            <p:ph type="title"/>
          </p:nvPr>
        </p:nvSpPr>
        <p:spPr/>
        <p:txBody>
          <a:bodyPr/>
          <a:lstStyle/>
          <a:p>
            <a:r>
              <a:rPr lang="en-US">
                <a:ea typeface="Source Sans Pro"/>
              </a:rPr>
              <a:t>Liquidity Standards </a:t>
            </a:r>
            <a:endParaRPr lang="en-US"/>
          </a:p>
        </p:txBody>
      </p:sp>
      <p:sp>
        <p:nvSpPr>
          <p:cNvPr id="8" name="Content Placeholder 7">
            <a:extLst>
              <a:ext uri="{FF2B5EF4-FFF2-40B4-BE49-F238E27FC236}">
                <a16:creationId xmlns:a16="http://schemas.microsoft.com/office/drawing/2014/main" id="{E61E03AB-B8BF-99D7-335C-E0E3D194DD57}"/>
              </a:ext>
            </a:extLst>
          </p:cNvPr>
          <p:cNvSpPr>
            <a:spLocks noGrp="1"/>
          </p:cNvSpPr>
          <p:nvPr>
            <p:ph idx="20"/>
          </p:nvPr>
        </p:nvSpPr>
        <p:spPr>
          <a:xfrm>
            <a:off x="5495128" y="870743"/>
            <a:ext cx="6426997" cy="5353845"/>
          </a:xfrm>
        </p:spPr>
        <p:txBody>
          <a:bodyPr vert="horz" lIns="0" tIns="0" rIns="0" bIns="0" rtlCol="0" anchor="t">
            <a:noAutofit/>
          </a:bodyPr>
          <a:lstStyle/>
          <a:p>
            <a:r>
              <a:rPr lang="en-US" b="1">
                <a:ea typeface="+mn-lt"/>
                <a:cs typeface="+mn-lt"/>
              </a:rPr>
              <a:t>Net Stable Funding Ratio (NSFR)</a:t>
            </a:r>
          </a:p>
          <a:p>
            <a:endParaRPr lang="en-US" b="1">
              <a:ea typeface="Source Sans Pro"/>
            </a:endParaRPr>
          </a:p>
          <a:p>
            <a:r>
              <a:rPr lang="en-US">
                <a:ea typeface="Source Sans Pro"/>
              </a:rPr>
              <a:t>NSFR ensures that a bank doesn’t rely on unstable or short-term funding to finance long term or illiquid assets. </a:t>
            </a:r>
          </a:p>
          <a:p>
            <a:endParaRPr lang="en-US">
              <a:ea typeface="Source Sans Pro"/>
            </a:endParaRPr>
          </a:p>
          <a:p>
            <a:r>
              <a:rPr lang="en-US">
                <a:ea typeface="Source Sans Pro"/>
              </a:rPr>
              <a:t>"Is the bank funded in a sustainable way over time ?"</a:t>
            </a:r>
          </a:p>
          <a:p>
            <a:endParaRPr lang="en-US">
              <a:ea typeface="Source Sans Pro"/>
            </a:endParaRPr>
          </a:p>
          <a:p>
            <a:r>
              <a:rPr lang="en-US">
                <a:ea typeface="Source Sans Pro"/>
              </a:rPr>
              <a:t>Stable funding ≥ Required funding (over 1 year)</a:t>
            </a:r>
          </a:p>
          <a:p>
            <a:endParaRPr lang="en-US">
              <a:ea typeface="Source Sans Pro"/>
            </a:endParaRPr>
          </a:p>
          <a:p>
            <a:r>
              <a:rPr lang="en-US">
                <a:ea typeface="Source Sans Pro"/>
              </a:rPr>
              <a:t>Situation before 2008 ?</a:t>
            </a:r>
          </a:p>
          <a:p>
            <a:endParaRPr lang="en-US">
              <a:ea typeface="Source Sans Pro"/>
            </a:endParaRPr>
          </a:p>
          <a:p>
            <a:r>
              <a:rPr lang="en-US">
                <a:ea typeface="Source Sans Pro"/>
              </a:rPr>
              <a:t>  </a:t>
            </a:r>
          </a:p>
          <a:p>
            <a:endParaRPr lang="en-US">
              <a:ea typeface="Source Sans Pro"/>
            </a:endParaRPr>
          </a:p>
          <a:p>
            <a:endParaRPr lang="en-US">
              <a:ea typeface="Source Sans Pro"/>
            </a:endParaRPr>
          </a:p>
          <a:p>
            <a:r>
              <a:rPr lang="en-US" b="1">
                <a:ea typeface="Source Sans Pro"/>
              </a:rPr>
              <a:t>NFSR</a:t>
            </a:r>
          </a:p>
        </p:txBody>
      </p:sp>
      <p:sp>
        <p:nvSpPr>
          <p:cNvPr id="9" name="Equals 8">
            <a:extLst>
              <a:ext uri="{FF2B5EF4-FFF2-40B4-BE49-F238E27FC236}">
                <a16:creationId xmlns:a16="http://schemas.microsoft.com/office/drawing/2014/main" id="{B43DE3EE-06C3-2CE7-9F00-102C3B3CE177}"/>
              </a:ext>
            </a:extLst>
          </p:cNvPr>
          <p:cNvSpPr/>
          <p:nvPr/>
        </p:nvSpPr>
        <p:spPr>
          <a:xfrm>
            <a:off x="1075204" y="4224058"/>
            <a:ext cx="449357" cy="320489"/>
          </a:xfrm>
          <a:prstGeom prst="mathEqual">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8000"/>
              </a:lnSpc>
              <a:spcBef>
                <a:spcPts val="0"/>
              </a:spcBef>
              <a:spcAft>
                <a:spcPts val="0"/>
              </a:spcAft>
              <a:buClrTx/>
              <a:buSzTx/>
              <a:buFont typeface="+mj-lt"/>
              <a:buNone/>
              <a:tabLst/>
              <a:defRPr/>
            </a:pPr>
            <a:endParaRPr kumimoji="0" lang="en-US" sz="1600" b="0" i="0" u="none" strike="noStrike" kern="1200" cap="none" spc="-10" normalizeH="0" baseline="0" noProof="0">
              <a:ln>
                <a:noFill/>
              </a:ln>
              <a:solidFill>
                <a:prstClr val="black"/>
              </a:solidFill>
              <a:effectLst/>
              <a:uLnTx/>
              <a:uFillTx/>
              <a:latin typeface="Source Sans Pro"/>
              <a:ea typeface="+mn-ea"/>
              <a:cs typeface="+mn-cs"/>
            </a:endParaRPr>
          </a:p>
        </p:txBody>
      </p:sp>
      <p:cxnSp>
        <p:nvCxnSpPr>
          <p:cNvPr id="10" name="Straight Arrow Connector 9">
            <a:extLst>
              <a:ext uri="{FF2B5EF4-FFF2-40B4-BE49-F238E27FC236}">
                <a16:creationId xmlns:a16="http://schemas.microsoft.com/office/drawing/2014/main" id="{B5E6043E-8056-2BFB-F842-71BD2EE86E76}"/>
              </a:ext>
            </a:extLst>
          </p:cNvPr>
          <p:cNvCxnSpPr/>
          <p:nvPr/>
        </p:nvCxnSpPr>
        <p:spPr>
          <a:xfrm flipH="1">
            <a:off x="905436" y="5039286"/>
            <a:ext cx="346261" cy="393327"/>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F26D2261-E09F-DAC2-AEB2-A3CD0ECED1C4}"/>
              </a:ext>
            </a:extLst>
          </p:cNvPr>
          <p:cNvCxnSpPr>
            <a:cxnSpLocks/>
          </p:cNvCxnSpPr>
          <p:nvPr/>
        </p:nvCxnSpPr>
        <p:spPr>
          <a:xfrm>
            <a:off x="1330139" y="5044888"/>
            <a:ext cx="382119" cy="410136"/>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a16="http://schemas.microsoft.com/office/drawing/2014/main" id="{884B0C53-C177-1E89-6AF8-000810D75830}"/>
              </a:ext>
            </a:extLst>
          </p:cNvPr>
          <p:cNvSpPr txBox="1"/>
          <p:nvPr/>
        </p:nvSpPr>
        <p:spPr>
          <a:xfrm>
            <a:off x="556201" y="5611657"/>
            <a:ext cx="653303" cy="2412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US" sz="1600" b="0" i="0" u="none" strike="noStrike" kern="1200" cap="none" spc="-10" normalizeH="0" baseline="0" noProof="0">
                <a:ln>
                  <a:noFill/>
                </a:ln>
                <a:solidFill>
                  <a:prstClr val="black"/>
                </a:solidFill>
                <a:effectLst/>
                <a:uLnTx/>
                <a:uFillTx/>
                <a:latin typeface="Source Sans Pro"/>
                <a:ea typeface="Source Sans Pro"/>
                <a:cs typeface="+mn-cs"/>
              </a:rPr>
              <a:t>Level 1</a:t>
            </a:r>
            <a:endParaRPr kumimoji="0" lang="en-US" sz="16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13" name="TextBox 12">
            <a:extLst>
              <a:ext uri="{FF2B5EF4-FFF2-40B4-BE49-F238E27FC236}">
                <a16:creationId xmlns:a16="http://schemas.microsoft.com/office/drawing/2014/main" id="{74B1E24F-E88B-4CF4-8B27-F25953C440B0}"/>
              </a:ext>
            </a:extLst>
          </p:cNvPr>
          <p:cNvSpPr txBox="1"/>
          <p:nvPr/>
        </p:nvSpPr>
        <p:spPr>
          <a:xfrm>
            <a:off x="1521155" y="5609256"/>
            <a:ext cx="686919" cy="2412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US" sz="1600" b="0" i="0" u="none" strike="noStrike" kern="1200" cap="none" spc="-10" normalizeH="0" baseline="0" noProof="0">
                <a:ln>
                  <a:noFill/>
                </a:ln>
                <a:solidFill>
                  <a:prstClr val="black"/>
                </a:solidFill>
                <a:effectLst/>
                <a:uLnTx/>
                <a:uFillTx/>
                <a:latin typeface="Source Sans Pro"/>
                <a:ea typeface="Source Sans Pro"/>
                <a:cs typeface="+mn-cs"/>
              </a:rPr>
              <a:t>Level 2</a:t>
            </a:r>
            <a:endParaRPr kumimoji="0" lang="en-US" sz="16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14" name="TextBox 13">
            <a:extLst>
              <a:ext uri="{FF2B5EF4-FFF2-40B4-BE49-F238E27FC236}">
                <a16:creationId xmlns:a16="http://schemas.microsoft.com/office/drawing/2014/main" id="{70FDDADC-DC3C-F26E-1315-A178B799EFC7}"/>
              </a:ext>
            </a:extLst>
          </p:cNvPr>
          <p:cNvSpPr txBox="1"/>
          <p:nvPr/>
        </p:nvSpPr>
        <p:spPr>
          <a:xfrm>
            <a:off x="2513853" y="4785000"/>
            <a:ext cx="2345390" cy="482568"/>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US" sz="1600" b="0" i="0" u="none" strike="noStrike" kern="1200" cap="none" spc="-10" normalizeH="0" baseline="0" noProof="0">
                <a:ln>
                  <a:noFill/>
                </a:ln>
                <a:solidFill>
                  <a:prstClr val="black"/>
                </a:solidFill>
                <a:effectLst/>
                <a:uLnTx/>
                <a:uFillTx/>
                <a:latin typeface="Source Sans Pro"/>
                <a:ea typeface="Source Sans Pro"/>
                <a:cs typeface="+mn-cs"/>
              </a:rPr>
              <a:t>Easily convertible into cash</a:t>
            </a:r>
          </a:p>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US" sz="1600" b="0" i="0" u="none" strike="noStrike" kern="1200" cap="none" spc="-10" normalizeH="0" baseline="0" noProof="0">
                <a:ln>
                  <a:noFill/>
                </a:ln>
                <a:solidFill>
                  <a:prstClr val="black"/>
                </a:solidFill>
                <a:effectLst/>
                <a:uLnTx/>
                <a:uFillTx/>
                <a:latin typeface="Source Sans Pro"/>
                <a:ea typeface="Source Sans Pro"/>
                <a:cs typeface="+mn-cs"/>
              </a:rPr>
              <a:t>Reliable in stress market</a:t>
            </a:r>
          </a:p>
        </p:txBody>
      </p:sp>
      <p:sp>
        <p:nvSpPr>
          <p:cNvPr id="15" name="Oval 14">
            <a:extLst>
              <a:ext uri="{FF2B5EF4-FFF2-40B4-BE49-F238E27FC236}">
                <a16:creationId xmlns:a16="http://schemas.microsoft.com/office/drawing/2014/main" id="{B0058ABE-8B35-9138-BA12-38F1A56C6BF1}"/>
              </a:ext>
            </a:extLst>
          </p:cNvPr>
          <p:cNvSpPr/>
          <p:nvPr/>
        </p:nvSpPr>
        <p:spPr>
          <a:xfrm>
            <a:off x="2215405" y="4551832"/>
            <a:ext cx="2836207" cy="908797"/>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8000"/>
              </a:lnSpc>
              <a:spcBef>
                <a:spcPts val="0"/>
              </a:spcBef>
              <a:spcAft>
                <a:spcPts val="0"/>
              </a:spcAft>
              <a:buClrTx/>
              <a:buSzTx/>
              <a:buFont typeface="+mj-lt"/>
              <a:buNone/>
              <a:tabLst/>
              <a:defRPr/>
            </a:pPr>
            <a:endParaRPr kumimoji="0" lang="en-US" sz="1600" b="0" i="0" u="none" strike="noStrike" kern="1200" cap="none" spc="-10" normalizeH="0" baseline="0" noProof="0">
              <a:ln>
                <a:noFill/>
              </a:ln>
              <a:solidFill>
                <a:prstClr val="white"/>
              </a:solidFill>
              <a:effectLst/>
              <a:uLnTx/>
              <a:uFillTx/>
              <a:latin typeface="Source Sans Pro"/>
              <a:ea typeface="+mn-ea"/>
              <a:cs typeface="+mn-cs"/>
            </a:endParaRPr>
          </a:p>
        </p:txBody>
      </p:sp>
      <p:sp>
        <p:nvSpPr>
          <p:cNvPr id="7" name="TextBox 6">
            <a:extLst>
              <a:ext uri="{FF2B5EF4-FFF2-40B4-BE49-F238E27FC236}">
                <a16:creationId xmlns:a16="http://schemas.microsoft.com/office/drawing/2014/main" id="{B6D3449D-56D7-B11C-00E5-CDCED6A63832}"/>
              </a:ext>
            </a:extLst>
          </p:cNvPr>
          <p:cNvSpPr txBox="1"/>
          <p:nvPr/>
        </p:nvSpPr>
        <p:spPr>
          <a:xfrm>
            <a:off x="4002424" y="5895878"/>
            <a:ext cx="2743199" cy="365760"/>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endParaRPr kumimoji="0" lang="en-US" sz="1600" b="0" i="0" u="none" strike="noStrike" kern="1200" cap="none" spc="-10" normalizeH="0" baseline="0" noProof="0">
              <a:ln>
                <a:noFill/>
              </a:ln>
              <a:solidFill>
                <a:prstClr val="black"/>
              </a:solidFill>
              <a:effectLst/>
              <a:uLnTx/>
              <a:uFillTx/>
              <a:latin typeface="Source Sans Pro"/>
              <a:ea typeface="+mn-ea"/>
              <a:cs typeface="+mn-cs"/>
            </a:endParaRPr>
          </a:p>
        </p:txBody>
      </p:sp>
      <p:cxnSp>
        <p:nvCxnSpPr>
          <p:cNvPr id="16" name="Straight Arrow Connector 15">
            <a:extLst>
              <a:ext uri="{FF2B5EF4-FFF2-40B4-BE49-F238E27FC236}">
                <a16:creationId xmlns:a16="http://schemas.microsoft.com/office/drawing/2014/main" id="{3ABCCD20-DDFF-029B-F307-4B62F6001776}"/>
              </a:ext>
            </a:extLst>
          </p:cNvPr>
          <p:cNvCxnSpPr>
            <a:cxnSpLocks/>
          </p:cNvCxnSpPr>
          <p:nvPr/>
        </p:nvCxnSpPr>
        <p:spPr>
          <a:xfrm>
            <a:off x="6081430" y="4529416"/>
            <a:ext cx="645460" cy="505385"/>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8A040830-3B15-5D11-0932-A4CBD4AAECD1}"/>
              </a:ext>
            </a:extLst>
          </p:cNvPr>
          <p:cNvCxnSpPr>
            <a:cxnSpLocks/>
          </p:cNvCxnSpPr>
          <p:nvPr/>
        </p:nvCxnSpPr>
        <p:spPr>
          <a:xfrm flipV="1">
            <a:off x="6064620" y="3959036"/>
            <a:ext cx="662268" cy="407895"/>
          </a:xfrm>
          <a:prstGeom prst="straightConnector1">
            <a:avLst/>
          </a:prstGeom>
          <a:ln w="9525">
            <a:tailEnd type="triangle"/>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80792F7-E39C-BD60-0EAE-24A489768FDE}"/>
              </a:ext>
            </a:extLst>
          </p:cNvPr>
          <p:cNvSpPr txBox="1"/>
          <p:nvPr/>
        </p:nvSpPr>
        <p:spPr>
          <a:xfrm>
            <a:off x="6877638" y="3812263"/>
            <a:ext cx="2743199" cy="2412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US" sz="1600" b="0" i="0" u="none" strike="noStrike" kern="1200" cap="none" spc="-10" normalizeH="0" baseline="0" noProof="0">
                <a:ln>
                  <a:noFill/>
                </a:ln>
                <a:solidFill>
                  <a:prstClr val="black"/>
                </a:solidFill>
                <a:effectLst/>
                <a:uLnTx/>
                <a:uFillTx/>
                <a:latin typeface="Source Sans Pro"/>
                <a:ea typeface="Source Sans Pro"/>
                <a:cs typeface="+mn-cs"/>
              </a:rPr>
              <a:t>Available Stable Funding </a:t>
            </a:r>
            <a:endParaRPr kumimoji="0" lang="en-US" sz="16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19" name="TextBox 18">
            <a:extLst>
              <a:ext uri="{FF2B5EF4-FFF2-40B4-BE49-F238E27FC236}">
                <a16:creationId xmlns:a16="http://schemas.microsoft.com/office/drawing/2014/main" id="{173BBED5-C571-C790-AAA7-3D5043E95B74}"/>
              </a:ext>
            </a:extLst>
          </p:cNvPr>
          <p:cNvSpPr txBox="1"/>
          <p:nvPr/>
        </p:nvSpPr>
        <p:spPr>
          <a:xfrm>
            <a:off x="6870959" y="4943039"/>
            <a:ext cx="2743199" cy="241285"/>
          </a:xfrm>
          <a:prstGeom prst="rect">
            <a:avLst/>
          </a:prstGeom>
          <a:noFill/>
        </p:spPr>
        <p:txBody>
          <a:bodyPr rot="0" spcFirstLastPara="0" vertOverflow="overflow" horzOverflow="overflow" vert="horz" wrap="square" lIns="0" tIns="0" rIns="0" bIns="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US" sz="1600" b="0" i="0" u="none" strike="noStrike" kern="1200" cap="none" spc="-10" normalizeH="0" baseline="0" noProof="0">
                <a:ln>
                  <a:noFill/>
                </a:ln>
                <a:solidFill>
                  <a:prstClr val="black"/>
                </a:solidFill>
                <a:effectLst/>
                <a:uLnTx/>
                <a:uFillTx/>
                <a:latin typeface="Source Sans Pro"/>
                <a:ea typeface="Source Sans Pro"/>
                <a:cs typeface="+mn-cs"/>
              </a:rPr>
              <a:t>Required Stable Funding </a:t>
            </a:r>
            <a:endParaRPr kumimoji="0" lang="en-US" sz="1600" b="0" i="0" u="none" strike="noStrike" kern="1200" cap="none" spc="-10" normalizeH="0" baseline="0" noProof="0">
              <a:ln>
                <a:noFill/>
              </a:ln>
              <a:solidFill>
                <a:prstClr val="black"/>
              </a:solidFill>
              <a:effectLst/>
              <a:uLnTx/>
              <a:uFillTx/>
              <a:latin typeface="Source Sans Pro"/>
              <a:ea typeface="+mn-ea"/>
              <a:cs typeface="+mn-cs"/>
            </a:endParaRPr>
          </a:p>
        </p:txBody>
      </p:sp>
    </p:spTree>
    <p:extLst>
      <p:ext uri="{BB962C8B-B14F-4D97-AF65-F5344CB8AC3E}">
        <p14:creationId xmlns:p14="http://schemas.microsoft.com/office/powerpoint/2010/main" val="355325891"/>
      </p:ext>
    </p:extLst>
  </p:cSld>
  <p:clrMapOvr>
    <a:masterClrMapping/>
  </p:clrMapOvr>
  <p:extLst>
    <p:ext uri="{6950BFC3-D8DA-4A85-94F7-54DA5524770B}">
      <p188:commentRel xmlns:p188="http://schemas.microsoft.com/office/powerpoint/2018/8/main" r:id="rId2"/>
    </p:ext>
  </p:extLs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52AC6C-671C-95FA-ED3D-83ED1CC430DB}"/>
              </a:ext>
            </a:extLst>
          </p:cNvPr>
          <p:cNvSpPr>
            <a:spLocks noGrp="1"/>
          </p:cNvSpPr>
          <p:nvPr>
            <p:ph type="title"/>
          </p:nvPr>
        </p:nvSpPr>
        <p:spPr/>
        <p:txBody>
          <a:bodyPr/>
          <a:lstStyle/>
          <a:p>
            <a:r>
              <a:rPr lang="en-US">
                <a:ea typeface="Source Sans Pro"/>
              </a:rPr>
              <a:t>Regulatory Framework</a:t>
            </a:r>
            <a:endParaRPr lang="en-US"/>
          </a:p>
        </p:txBody>
      </p:sp>
      <p:sp>
        <p:nvSpPr>
          <p:cNvPr id="3" name="Content Placeholder 2">
            <a:extLst>
              <a:ext uri="{FF2B5EF4-FFF2-40B4-BE49-F238E27FC236}">
                <a16:creationId xmlns:a16="http://schemas.microsoft.com/office/drawing/2014/main" id="{D937CB9E-BBF7-39CC-A8EF-37344857F32E}"/>
              </a:ext>
            </a:extLst>
          </p:cNvPr>
          <p:cNvSpPr>
            <a:spLocks noGrp="1"/>
          </p:cNvSpPr>
          <p:nvPr>
            <p:ph idx="1"/>
          </p:nvPr>
        </p:nvSpPr>
        <p:spPr>
          <a:xfrm>
            <a:off x="271461" y="870744"/>
            <a:ext cx="11650663" cy="4814369"/>
          </a:xfrm>
        </p:spPr>
        <p:txBody>
          <a:bodyPr vert="horz" lIns="0" tIns="0" rIns="0" bIns="0" rtlCol="0" anchor="t">
            <a:noAutofit/>
          </a:bodyPr>
          <a:lstStyle/>
          <a:p>
            <a:r>
              <a:rPr lang="en-US">
                <a:ea typeface="Source Sans Pro"/>
              </a:rPr>
              <a:t>How is liquidity risk embedded into a complete regulatory and supervisory system ? </a:t>
            </a:r>
          </a:p>
          <a:p>
            <a:endParaRPr lang="en-US">
              <a:ea typeface="Source Sans Pro"/>
            </a:endParaRPr>
          </a:p>
          <a:p>
            <a:r>
              <a:rPr lang="en-US">
                <a:ea typeface="Source Sans Pro"/>
              </a:rPr>
              <a:t>Basel III                        Governance responsibility </a:t>
            </a:r>
          </a:p>
          <a:p>
            <a:endParaRPr lang="en-US">
              <a:ea typeface="Source Sans Pro"/>
            </a:endParaRPr>
          </a:p>
          <a:p>
            <a:r>
              <a:rPr lang="en-US">
                <a:ea typeface="Source Sans Pro"/>
              </a:rPr>
              <a:t>Banks must define           liquidity risk appetite </a:t>
            </a:r>
          </a:p>
          <a:p>
            <a:r>
              <a:rPr lang="en-US">
                <a:ea typeface="Source Sans Pro"/>
              </a:rPr>
              <a:t>                                                  Monitor cash  inflows and outflows </a:t>
            </a:r>
          </a:p>
          <a:p>
            <a:r>
              <a:rPr lang="en-US">
                <a:ea typeface="Source Sans Pro"/>
              </a:rPr>
              <a:t>                                                  Diversify funding resources </a:t>
            </a:r>
          </a:p>
          <a:p>
            <a:endParaRPr lang="en-US">
              <a:ea typeface="Source Sans Pro"/>
            </a:endParaRPr>
          </a:p>
          <a:p>
            <a:r>
              <a:rPr lang="en-US" dirty="0">
                <a:ea typeface="Source Sans Pro"/>
              </a:rPr>
              <a:t>Banks are required to </a:t>
            </a:r>
            <a:r>
              <a:rPr lang="en-US" dirty="0">
                <a:solidFill>
                  <a:srgbClr val="FF0000"/>
                </a:solidFill>
                <a:ea typeface="Source Sans Pro"/>
              </a:rPr>
              <a:t>anticipate crisis</a:t>
            </a:r>
            <a:r>
              <a:rPr lang="en-US" dirty="0">
                <a:ea typeface="Source Sans Pro"/>
              </a:rPr>
              <a:t>  </a:t>
            </a:r>
          </a:p>
          <a:p>
            <a:r>
              <a:rPr lang="en-US">
                <a:ea typeface="Source Sans Pro"/>
              </a:rPr>
              <a:t>How ?  </a:t>
            </a:r>
          </a:p>
          <a:p>
            <a:r>
              <a:rPr lang="en-US">
                <a:ea typeface="Source Sans Pro"/>
              </a:rPr>
              <a:t>Stress Testing + Contingency funding  Plans (CFPs)</a:t>
            </a:r>
          </a:p>
          <a:p>
            <a:endParaRPr lang="en-US">
              <a:ea typeface="Source Sans Pro"/>
            </a:endParaRPr>
          </a:p>
          <a:p>
            <a:r>
              <a:rPr lang="en-US">
                <a:ea typeface="Source Sans Pro"/>
              </a:rPr>
              <a:t>However,</a:t>
            </a:r>
          </a:p>
          <a:p>
            <a:endParaRPr lang="en-US">
              <a:ea typeface="Source Sans Pro"/>
            </a:endParaRPr>
          </a:p>
          <a:p>
            <a:r>
              <a:rPr lang="en-US">
                <a:ea typeface="Source Sans Pro"/>
              </a:rPr>
              <a:t>Basel III is not a binding law = International Standard</a:t>
            </a:r>
          </a:p>
          <a:p>
            <a:r>
              <a:rPr lang="en-US">
                <a:ea typeface="Source Sans Pro"/>
              </a:rPr>
              <a:t>In EU, it becomes legally enforceable through,  </a:t>
            </a:r>
          </a:p>
          <a:p>
            <a:pPr marL="285750" indent="-285750">
              <a:buFont typeface="Calibri"/>
              <a:buChar char="-"/>
            </a:pPr>
            <a:r>
              <a:rPr lang="en-US">
                <a:ea typeface="Source Sans Pro"/>
              </a:rPr>
              <a:t>Capital Requirement Regulation (CRR)</a:t>
            </a:r>
          </a:p>
          <a:p>
            <a:pPr marL="285750" indent="-285750">
              <a:buFont typeface="Calibri"/>
              <a:buChar char="-"/>
            </a:pPr>
            <a:r>
              <a:rPr lang="en-US">
                <a:ea typeface="Source Sans Pro"/>
              </a:rPr>
              <a:t>Capital requirement directive (CRD)</a:t>
            </a:r>
          </a:p>
          <a:p>
            <a:endParaRPr lang="en-US">
              <a:ea typeface="Source Sans Pro"/>
            </a:endParaRPr>
          </a:p>
          <a:p>
            <a:endParaRPr lang="en-US">
              <a:ea typeface="Source Sans Pro"/>
            </a:endParaRPr>
          </a:p>
        </p:txBody>
      </p:sp>
      <p:sp>
        <p:nvSpPr>
          <p:cNvPr id="4" name="Date Placeholder 3">
            <a:extLst>
              <a:ext uri="{FF2B5EF4-FFF2-40B4-BE49-F238E27FC236}">
                <a16:creationId xmlns:a16="http://schemas.microsoft.com/office/drawing/2014/main" id="{ED71B139-2ACD-1A8A-5BA6-B5676BC5DE46}"/>
              </a:ext>
            </a:extLst>
          </p:cNvPr>
          <p:cNvSpPr>
            <a:spLocks noGrp="1"/>
          </p:cNvSpPr>
          <p:nvPr>
            <p:ph type="dt" sz="half" idx="10"/>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1169CF04-5ADD-46B4-A33A-958F168A45EF}" type="datetime1">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22/05/2026</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5" name="Footer Placeholder 4">
            <a:extLst>
              <a:ext uri="{FF2B5EF4-FFF2-40B4-BE49-F238E27FC236}">
                <a16:creationId xmlns:a16="http://schemas.microsoft.com/office/drawing/2014/main" id="{01C9D6FA-5FCA-73FE-5999-CB39CB22426F}"/>
              </a:ext>
            </a:extLst>
          </p:cNvPr>
          <p:cNvSpPr>
            <a:spLocks noGrp="1"/>
          </p:cNvSpPr>
          <p:nvPr>
            <p:ph type="ftr" sz="quarter" idx="11"/>
          </p:nvPr>
        </p:nvSpPr>
        <p:spPr/>
        <p:txBody>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GB" sz="1000" b="0" i="0" u="none" strike="noStrike" kern="1200" cap="none" spc="-10" normalizeH="0" baseline="0" noProof="0">
                <a:ln>
                  <a:noFill/>
                </a:ln>
                <a:solidFill>
                  <a:prstClr val="black"/>
                </a:solidFill>
                <a:effectLst/>
                <a:uLnTx/>
                <a:uFillTx/>
                <a:latin typeface="Source Sans Pro"/>
                <a:ea typeface="+mn-ea"/>
                <a:cs typeface="+mn-cs"/>
              </a:rPr>
              <a:t>Basel III reforms on liquidity risks</a:t>
            </a: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98000"/>
              </a:lnSpc>
              <a:spcBef>
                <a:spcPts val="0"/>
              </a:spcBef>
              <a:spcAft>
                <a:spcPts val="0"/>
              </a:spcAft>
              <a:buClrTx/>
              <a:buSzTx/>
              <a:buFont typeface="+mj-lt"/>
              <a:buNone/>
              <a:tabLst/>
              <a:defRPr/>
            </a:pP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6" name="Slide Number Placeholder 5">
            <a:extLst>
              <a:ext uri="{FF2B5EF4-FFF2-40B4-BE49-F238E27FC236}">
                <a16:creationId xmlns:a16="http://schemas.microsoft.com/office/drawing/2014/main" id="{8CEB6E04-ECD7-0E12-C92E-F40F9EF3E4D6}"/>
              </a:ext>
            </a:extLst>
          </p:cNvPr>
          <p:cNvSpPr>
            <a:spLocks noGrp="1"/>
          </p:cNvSpPr>
          <p:nvPr>
            <p:ph type="sldNum" sz="quarter" idx="12"/>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442AD375-037F-43D0-B059-5172DA06796A}" type="slidenum">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28</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7" name="Arrow: Right 6">
            <a:extLst>
              <a:ext uri="{FF2B5EF4-FFF2-40B4-BE49-F238E27FC236}">
                <a16:creationId xmlns:a16="http://schemas.microsoft.com/office/drawing/2014/main" id="{013563E5-1926-4968-EEE7-80B066803E3A}"/>
              </a:ext>
            </a:extLst>
          </p:cNvPr>
          <p:cNvSpPr/>
          <p:nvPr/>
        </p:nvSpPr>
        <p:spPr>
          <a:xfrm>
            <a:off x="1052939" y="1396589"/>
            <a:ext cx="724408" cy="236680"/>
          </a:xfrm>
          <a:prstGeom prst="rightArrow">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8000"/>
              </a:lnSpc>
              <a:spcBef>
                <a:spcPts val="0"/>
              </a:spcBef>
              <a:spcAft>
                <a:spcPts val="0"/>
              </a:spcAft>
              <a:buClrTx/>
              <a:buSzTx/>
              <a:buFont typeface="+mj-lt"/>
              <a:buNone/>
              <a:tabLst/>
              <a:defRPr/>
            </a:pPr>
            <a:endParaRPr kumimoji="0" lang="en-US" sz="1600" b="0" i="0" u="none" strike="noStrike" kern="1200" cap="none" spc="-10" normalizeH="0" baseline="0" noProof="0">
              <a:ln>
                <a:noFill/>
              </a:ln>
              <a:solidFill>
                <a:prstClr val="white"/>
              </a:solidFill>
              <a:effectLst/>
              <a:uLnTx/>
              <a:uFillTx/>
              <a:latin typeface="Source Sans Pro"/>
              <a:ea typeface="+mn-ea"/>
              <a:cs typeface="+mn-cs"/>
            </a:endParaRPr>
          </a:p>
        </p:txBody>
      </p:sp>
      <p:sp>
        <p:nvSpPr>
          <p:cNvPr id="8" name="Oval 7">
            <a:extLst>
              <a:ext uri="{FF2B5EF4-FFF2-40B4-BE49-F238E27FC236}">
                <a16:creationId xmlns:a16="http://schemas.microsoft.com/office/drawing/2014/main" id="{0F5EEB4C-42B4-1088-8D37-4BA07638FA71}"/>
              </a:ext>
            </a:extLst>
          </p:cNvPr>
          <p:cNvSpPr/>
          <p:nvPr/>
        </p:nvSpPr>
        <p:spPr>
          <a:xfrm>
            <a:off x="1876425" y="1725147"/>
            <a:ext cx="3598207" cy="1082488"/>
          </a:xfrm>
          <a:prstGeom prst="ellipse">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98000"/>
              </a:lnSpc>
              <a:spcBef>
                <a:spcPts val="0"/>
              </a:spcBef>
              <a:spcAft>
                <a:spcPts val="0"/>
              </a:spcAft>
              <a:buClrTx/>
              <a:buSzTx/>
              <a:buFont typeface="+mj-lt"/>
              <a:buNone/>
              <a:tabLst/>
              <a:defRPr/>
            </a:pPr>
            <a:endParaRPr kumimoji="0" lang="en-US" sz="1600" b="0" i="0" u="none" strike="noStrike" kern="1200" cap="none" spc="-10" normalizeH="0" baseline="0" noProof="0">
              <a:ln>
                <a:noFill/>
              </a:ln>
              <a:solidFill>
                <a:prstClr val="white"/>
              </a:solidFill>
              <a:effectLst/>
              <a:uLnTx/>
              <a:uFillTx/>
              <a:latin typeface="Source Sans Pro"/>
              <a:ea typeface="+mn-ea"/>
              <a:cs typeface="+mn-cs"/>
            </a:endParaRPr>
          </a:p>
        </p:txBody>
      </p:sp>
      <p:pic>
        <p:nvPicPr>
          <p:cNvPr id="9" name="Picture 8" descr="A flag on a map&#10;&#10;AI-generated content may be incorrect.">
            <a:extLst>
              <a:ext uri="{FF2B5EF4-FFF2-40B4-BE49-F238E27FC236}">
                <a16:creationId xmlns:a16="http://schemas.microsoft.com/office/drawing/2014/main" id="{E3406435-734A-588E-13B2-A7177DC6A868}"/>
              </a:ext>
            </a:extLst>
          </p:cNvPr>
          <p:cNvPicPr>
            <a:picLocks noChangeAspect="1"/>
          </p:cNvPicPr>
          <p:nvPr/>
        </p:nvPicPr>
        <p:blipFill>
          <a:blip r:embed="rId2"/>
          <a:stretch>
            <a:fillRect/>
          </a:stretch>
        </p:blipFill>
        <p:spPr>
          <a:xfrm>
            <a:off x="5962952" y="2603122"/>
            <a:ext cx="5751286" cy="3187852"/>
          </a:xfrm>
          <a:prstGeom prst="rect">
            <a:avLst/>
          </a:prstGeom>
        </p:spPr>
      </p:pic>
    </p:spTree>
    <p:extLst>
      <p:ext uri="{BB962C8B-B14F-4D97-AF65-F5344CB8AC3E}">
        <p14:creationId xmlns:p14="http://schemas.microsoft.com/office/powerpoint/2010/main" val="401022015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umsplatzhalter 3">
            <a:extLst>
              <a:ext uri="{FF2B5EF4-FFF2-40B4-BE49-F238E27FC236}">
                <a16:creationId xmlns:a16="http://schemas.microsoft.com/office/drawing/2014/main" id="{374F0D2C-060D-CA3E-990F-EFEEAC787C5C}"/>
              </a:ext>
            </a:extLst>
          </p:cNvPr>
          <p:cNvSpPr>
            <a:spLocks noGrp="1"/>
          </p:cNvSpPr>
          <p:nvPr>
            <p:ph type="dt" sz="half" idx="14"/>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1169CF04-5ADD-46B4-A33A-958F168A45EF}" type="datetime1">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22/05/2026</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5" name="Fußzeilenplatzhalter 4">
            <a:extLst>
              <a:ext uri="{FF2B5EF4-FFF2-40B4-BE49-F238E27FC236}">
                <a16:creationId xmlns:a16="http://schemas.microsoft.com/office/drawing/2014/main" id="{60B76D8C-163F-024B-E73B-751CB2330FB1}"/>
              </a:ext>
            </a:extLst>
          </p:cNvPr>
          <p:cNvSpPr>
            <a:spLocks noGrp="1"/>
          </p:cNvSpPr>
          <p:nvPr>
            <p:ph type="ftr" sz="quarter" idx="15"/>
          </p:nvPr>
        </p:nvSpPr>
        <p:spPr/>
        <p:txBody>
          <a:bodyPr/>
          <a:lstStyle/>
          <a:p>
            <a:pPr marL="0" marR="0" lvl="0" indent="0" algn="l" defTabSz="914400" rtl="0" eaLnBrk="1" fontAlgn="auto" latinLnBrk="0" hangingPunct="1">
              <a:lnSpc>
                <a:spcPct val="98000"/>
              </a:lnSpc>
              <a:spcBef>
                <a:spcPts val="0"/>
              </a:spcBef>
              <a:spcAft>
                <a:spcPts val="0"/>
              </a:spcAft>
              <a:buClrTx/>
              <a:buSzTx/>
              <a:buFont typeface="+mj-lt"/>
              <a:buNone/>
              <a:tabLst/>
              <a:defRPr/>
            </a:pPr>
            <a:r>
              <a:rPr kumimoji="0" lang="en-GB" sz="1000" b="0" i="0" u="none" strike="noStrike" kern="1200" cap="none" spc="-10" normalizeH="0" baseline="0" noProof="0">
                <a:ln>
                  <a:noFill/>
                </a:ln>
                <a:solidFill>
                  <a:prstClr val="black"/>
                </a:solidFill>
                <a:effectLst/>
                <a:uLnTx/>
                <a:uFillTx/>
                <a:latin typeface="Source Sans Pro"/>
                <a:ea typeface="+mn-ea"/>
                <a:cs typeface="+mn-cs"/>
              </a:rPr>
              <a:t>Basel III reforms on liquidity risks</a:t>
            </a: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a:p>
            <a:pPr marL="0" marR="0" lvl="0" indent="0" algn="l" defTabSz="914400" rtl="0" eaLnBrk="1" fontAlgn="auto" latinLnBrk="0" hangingPunct="1">
              <a:lnSpc>
                <a:spcPct val="98000"/>
              </a:lnSpc>
              <a:spcBef>
                <a:spcPts val="0"/>
              </a:spcBef>
              <a:spcAft>
                <a:spcPts val="0"/>
              </a:spcAft>
              <a:buClrTx/>
              <a:buSzTx/>
              <a:buFont typeface="+mj-lt"/>
              <a:buNone/>
              <a:tabLst/>
              <a:defRPr/>
            </a:pPr>
            <a:endParaRPr kumimoji="0" lang="en-US" sz="1000" b="0" i="0" u="none" strike="noStrike" kern="1200" cap="none" spc="-10" normalizeH="0" baseline="0" noProof="0">
              <a:ln>
                <a:noFill/>
              </a:ln>
              <a:solidFill>
                <a:prstClr val="black"/>
              </a:solidFill>
              <a:effectLst/>
              <a:uLnTx/>
              <a:uFillTx/>
              <a:latin typeface="Source Sans Pro"/>
              <a:ea typeface="+mn-ea"/>
              <a:cs typeface="+mn-cs"/>
            </a:endParaRPr>
          </a:p>
        </p:txBody>
      </p:sp>
      <p:sp>
        <p:nvSpPr>
          <p:cNvPr id="6" name="Foliennummernplatzhalter 5">
            <a:extLst>
              <a:ext uri="{FF2B5EF4-FFF2-40B4-BE49-F238E27FC236}">
                <a16:creationId xmlns:a16="http://schemas.microsoft.com/office/drawing/2014/main" id="{69123D0A-1A5F-61DA-B940-8BFCCD7C2BC0}"/>
              </a:ext>
            </a:extLst>
          </p:cNvPr>
          <p:cNvSpPr>
            <a:spLocks noGrp="1"/>
          </p:cNvSpPr>
          <p:nvPr>
            <p:ph type="sldNum" sz="quarter" idx="16"/>
          </p:nvPr>
        </p:nvSpPr>
        <p:spPr/>
        <p:txBody>
          <a:bodyPr/>
          <a:lstStyle/>
          <a:p>
            <a:pPr marL="0" marR="0" lvl="0" indent="0" algn="r" defTabSz="914400" rtl="0" eaLnBrk="1" fontAlgn="auto" latinLnBrk="0" hangingPunct="1">
              <a:lnSpc>
                <a:spcPct val="98000"/>
              </a:lnSpc>
              <a:spcBef>
                <a:spcPts val="0"/>
              </a:spcBef>
              <a:spcAft>
                <a:spcPts val="0"/>
              </a:spcAft>
              <a:buClrTx/>
              <a:buSzTx/>
              <a:buFont typeface="+mj-lt"/>
              <a:buNone/>
              <a:tabLst/>
              <a:defRPr/>
            </a:pPr>
            <a:fld id="{442AD375-037F-43D0-B059-5172DA06796A}" type="slidenum">
              <a:rPr kumimoji="0" lang="en-GB" sz="1000" b="0" i="0" u="none" strike="noStrike" kern="1200" cap="none" spc="-10" normalizeH="0" baseline="0" noProof="0" smtClean="0">
                <a:ln>
                  <a:noFill/>
                </a:ln>
                <a:solidFill>
                  <a:prstClr val="black"/>
                </a:solidFill>
                <a:effectLst/>
                <a:uLnTx/>
                <a:uFillTx/>
                <a:latin typeface="Source Sans Pro"/>
                <a:ea typeface="+mn-ea"/>
                <a:cs typeface="+mn-cs"/>
              </a:rPr>
              <a:pPr marL="0" marR="0" lvl="0" indent="0" algn="r" defTabSz="914400" rtl="0" eaLnBrk="1" fontAlgn="auto" latinLnBrk="0" hangingPunct="1">
                <a:lnSpc>
                  <a:spcPct val="98000"/>
                </a:lnSpc>
                <a:spcBef>
                  <a:spcPts val="0"/>
                </a:spcBef>
                <a:spcAft>
                  <a:spcPts val="0"/>
                </a:spcAft>
                <a:buClrTx/>
                <a:buSzTx/>
                <a:buFont typeface="+mj-lt"/>
                <a:buNone/>
                <a:tabLst/>
                <a:defRPr/>
              </a:pPr>
              <a:t>29</a:t>
            </a:fld>
            <a:endParaRPr kumimoji="0" lang="en-GB" sz="1000" b="0" i="0" u="none" strike="noStrike" kern="1200" cap="none" spc="-10" normalizeH="0" baseline="0" noProof="0">
              <a:ln>
                <a:noFill/>
              </a:ln>
              <a:solidFill>
                <a:prstClr val="black"/>
              </a:solidFill>
              <a:effectLst/>
              <a:uLnTx/>
              <a:uFillTx/>
              <a:latin typeface="Source Sans Pro"/>
              <a:ea typeface="+mn-ea"/>
              <a:cs typeface="+mn-cs"/>
            </a:endParaRPr>
          </a:p>
        </p:txBody>
      </p:sp>
      <p:graphicFrame>
        <p:nvGraphicFramePr>
          <p:cNvPr id="2" name="Content Placeholder 1">
            <a:extLst>
              <a:ext uri="{FF2B5EF4-FFF2-40B4-BE49-F238E27FC236}">
                <a16:creationId xmlns:a16="http://schemas.microsoft.com/office/drawing/2014/main" id="{E837013A-F7CA-7687-9A95-786E47279CE8}"/>
              </a:ext>
            </a:extLst>
          </p:cNvPr>
          <p:cNvGraphicFramePr>
            <a:graphicFrameLocks noGrp="1"/>
          </p:cNvGraphicFramePr>
          <p:nvPr>
            <p:ph idx="1"/>
          </p:nvPr>
        </p:nvGraphicFramePr>
        <p:xfrm>
          <a:off x="3235419" y="867336"/>
          <a:ext cx="5724525" cy="462915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Titel 7">
            <a:extLst>
              <a:ext uri="{FF2B5EF4-FFF2-40B4-BE49-F238E27FC236}">
                <a16:creationId xmlns:a16="http://schemas.microsoft.com/office/drawing/2014/main" id="{E503FBC0-C580-ED45-5FF3-1CE82EB63094}"/>
              </a:ext>
            </a:extLst>
          </p:cNvPr>
          <p:cNvSpPr>
            <a:spLocks noGrp="1"/>
          </p:cNvSpPr>
          <p:nvPr>
            <p:ph type="title"/>
          </p:nvPr>
        </p:nvSpPr>
        <p:spPr/>
        <p:txBody>
          <a:bodyPr/>
          <a:lstStyle/>
          <a:p>
            <a:r>
              <a:rPr lang="de-DE" err="1">
                <a:ea typeface="Source Sans Pro"/>
              </a:rPr>
              <a:t>Conclusion</a:t>
            </a:r>
            <a:endParaRPr lang="de-DE" err="1"/>
          </a:p>
        </p:txBody>
      </p:sp>
    </p:spTree>
    <p:extLst>
      <p:ext uri="{BB962C8B-B14F-4D97-AF65-F5344CB8AC3E}">
        <p14:creationId xmlns:p14="http://schemas.microsoft.com/office/powerpoint/2010/main" val="29749618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16"/>
        <p:cNvGrpSpPr/>
        <p:nvPr/>
      </p:nvGrpSpPr>
      <p:grpSpPr>
        <a:xfrm>
          <a:off x="0" y="0"/>
          <a:ext cx="0" cy="0"/>
          <a:chOff x="0" y="0"/>
          <a:chExt cx="0" cy="0"/>
        </a:xfrm>
      </p:grpSpPr>
      <p:pic>
        <p:nvPicPr>
          <p:cNvPr id="117" name="Google Shape;117;p15"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18" name="Google Shape;118;p15" descr="image.png"/>
          <p:cNvPicPr preferRelativeResize="0"/>
          <p:nvPr/>
        </p:nvPicPr>
        <p:blipFill rotWithShape="1">
          <a:blip r:embed="rId4">
            <a:alphaModFix/>
          </a:blip>
          <a:srcRect/>
          <a:stretch/>
        </p:blipFill>
        <p:spPr>
          <a:xfrm>
            <a:off x="6286500" y="1562100"/>
            <a:ext cx="5238750" cy="4883348"/>
          </a:xfrm>
          <a:prstGeom prst="rect">
            <a:avLst/>
          </a:prstGeom>
          <a:noFill/>
          <a:ln>
            <a:noFill/>
          </a:ln>
        </p:spPr>
      </p:pic>
      <p:pic>
        <p:nvPicPr>
          <p:cNvPr id="119" name="Google Shape;119;p15" descr="image.png"/>
          <p:cNvPicPr preferRelativeResize="0"/>
          <p:nvPr/>
        </p:nvPicPr>
        <p:blipFill rotWithShape="1">
          <a:blip r:embed="rId5">
            <a:alphaModFix/>
          </a:blip>
          <a:srcRect/>
          <a:stretch/>
        </p:blipFill>
        <p:spPr>
          <a:xfrm>
            <a:off x="6572250" y="2583060"/>
            <a:ext cx="4667250" cy="819150"/>
          </a:xfrm>
          <a:prstGeom prst="rect">
            <a:avLst/>
          </a:prstGeom>
          <a:noFill/>
          <a:ln>
            <a:noFill/>
          </a:ln>
        </p:spPr>
      </p:pic>
      <p:sp>
        <p:nvSpPr>
          <p:cNvPr id="120" name="Google Shape;120;p15"/>
          <p:cNvSpPr txBox="1"/>
          <p:nvPr/>
        </p:nvSpPr>
        <p:spPr>
          <a:xfrm>
            <a:off x="666750" y="476250"/>
            <a:ext cx="11401500" cy="4386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50" b="1" i="0" u="none" strike="noStrike" kern="0" cap="none" spc="0" normalizeH="0" baseline="0" noProof="0" dirty="0">
                <a:ln>
                  <a:noFill/>
                </a:ln>
                <a:solidFill>
                  <a:srgbClr val="002D58"/>
                </a:solidFill>
                <a:effectLst/>
                <a:uLnTx/>
                <a:uFillTx/>
                <a:latin typeface="Merriweather"/>
                <a:ea typeface="Merriweather"/>
                <a:cs typeface="Merriweather"/>
                <a:sym typeface="Merriweather"/>
              </a:rPr>
              <a:t>What is “bank capital” exactly?</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21" name="Google Shape;121;p15"/>
          <p:cNvSpPr/>
          <p:nvPr/>
        </p:nvSpPr>
        <p:spPr>
          <a:xfrm>
            <a:off x="666750" y="1066800"/>
            <a:ext cx="10858500" cy="1905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22" name="Google Shape;122;p15"/>
          <p:cNvSpPr txBox="1"/>
          <p:nvPr/>
        </p:nvSpPr>
        <p:spPr>
          <a:xfrm>
            <a:off x="666750" y="1771650"/>
            <a:ext cx="5238900" cy="10668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Think of capital as a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Cushion</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It is the money provided by the bank's owners (equity), not borrowed money (debt).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3" name="Google Shape;123;p15"/>
          <p:cNvSpPr txBox="1"/>
          <p:nvPr/>
        </p:nvSpPr>
        <p:spPr>
          <a:xfrm>
            <a:off x="6572250" y="2057400"/>
            <a:ext cx="4667400" cy="2541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The basic equation: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24" name="Google Shape;124;p15"/>
          <p:cNvSpPr txBox="1"/>
          <p:nvPr/>
        </p:nvSpPr>
        <p:spPr>
          <a:xfrm>
            <a:off x="6572250" y="3592710"/>
            <a:ext cx="4667250" cy="73134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6666"/>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334155"/>
                </a:solidFill>
                <a:effectLst/>
                <a:uLnTx/>
                <a:uFillTx/>
                <a:latin typeface="DM Sans"/>
                <a:ea typeface="DM Sans"/>
                <a:cs typeface="DM Sans"/>
                <a:sym typeface="DM Sans"/>
              </a:rPr>
              <a:t>Assets: Loans given out</a:t>
            </a:r>
            <a:b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1200" b="0" i="0" u="none" strike="noStrike" kern="0" cap="none" spc="0" normalizeH="0" baseline="0" noProof="0">
                <a:ln>
                  <a:noFill/>
                </a:ln>
                <a:solidFill>
                  <a:srgbClr val="334155"/>
                </a:solidFill>
                <a:effectLst/>
                <a:uLnTx/>
                <a:uFillTx/>
                <a:latin typeface="DM Sans"/>
                <a:ea typeface="DM Sans"/>
                <a:cs typeface="DM Sans"/>
                <a:sym typeface="DM Sans"/>
              </a:rPr>
              <a:t> Liabilities: Customer deposits / Debt</a:t>
            </a:r>
            <a:br>
              <a:rPr kumimoji="0" lang="en-US" sz="1800" b="0" i="0" u="none" strike="noStrike" kern="0" cap="none" spc="0" normalizeH="0" baseline="0" noProof="0">
                <a:ln>
                  <a:noFill/>
                </a:ln>
                <a:solidFill>
                  <a:srgbClr val="000000"/>
                </a:solidFill>
                <a:effectLst/>
                <a:uLnTx/>
                <a:uFillTx/>
                <a:latin typeface="Calibri"/>
                <a:ea typeface="Calibri"/>
                <a:cs typeface="Calibri"/>
                <a:sym typeface="Calibri"/>
              </a:rPr>
            </a:br>
            <a:r>
              <a:rPr kumimoji="0" lang="en-US" sz="1200" b="0" i="0" u="none" strike="noStrike" kern="0" cap="none" spc="0" normalizeH="0" baseline="0" noProof="0">
                <a:ln>
                  <a:noFill/>
                </a:ln>
                <a:solidFill>
                  <a:srgbClr val="334155"/>
                </a:solidFill>
                <a:effectLst/>
                <a:uLnTx/>
                <a:uFillTx/>
                <a:latin typeface="DM Sans"/>
                <a:ea typeface="DM Sans"/>
                <a:cs typeface="DM Sans"/>
                <a:sym typeface="DM Sans"/>
              </a:rPr>
              <a:t> Capital: Owners' equity</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25" name="Google Shape;125;p15" descr="image.png"/>
          <p:cNvPicPr preferRelativeResize="0"/>
          <p:nvPr/>
        </p:nvPicPr>
        <p:blipFill rotWithShape="1">
          <a:blip r:embed="rId6">
            <a:alphaModFix/>
          </a:blip>
          <a:srcRect/>
          <a:stretch/>
        </p:blipFill>
        <p:spPr>
          <a:xfrm>
            <a:off x="666750" y="3198281"/>
            <a:ext cx="266700" cy="266700"/>
          </a:xfrm>
          <a:prstGeom prst="rect">
            <a:avLst/>
          </a:prstGeom>
          <a:noFill/>
          <a:ln>
            <a:noFill/>
          </a:ln>
        </p:spPr>
      </p:pic>
      <p:sp>
        <p:nvSpPr>
          <p:cNvPr id="126" name="Google Shape;126;p15"/>
          <p:cNvSpPr txBox="1"/>
          <p:nvPr/>
        </p:nvSpPr>
        <p:spPr>
          <a:xfrm>
            <a:off x="1076325" y="3100982"/>
            <a:ext cx="48291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If a bank makes a loss on a loan, that loss is deducted from </a:t>
            </a:r>
            <a:r>
              <a:rPr kumimoji="0" lang="en-US" sz="1650" b="1" i="0" u="none" strike="noStrike" kern="0" cap="none" spc="0" normalizeH="0" baseline="0" noProof="0">
                <a:ln>
                  <a:noFill/>
                </a:ln>
                <a:solidFill>
                  <a:srgbClr val="334155"/>
                </a:solidFill>
                <a:effectLst/>
                <a:uLnTx/>
                <a:uFillTx/>
                <a:latin typeface="DM Sans"/>
                <a:ea typeface="DM Sans"/>
                <a:cs typeface="DM Sans"/>
                <a:sym typeface="DM Sans"/>
              </a:rPr>
              <a:t>capital</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first.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27" name="Google Shape;127;p15" descr="image.png"/>
          <p:cNvPicPr preferRelativeResize="0"/>
          <p:nvPr/>
        </p:nvPicPr>
        <p:blipFill rotWithShape="1">
          <a:blip r:embed="rId7">
            <a:alphaModFix/>
          </a:blip>
          <a:srcRect/>
          <a:stretch/>
        </p:blipFill>
        <p:spPr>
          <a:xfrm>
            <a:off x="666750" y="4317263"/>
            <a:ext cx="266700" cy="266700"/>
          </a:xfrm>
          <a:prstGeom prst="rect">
            <a:avLst/>
          </a:prstGeom>
          <a:noFill/>
          <a:ln>
            <a:noFill/>
          </a:ln>
        </p:spPr>
      </p:pic>
      <p:sp>
        <p:nvSpPr>
          <p:cNvPr id="128" name="Google Shape;128;p15"/>
          <p:cNvSpPr txBox="1"/>
          <p:nvPr/>
        </p:nvSpPr>
        <p:spPr>
          <a:xfrm>
            <a:off x="1076325" y="4219964"/>
            <a:ext cx="48291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As long as the bank has capital, it can stay open even if some loans go bad.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29" name="Google Shape;129;p15" descr="image.png"/>
          <p:cNvPicPr preferRelativeResize="0"/>
          <p:nvPr/>
        </p:nvPicPr>
        <p:blipFill rotWithShape="1">
          <a:blip r:embed="rId8">
            <a:alphaModFix/>
          </a:blip>
          <a:srcRect/>
          <a:stretch/>
        </p:blipFill>
        <p:spPr>
          <a:xfrm>
            <a:off x="666750" y="5424371"/>
            <a:ext cx="266700" cy="266700"/>
          </a:xfrm>
          <a:prstGeom prst="rect">
            <a:avLst/>
          </a:prstGeom>
          <a:noFill/>
          <a:ln>
            <a:noFill/>
          </a:ln>
        </p:spPr>
      </p:pic>
      <p:sp>
        <p:nvSpPr>
          <p:cNvPr id="130" name="Google Shape;130;p15"/>
          <p:cNvSpPr txBox="1"/>
          <p:nvPr/>
        </p:nvSpPr>
        <p:spPr>
          <a:xfrm>
            <a:off x="1076325" y="5338947"/>
            <a:ext cx="48291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If capital runs out, the bank is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insolvent</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and must close.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31" name="Google Shape;131;p15"/>
          <p:cNvSpPr txBox="1"/>
          <p:nvPr/>
        </p:nvSpPr>
        <p:spPr>
          <a:xfrm>
            <a:off x="9882172" y="2792601"/>
            <a:ext cx="1219500" cy="3693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400" b="0" i="0" u="none" strike="noStrike" kern="0" cap="none" spc="0" normalizeH="0" baseline="0" noProof="0">
                <a:ln>
                  <a:noFill/>
                </a:ln>
                <a:solidFill>
                  <a:srgbClr val="D4AF37"/>
                </a:solidFill>
                <a:effectLst/>
                <a:uLnTx/>
                <a:uFillTx/>
                <a:latin typeface="DM Sans"/>
                <a:ea typeface="DM Sans"/>
                <a:cs typeface="DM Sans"/>
                <a:sym typeface="DM Sans"/>
              </a:rPr>
              <a:t>Capital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solidFill>
          <a:srgbClr val="1C2B3A"/>
        </a:solidFill>
        <a:effectLst/>
      </p:bgPr>
    </p:bg>
    <p:spTree>
      <p:nvGrpSpPr>
        <p:cNvPr id="1" name=""/>
        <p:cNvGrpSpPr/>
        <p:nvPr/>
      </p:nvGrpSpPr>
      <p:grpSpPr>
        <a:xfrm>
          <a:off x="0" y="0"/>
          <a:ext cx="0" cy="0"/>
          <a:chOff x="0" y="0"/>
          <a:chExt cx="0" cy="0"/>
        </a:xfrm>
      </p:grpSpPr>
      <p:sp>
        <p:nvSpPr>
          <p:cNvPr id="2" name="Shape 0"/>
          <p:cNvSpPr/>
          <p:nvPr/>
        </p:nvSpPr>
        <p:spPr>
          <a:xfrm>
            <a:off x="8290560" y="0"/>
            <a:ext cx="3901440" cy="6858000"/>
          </a:xfrm>
          <a:prstGeom prst="rect">
            <a:avLst/>
          </a:prstGeom>
          <a:solidFill>
            <a:srgbClr val="F0EBE3"/>
          </a:solidFill>
          <a:ln w="12700">
            <a:solidFill>
              <a:srgbClr val="F0EBE3"/>
            </a:solidFill>
            <a:prstDash val="solid"/>
          </a:ln>
        </p:spPr>
        <p:txBody>
          <a:bodyPr/>
          <a:lstStyle/>
          <a:p>
            <a:pPr defTabSz="1219170"/>
            <a:endParaRPr lang="fr-FR" sz="2400">
              <a:solidFill>
                <a:prstClr val="black"/>
              </a:solidFill>
              <a:latin typeface="Calibri" panose="020F0502020204030204"/>
            </a:endParaRPr>
          </a:p>
        </p:txBody>
      </p:sp>
      <p:sp>
        <p:nvSpPr>
          <p:cNvPr id="3" name="Shape 1"/>
          <p:cNvSpPr/>
          <p:nvPr/>
        </p:nvSpPr>
        <p:spPr>
          <a:xfrm>
            <a:off x="8290560" y="4754880"/>
            <a:ext cx="3901440" cy="2103120"/>
          </a:xfrm>
          <a:prstGeom prst="rect">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4" name="Text 2"/>
          <p:cNvSpPr/>
          <p:nvPr/>
        </p:nvSpPr>
        <p:spPr>
          <a:xfrm>
            <a:off x="8290560" y="4511040"/>
            <a:ext cx="3901440" cy="2316480"/>
          </a:xfrm>
          <a:prstGeom prst="rect">
            <a:avLst/>
          </a:prstGeom>
          <a:noFill/>
          <a:ln/>
        </p:spPr>
        <p:txBody>
          <a:bodyPr wrap="square" rtlCol="0" anchor="ctr"/>
          <a:lstStyle/>
          <a:p>
            <a:pPr algn="ctr" defTabSz="1219170"/>
            <a:r>
              <a:rPr lang="en-US" sz="14666" b="1" dirty="0">
                <a:solidFill>
                  <a:srgbClr val="A03E1C"/>
                </a:solidFill>
                <a:latin typeface="Georgia" pitchFamily="34" charset="0"/>
                <a:ea typeface="Georgia" pitchFamily="34" charset="-122"/>
                <a:cs typeface="Georgia" pitchFamily="34" charset="-120"/>
              </a:rPr>
              <a:t>?</a:t>
            </a:r>
            <a:endParaRPr lang="en-US" sz="14666" dirty="0">
              <a:solidFill>
                <a:prstClr val="black"/>
              </a:solidFill>
              <a:latin typeface="Calibri" panose="020F0502020204030204"/>
            </a:endParaRPr>
          </a:p>
        </p:txBody>
      </p:sp>
      <p:sp>
        <p:nvSpPr>
          <p:cNvPr id="5" name="Text 3"/>
          <p:cNvSpPr/>
          <p:nvPr/>
        </p:nvSpPr>
        <p:spPr>
          <a:xfrm>
            <a:off x="8351520" y="853440"/>
            <a:ext cx="3779520" cy="3657600"/>
          </a:xfrm>
          <a:prstGeom prst="rect">
            <a:avLst/>
          </a:prstGeom>
          <a:noFill/>
          <a:ln/>
        </p:spPr>
        <p:txBody>
          <a:bodyPr wrap="square" rtlCol="0" anchor="ctr"/>
          <a:lstStyle/>
          <a:p>
            <a:pPr algn="ctr" defTabSz="1219170"/>
            <a:r>
              <a:rPr lang="en-US" sz="6933" b="1" dirty="0">
                <a:solidFill>
                  <a:srgbClr val="D8D0C5"/>
                </a:solidFill>
                <a:latin typeface="Georgia" pitchFamily="34" charset="0"/>
                <a:ea typeface="Georgia" pitchFamily="34" charset="-122"/>
                <a:cs typeface="Georgia" pitchFamily="34" charset="-120"/>
              </a:rPr>
              <a:t>GREEN</a:t>
            </a:r>
            <a:endParaRPr lang="en-US" sz="6933" dirty="0">
              <a:solidFill>
                <a:prstClr val="black"/>
              </a:solidFill>
              <a:latin typeface="Calibri" panose="020F0502020204030204"/>
            </a:endParaRPr>
          </a:p>
        </p:txBody>
      </p:sp>
      <p:sp>
        <p:nvSpPr>
          <p:cNvPr id="6" name="Shape 4"/>
          <p:cNvSpPr/>
          <p:nvPr/>
        </p:nvSpPr>
        <p:spPr>
          <a:xfrm>
            <a:off x="609600" y="670560"/>
            <a:ext cx="54864" cy="5120640"/>
          </a:xfrm>
          <a:prstGeom prst="rect">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7" name="Text 5"/>
          <p:cNvSpPr/>
          <p:nvPr/>
        </p:nvSpPr>
        <p:spPr>
          <a:xfrm>
            <a:off x="829056" y="548640"/>
            <a:ext cx="7193280" cy="3901440"/>
          </a:xfrm>
          <a:prstGeom prst="rect">
            <a:avLst/>
          </a:prstGeom>
          <a:noFill/>
          <a:ln/>
        </p:spPr>
        <p:txBody>
          <a:bodyPr wrap="square" rtlCol="0" anchor="t"/>
          <a:lstStyle/>
          <a:p>
            <a:pPr defTabSz="1219170"/>
            <a:r>
              <a:rPr lang="en-US" sz="6933" b="1" dirty="0">
                <a:solidFill>
                  <a:srgbClr val="FFFFFF"/>
                </a:solidFill>
                <a:latin typeface="Georgia" pitchFamily="34" charset="0"/>
                <a:ea typeface="Georgia" pitchFamily="34" charset="-122"/>
                <a:cs typeface="Georgia" pitchFamily="34" charset="-120"/>
              </a:rPr>
              <a:t>The</a:t>
            </a:r>
            <a:endParaRPr lang="en-US" sz="6933" dirty="0">
              <a:solidFill>
                <a:prstClr val="black"/>
              </a:solidFill>
              <a:latin typeface="Calibri" panose="020F0502020204030204"/>
            </a:endParaRPr>
          </a:p>
          <a:p>
            <a:pPr defTabSz="1219170"/>
            <a:r>
              <a:rPr lang="en-US" sz="6933" b="1" dirty="0">
                <a:solidFill>
                  <a:srgbClr val="FFFFFF"/>
                </a:solidFill>
                <a:latin typeface="Georgia" pitchFamily="34" charset="0"/>
                <a:ea typeface="Georgia" pitchFamily="34" charset="-122"/>
                <a:cs typeface="Georgia" pitchFamily="34" charset="-120"/>
              </a:rPr>
              <a:t>Taxonomy</a:t>
            </a:r>
            <a:endParaRPr lang="en-US" sz="6933" dirty="0">
              <a:solidFill>
                <a:prstClr val="black"/>
              </a:solidFill>
              <a:latin typeface="Calibri" panose="020F0502020204030204"/>
            </a:endParaRPr>
          </a:p>
          <a:p>
            <a:pPr defTabSz="1219170"/>
            <a:r>
              <a:rPr lang="en-US" sz="6933" b="1" dirty="0">
                <a:solidFill>
                  <a:srgbClr val="FFFFFF"/>
                </a:solidFill>
                <a:latin typeface="Georgia" pitchFamily="34" charset="0"/>
                <a:ea typeface="Georgia" pitchFamily="34" charset="-122"/>
                <a:cs typeface="Georgia" pitchFamily="34" charset="-120"/>
              </a:rPr>
              <a:t>Trap</a:t>
            </a:r>
            <a:endParaRPr lang="en-US" sz="6933" dirty="0">
              <a:solidFill>
                <a:prstClr val="black"/>
              </a:solidFill>
              <a:latin typeface="Calibri" panose="020F0502020204030204"/>
            </a:endParaRPr>
          </a:p>
        </p:txBody>
      </p:sp>
      <p:sp>
        <p:nvSpPr>
          <p:cNvPr id="8" name="Text 6"/>
          <p:cNvSpPr/>
          <p:nvPr/>
        </p:nvSpPr>
        <p:spPr>
          <a:xfrm>
            <a:off x="829056" y="4632960"/>
            <a:ext cx="7193280" cy="670560"/>
          </a:xfrm>
          <a:prstGeom prst="rect">
            <a:avLst/>
          </a:prstGeom>
          <a:noFill/>
          <a:ln/>
        </p:spPr>
        <p:txBody>
          <a:bodyPr wrap="square" rtlCol="0" anchor="ctr"/>
          <a:lstStyle/>
          <a:p>
            <a:pPr defTabSz="1219170"/>
            <a:r>
              <a:rPr lang="en-US" sz="1867" i="1" dirty="0">
                <a:solidFill>
                  <a:srgbClr val="D8E4ED"/>
                </a:solidFill>
                <a:latin typeface="Calibri" pitchFamily="34" charset="0"/>
                <a:ea typeface="Calibri" pitchFamily="34" charset="-122"/>
                <a:cs typeface="Calibri" pitchFamily="34" charset="-120"/>
              </a:rPr>
              <a:t>Sustainable Finance &amp; International Regulation</a:t>
            </a:r>
            <a:endParaRPr lang="en-US" sz="1867" dirty="0">
              <a:solidFill>
                <a:prstClr val="black"/>
              </a:solidFill>
              <a:latin typeface="Calibri" panose="020F0502020204030204"/>
            </a:endParaRPr>
          </a:p>
        </p:txBody>
      </p:sp>
      <p:sp>
        <p:nvSpPr>
          <p:cNvPr id="9" name="Text 7"/>
          <p:cNvSpPr/>
          <p:nvPr/>
        </p:nvSpPr>
        <p:spPr>
          <a:xfrm>
            <a:off x="829056" y="6217920"/>
            <a:ext cx="7193280" cy="390144"/>
          </a:xfrm>
          <a:prstGeom prst="rect">
            <a:avLst/>
          </a:prstGeom>
          <a:noFill/>
          <a:ln/>
        </p:spPr>
        <p:txBody>
          <a:bodyPr wrap="square" rtlCol="0" anchor="ctr"/>
          <a:lstStyle/>
          <a:p>
            <a:pPr defTabSz="1219170"/>
            <a:r>
              <a:rPr lang="en-US" sz="1333" dirty="0">
                <a:solidFill>
                  <a:srgbClr val="8FA3B1"/>
                </a:solidFill>
                <a:latin typeface="Calibri" pitchFamily="34" charset="0"/>
                <a:ea typeface="Calibri" pitchFamily="34" charset="-122"/>
                <a:cs typeface="Calibri" pitchFamily="34" charset="-120"/>
              </a:rPr>
              <a:t>International Financial Law  ·  University of Zurich  ·  2026 – Jade Bourdon</a:t>
            </a:r>
            <a:endParaRPr lang="en-US" sz="1333" dirty="0">
              <a:solidFill>
                <a:prstClr val="black"/>
              </a:solidFill>
              <a:latin typeface="Calibri" panose="020F0502020204030204"/>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rgbClr val="1C2B3A"/>
        </a:solidFill>
        <a:effectLst/>
      </p:bgPr>
    </p:bg>
    <p:spTree>
      <p:nvGrpSpPr>
        <p:cNvPr id="1" name=""/>
        <p:cNvGrpSpPr/>
        <p:nvPr/>
      </p:nvGrpSpPr>
      <p:grpSpPr>
        <a:xfrm>
          <a:off x="0" y="0"/>
          <a:ext cx="0" cy="0"/>
          <a:chOff x="0" y="0"/>
          <a:chExt cx="0" cy="0"/>
        </a:xfrm>
      </p:grpSpPr>
      <p:sp>
        <p:nvSpPr>
          <p:cNvPr id="2" name="Shape 0"/>
          <p:cNvSpPr/>
          <p:nvPr/>
        </p:nvSpPr>
        <p:spPr>
          <a:xfrm>
            <a:off x="0" y="0"/>
            <a:ext cx="5364480" cy="6858000"/>
          </a:xfrm>
          <a:prstGeom prst="rect">
            <a:avLst/>
          </a:prstGeom>
          <a:solidFill>
            <a:srgbClr val="253647"/>
          </a:solidFill>
          <a:ln w="12700">
            <a:solidFill>
              <a:srgbClr val="253647"/>
            </a:solidFill>
            <a:prstDash val="solid"/>
          </a:ln>
        </p:spPr>
        <p:txBody>
          <a:bodyPr/>
          <a:lstStyle/>
          <a:p>
            <a:pPr defTabSz="1219170"/>
            <a:endParaRPr lang="fr-FR" sz="2400">
              <a:solidFill>
                <a:prstClr val="black"/>
              </a:solidFill>
              <a:latin typeface="Calibri" panose="020F0502020204030204"/>
            </a:endParaRPr>
          </a:p>
        </p:txBody>
      </p:sp>
      <p:sp>
        <p:nvSpPr>
          <p:cNvPr id="3" name="Text 1"/>
          <p:cNvSpPr/>
          <p:nvPr/>
        </p:nvSpPr>
        <p:spPr>
          <a:xfrm>
            <a:off x="487680" y="731520"/>
            <a:ext cx="4511040" cy="2072640"/>
          </a:xfrm>
          <a:prstGeom prst="rect">
            <a:avLst/>
          </a:prstGeom>
          <a:noFill/>
          <a:ln/>
        </p:spPr>
        <p:txBody>
          <a:bodyPr wrap="square" rtlCol="0" anchor="t"/>
          <a:lstStyle/>
          <a:p>
            <a:pPr defTabSz="1219170"/>
            <a:r>
              <a:rPr lang="en-US" sz="3467" b="1" dirty="0">
                <a:solidFill>
                  <a:srgbClr val="FFFFFF"/>
                </a:solidFill>
                <a:latin typeface="Georgia" pitchFamily="34" charset="0"/>
                <a:ea typeface="Georgia" pitchFamily="34" charset="-122"/>
                <a:cs typeface="Georgia" pitchFamily="34" charset="-120"/>
              </a:rPr>
              <a:t>Everything depends</a:t>
            </a:r>
            <a:endParaRPr lang="en-US" sz="3467" dirty="0">
              <a:solidFill>
                <a:prstClr val="black"/>
              </a:solidFill>
              <a:latin typeface="Calibri" panose="020F0502020204030204"/>
            </a:endParaRPr>
          </a:p>
          <a:p>
            <a:pPr defTabSz="1219170"/>
            <a:r>
              <a:rPr lang="en-US" sz="3467" b="1" dirty="0">
                <a:solidFill>
                  <a:srgbClr val="FFFFFF"/>
                </a:solidFill>
                <a:latin typeface="Georgia" pitchFamily="34" charset="0"/>
                <a:ea typeface="Georgia" pitchFamily="34" charset="-122"/>
                <a:cs typeface="Georgia" pitchFamily="34" charset="-120"/>
              </a:rPr>
              <a:t>on the definition.</a:t>
            </a:r>
            <a:endParaRPr lang="en-US" sz="3467" dirty="0">
              <a:solidFill>
                <a:prstClr val="black"/>
              </a:solidFill>
              <a:latin typeface="Calibri" panose="020F0502020204030204"/>
            </a:endParaRPr>
          </a:p>
        </p:txBody>
      </p:sp>
      <p:sp>
        <p:nvSpPr>
          <p:cNvPr id="4" name="Text 2"/>
          <p:cNvSpPr/>
          <p:nvPr/>
        </p:nvSpPr>
        <p:spPr>
          <a:xfrm>
            <a:off x="487680" y="3108960"/>
            <a:ext cx="4511040" cy="1341120"/>
          </a:xfrm>
          <a:prstGeom prst="rect">
            <a:avLst/>
          </a:prstGeom>
          <a:noFill/>
          <a:ln/>
        </p:spPr>
        <p:txBody>
          <a:bodyPr wrap="square" rtlCol="0" anchor="ctr"/>
          <a:lstStyle/>
          <a:p>
            <a:pPr defTabSz="1219170"/>
            <a:r>
              <a:rPr lang="en-US" sz="2133" i="1" dirty="0">
                <a:solidFill>
                  <a:srgbClr val="D8E4ED"/>
                </a:solidFill>
                <a:latin typeface="Calibri" pitchFamily="34" charset="0"/>
                <a:ea typeface="Calibri" pitchFamily="34" charset="-122"/>
                <a:cs typeface="Calibri" pitchFamily="34" charset="-120"/>
              </a:rPr>
              <a:t>Who decides what</a:t>
            </a:r>
            <a:endParaRPr lang="en-US" sz="2133" dirty="0">
              <a:solidFill>
                <a:prstClr val="black"/>
              </a:solidFill>
              <a:latin typeface="Calibri" panose="020F0502020204030204"/>
            </a:endParaRPr>
          </a:p>
          <a:p>
            <a:pPr defTabSz="1219170"/>
            <a:r>
              <a:rPr lang="en-US" sz="2133" i="1" dirty="0">
                <a:solidFill>
                  <a:srgbClr val="D8E4ED"/>
                </a:solidFill>
                <a:latin typeface="Calibri" pitchFamily="34" charset="0"/>
                <a:ea typeface="Calibri" pitchFamily="34" charset="-122"/>
                <a:cs typeface="Calibri" pitchFamily="34" charset="-120"/>
              </a:rPr>
              <a:t>counts as 'green'?</a:t>
            </a:r>
            <a:endParaRPr lang="en-US" sz="2133" dirty="0">
              <a:solidFill>
                <a:prstClr val="black"/>
              </a:solidFill>
              <a:latin typeface="Calibri" panose="020F0502020204030204"/>
            </a:endParaRPr>
          </a:p>
        </p:txBody>
      </p:sp>
      <p:sp>
        <p:nvSpPr>
          <p:cNvPr id="5" name="Shape 3"/>
          <p:cNvSpPr/>
          <p:nvPr/>
        </p:nvSpPr>
        <p:spPr>
          <a:xfrm>
            <a:off x="0" y="6217920"/>
            <a:ext cx="5364480" cy="640080"/>
          </a:xfrm>
          <a:prstGeom prst="rect">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6" name="Text 4"/>
          <p:cNvSpPr/>
          <p:nvPr/>
        </p:nvSpPr>
        <p:spPr>
          <a:xfrm>
            <a:off x="121920" y="6217920"/>
            <a:ext cx="5120640" cy="640080"/>
          </a:xfrm>
          <a:prstGeom prst="rect">
            <a:avLst/>
          </a:prstGeom>
          <a:noFill/>
          <a:ln/>
        </p:spPr>
        <p:txBody>
          <a:bodyPr wrap="square" rtlCol="0" anchor="ctr"/>
          <a:lstStyle/>
          <a:p>
            <a:pPr algn="ctr" defTabSz="1219170"/>
            <a:r>
              <a:rPr lang="en-US" sz="1600" b="1" dirty="0">
                <a:solidFill>
                  <a:srgbClr val="FFFFFF"/>
                </a:solidFill>
                <a:latin typeface="Calibri" pitchFamily="34" charset="0"/>
                <a:ea typeface="Calibri" pitchFamily="34" charset="-122"/>
                <a:cs typeface="Calibri" pitchFamily="34" charset="-120"/>
              </a:rPr>
              <a:t>The taxonomy IS the regulation.</a:t>
            </a:r>
            <a:endParaRPr lang="en-US" sz="1600" dirty="0">
              <a:solidFill>
                <a:prstClr val="black"/>
              </a:solidFill>
              <a:latin typeface="Calibri" panose="020F0502020204030204"/>
            </a:endParaRPr>
          </a:p>
        </p:txBody>
      </p:sp>
      <p:sp>
        <p:nvSpPr>
          <p:cNvPr id="7" name="Shape 5"/>
          <p:cNvSpPr/>
          <p:nvPr/>
        </p:nvSpPr>
        <p:spPr>
          <a:xfrm>
            <a:off x="5669280" y="426720"/>
            <a:ext cx="6217920" cy="1804416"/>
          </a:xfrm>
          <a:prstGeom prst="rect">
            <a:avLst/>
          </a:prstGeom>
          <a:solidFill>
            <a:srgbClr val="253647"/>
          </a:solidFill>
          <a:ln w="12700">
            <a:solidFill>
              <a:srgbClr val="2E4A60"/>
            </a:solidFill>
            <a:prstDash val="solid"/>
          </a:ln>
        </p:spPr>
        <p:txBody>
          <a:bodyPr/>
          <a:lstStyle/>
          <a:p>
            <a:pPr defTabSz="1219170"/>
            <a:endParaRPr lang="fr-FR" sz="2400">
              <a:solidFill>
                <a:prstClr val="black"/>
              </a:solidFill>
              <a:latin typeface="Calibri" panose="020F0502020204030204"/>
            </a:endParaRPr>
          </a:p>
        </p:txBody>
      </p:sp>
      <p:sp>
        <p:nvSpPr>
          <p:cNvPr id="8" name="Text 6"/>
          <p:cNvSpPr/>
          <p:nvPr/>
        </p:nvSpPr>
        <p:spPr>
          <a:xfrm>
            <a:off x="5852160" y="548640"/>
            <a:ext cx="1828800" cy="1341120"/>
          </a:xfrm>
          <a:prstGeom prst="rect">
            <a:avLst/>
          </a:prstGeom>
          <a:noFill/>
          <a:ln/>
        </p:spPr>
        <p:txBody>
          <a:bodyPr wrap="square" rtlCol="0" anchor="ctr"/>
          <a:lstStyle/>
          <a:p>
            <a:pPr defTabSz="1219170"/>
            <a:r>
              <a:rPr lang="en-US" sz="5867" b="1" dirty="0">
                <a:solidFill>
                  <a:srgbClr val="C4522A"/>
                </a:solidFill>
                <a:latin typeface="Georgia" pitchFamily="34" charset="0"/>
                <a:ea typeface="Georgia" pitchFamily="34" charset="-122"/>
                <a:cs typeface="Georgia" pitchFamily="34" charset="-120"/>
              </a:rPr>
              <a:t>$5T+</a:t>
            </a:r>
            <a:endParaRPr lang="en-US" sz="5867" dirty="0">
              <a:solidFill>
                <a:prstClr val="black"/>
              </a:solidFill>
              <a:latin typeface="Calibri" panose="020F0502020204030204"/>
            </a:endParaRPr>
          </a:p>
        </p:txBody>
      </p:sp>
      <p:sp>
        <p:nvSpPr>
          <p:cNvPr id="9" name="Text 7"/>
          <p:cNvSpPr/>
          <p:nvPr/>
        </p:nvSpPr>
        <p:spPr>
          <a:xfrm>
            <a:off x="7741920" y="694944"/>
            <a:ext cx="3901440" cy="792480"/>
          </a:xfrm>
          <a:prstGeom prst="rect">
            <a:avLst/>
          </a:prstGeom>
          <a:noFill/>
          <a:ln/>
        </p:spPr>
        <p:txBody>
          <a:bodyPr wrap="square" rtlCol="0" anchor="t"/>
          <a:lstStyle/>
          <a:p>
            <a:pPr defTabSz="1219170"/>
            <a:r>
              <a:rPr lang="en-US" sz="1867" dirty="0">
                <a:solidFill>
                  <a:srgbClr val="FFFFFF"/>
                </a:solidFill>
                <a:latin typeface="Calibri" pitchFamily="34" charset="0"/>
                <a:ea typeface="Calibri" pitchFamily="34" charset="-122"/>
                <a:cs typeface="Calibri" pitchFamily="34" charset="-120"/>
              </a:rPr>
              <a:t>green investment needed / year</a:t>
            </a:r>
            <a:endParaRPr lang="en-US" sz="1867" dirty="0">
              <a:solidFill>
                <a:prstClr val="black"/>
              </a:solidFill>
              <a:latin typeface="Calibri" panose="020F0502020204030204"/>
            </a:endParaRPr>
          </a:p>
        </p:txBody>
      </p:sp>
      <p:sp>
        <p:nvSpPr>
          <p:cNvPr id="10" name="Text 8"/>
          <p:cNvSpPr/>
          <p:nvPr/>
        </p:nvSpPr>
        <p:spPr>
          <a:xfrm>
            <a:off x="7741920" y="1584960"/>
            <a:ext cx="3901440" cy="365760"/>
          </a:xfrm>
          <a:prstGeom prst="rect">
            <a:avLst/>
          </a:prstGeom>
          <a:noFill/>
          <a:ln/>
        </p:spPr>
        <p:txBody>
          <a:bodyPr wrap="square" rtlCol="0" anchor="ctr"/>
          <a:lstStyle/>
          <a:p>
            <a:pPr defTabSz="1219170"/>
            <a:r>
              <a:rPr lang="en-US" sz="1333" i="1" dirty="0">
                <a:solidFill>
                  <a:srgbClr val="8FA3B1"/>
                </a:solidFill>
                <a:latin typeface="Calibri" pitchFamily="34" charset="0"/>
                <a:ea typeface="Calibri" pitchFamily="34" charset="-122"/>
                <a:cs typeface="Calibri" pitchFamily="34" charset="-120"/>
              </a:rPr>
              <a:t>IEA, 2023</a:t>
            </a:r>
            <a:endParaRPr lang="en-US" sz="1333" dirty="0">
              <a:solidFill>
                <a:prstClr val="black"/>
              </a:solidFill>
              <a:latin typeface="Calibri" panose="020F0502020204030204"/>
            </a:endParaRPr>
          </a:p>
        </p:txBody>
      </p:sp>
      <p:sp>
        <p:nvSpPr>
          <p:cNvPr id="11" name="Shape 9"/>
          <p:cNvSpPr/>
          <p:nvPr/>
        </p:nvSpPr>
        <p:spPr>
          <a:xfrm>
            <a:off x="5669280" y="2474976"/>
            <a:ext cx="6217920" cy="1804416"/>
          </a:xfrm>
          <a:prstGeom prst="rect">
            <a:avLst/>
          </a:prstGeom>
          <a:solidFill>
            <a:srgbClr val="253647"/>
          </a:solidFill>
          <a:ln w="12700">
            <a:solidFill>
              <a:srgbClr val="2E4A60"/>
            </a:solidFill>
            <a:prstDash val="solid"/>
          </a:ln>
        </p:spPr>
        <p:txBody>
          <a:bodyPr/>
          <a:lstStyle/>
          <a:p>
            <a:pPr defTabSz="1219170"/>
            <a:endParaRPr lang="fr-FR" sz="2400">
              <a:solidFill>
                <a:prstClr val="black"/>
              </a:solidFill>
              <a:latin typeface="Calibri" panose="020F0502020204030204"/>
            </a:endParaRPr>
          </a:p>
        </p:txBody>
      </p:sp>
      <p:sp>
        <p:nvSpPr>
          <p:cNvPr id="12" name="Text 10"/>
          <p:cNvSpPr/>
          <p:nvPr/>
        </p:nvSpPr>
        <p:spPr>
          <a:xfrm>
            <a:off x="5852160" y="2596896"/>
            <a:ext cx="1828800" cy="1341120"/>
          </a:xfrm>
          <a:prstGeom prst="rect">
            <a:avLst/>
          </a:prstGeom>
          <a:noFill/>
          <a:ln/>
        </p:spPr>
        <p:txBody>
          <a:bodyPr wrap="square" rtlCol="0" anchor="ctr"/>
          <a:lstStyle/>
          <a:p>
            <a:pPr defTabSz="1219170"/>
            <a:r>
              <a:rPr lang="en-US" sz="5867" b="1" dirty="0">
                <a:solidFill>
                  <a:srgbClr val="C4522A"/>
                </a:solidFill>
                <a:latin typeface="Georgia" pitchFamily="34" charset="0"/>
                <a:ea typeface="Georgia" pitchFamily="34" charset="-122"/>
                <a:cs typeface="Georgia" pitchFamily="34" charset="-120"/>
              </a:rPr>
              <a:t>40+</a:t>
            </a:r>
            <a:endParaRPr lang="en-US" sz="5867" dirty="0">
              <a:solidFill>
                <a:prstClr val="black"/>
              </a:solidFill>
              <a:latin typeface="Calibri" panose="020F0502020204030204"/>
            </a:endParaRPr>
          </a:p>
        </p:txBody>
      </p:sp>
      <p:sp>
        <p:nvSpPr>
          <p:cNvPr id="13" name="Text 11"/>
          <p:cNvSpPr/>
          <p:nvPr/>
        </p:nvSpPr>
        <p:spPr>
          <a:xfrm>
            <a:off x="7741920" y="2743200"/>
            <a:ext cx="3901440" cy="792480"/>
          </a:xfrm>
          <a:prstGeom prst="rect">
            <a:avLst/>
          </a:prstGeom>
          <a:noFill/>
          <a:ln/>
        </p:spPr>
        <p:txBody>
          <a:bodyPr wrap="square" rtlCol="0" anchor="t"/>
          <a:lstStyle/>
          <a:p>
            <a:pPr defTabSz="1219170"/>
            <a:r>
              <a:rPr lang="en-US" sz="1867" dirty="0">
                <a:solidFill>
                  <a:srgbClr val="FFFFFF"/>
                </a:solidFill>
                <a:latin typeface="Calibri" pitchFamily="34" charset="0"/>
                <a:ea typeface="Calibri" pitchFamily="34" charset="-122"/>
                <a:cs typeface="Calibri" pitchFamily="34" charset="-120"/>
              </a:rPr>
              <a:t>competing green taxonomy frameworks</a:t>
            </a:r>
            <a:endParaRPr lang="en-US" sz="1867" dirty="0">
              <a:solidFill>
                <a:prstClr val="black"/>
              </a:solidFill>
              <a:latin typeface="Calibri" panose="020F0502020204030204"/>
            </a:endParaRPr>
          </a:p>
        </p:txBody>
      </p:sp>
      <p:sp>
        <p:nvSpPr>
          <p:cNvPr id="14" name="Text 12"/>
          <p:cNvSpPr/>
          <p:nvPr/>
        </p:nvSpPr>
        <p:spPr>
          <a:xfrm>
            <a:off x="7741920" y="3633216"/>
            <a:ext cx="3901440" cy="365760"/>
          </a:xfrm>
          <a:prstGeom prst="rect">
            <a:avLst/>
          </a:prstGeom>
          <a:noFill/>
          <a:ln/>
        </p:spPr>
        <p:txBody>
          <a:bodyPr wrap="square" rtlCol="0" anchor="ctr"/>
          <a:lstStyle/>
          <a:p>
            <a:pPr defTabSz="1219170"/>
            <a:r>
              <a:rPr lang="en-US" sz="1333" i="1" dirty="0">
                <a:solidFill>
                  <a:srgbClr val="8FA3B1"/>
                </a:solidFill>
                <a:latin typeface="Calibri" pitchFamily="34" charset="0"/>
                <a:ea typeface="Calibri" pitchFamily="34" charset="-122"/>
                <a:cs typeface="Calibri" pitchFamily="34" charset="-120"/>
              </a:rPr>
              <a:t>IPSF, 2024</a:t>
            </a:r>
            <a:endParaRPr lang="en-US" sz="1333" dirty="0">
              <a:solidFill>
                <a:prstClr val="black"/>
              </a:solidFill>
              <a:latin typeface="Calibri" panose="020F0502020204030204"/>
            </a:endParaRPr>
          </a:p>
        </p:txBody>
      </p:sp>
      <p:sp>
        <p:nvSpPr>
          <p:cNvPr id="15" name="Shape 13"/>
          <p:cNvSpPr/>
          <p:nvPr/>
        </p:nvSpPr>
        <p:spPr>
          <a:xfrm>
            <a:off x="5669280" y="4523232"/>
            <a:ext cx="6217920" cy="1804416"/>
          </a:xfrm>
          <a:prstGeom prst="rect">
            <a:avLst/>
          </a:prstGeom>
          <a:solidFill>
            <a:srgbClr val="253647"/>
          </a:solidFill>
          <a:ln w="12700">
            <a:solidFill>
              <a:srgbClr val="2E4A60"/>
            </a:solidFill>
            <a:prstDash val="solid"/>
          </a:ln>
        </p:spPr>
        <p:txBody>
          <a:bodyPr/>
          <a:lstStyle/>
          <a:p>
            <a:pPr defTabSz="1219170"/>
            <a:endParaRPr lang="fr-FR" sz="2400">
              <a:solidFill>
                <a:prstClr val="black"/>
              </a:solidFill>
              <a:latin typeface="Calibri" panose="020F0502020204030204"/>
            </a:endParaRPr>
          </a:p>
        </p:txBody>
      </p:sp>
      <p:sp>
        <p:nvSpPr>
          <p:cNvPr id="16" name="Text 14"/>
          <p:cNvSpPr/>
          <p:nvPr/>
        </p:nvSpPr>
        <p:spPr>
          <a:xfrm>
            <a:off x="5852160" y="4645152"/>
            <a:ext cx="1828800" cy="1341120"/>
          </a:xfrm>
          <a:prstGeom prst="rect">
            <a:avLst/>
          </a:prstGeom>
          <a:noFill/>
          <a:ln/>
        </p:spPr>
        <p:txBody>
          <a:bodyPr wrap="square" rtlCol="0" anchor="ctr"/>
          <a:lstStyle/>
          <a:p>
            <a:pPr defTabSz="1219170"/>
            <a:r>
              <a:rPr lang="en-US" sz="5867" b="1" dirty="0">
                <a:solidFill>
                  <a:srgbClr val="C4522A"/>
                </a:solidFill>
                <a:latin typeface="Georgia" pitchFamily="34" charset="0"/>
                <a:ea typeface="Georgia" pitchFamily="34" charset="-122"/>
                <a:cs typeface="Georgia" pitchFamily="34" charset="-120"/>
              </a:rPr>
              <a:t>0</a:t>
            </a:r>
            <a:endParaRPr lang="en-US" sz="5867" dirty="0">
              <a:solidFill>
                <a:prstClr val="black"/>
              </a:solidFill>
              <a:latin typeface="Calibri" panose="020F0502020204030204"/>
            </a:endParaRPr>
          </a:p>
        </p:txBody>
      </p:sp>
      <p:sp>
        <p:nvSpPr>
          <p:cNvPr id="17" name="Text 15"/>
          <p:cNvSpPr/>
          <p:nvPr/>
        </p:nvSpPr>
        <p:spPr>
          <a:xfrm>
            <a:off x="7741920" y="4791456"/>
            <a:ext cx="3901440" cy="792480"/>
          </a:xfrm>
          <a:prstGeom prst="rect">
            <a:avLst/>
          </a:prstGeom>
          <a:noFill/>
          <a:ln/>
        </p:spPr>
        <p:txBody>
          <a:bodyPr wrap="square" rtlCol="0" anchor="t"/>
          <a:lstStyle/>
          <a:p>
            <a:pPr defTabSz="1219170"/>
            <a:r>
              <a:rPr lang="en-US" sz="1867" dirty="0">
                <a:solidFill>
                  <a:srgbClr val="FFFFFF"/>
                </a:solidFill>
                <a:latin typeface="Calibri" pitchFamily="34" charset="0"/>
                <a:ea typeface="Calibri" pitchFamily="34" charset="-122"/>
                <a:cs typeface="Calibri" pitchFamily="34" charset="-120"/>
              </a:rPr>
              <a:t>fully interoperable global standards</a:t>
            </a:r>
            <a:endParaRPr lang="en-US" sz="1867" dirty="0">
              <a:solidFill>
                <a:prstClr val="black"/>
              </a:solidFill>
              <a:latin typeface="Calibri" panose="020F0502020204030204"/>
            </a:endParaRPr>
          </a:p>
        </p:txBody>
      </p:sp>
      <p:sp>
        <p:nvSpPr>
          <p:cNvPr id="18" name="Text 16"/>
          <p:cNvSpPr/>
          <p:nvPr/>
        </p:nvSpPr>
        <p:spPr>
          <a:xfrm>
            <a:off x="7741920" y="5681472"/>
            <a:ext cx="3901440" cy="365760"/>
          </a:xfrm>
          <a:prstGeom prst="rect">
            <a:avLst/>
          </a:prstGeom>
          <a:noFill/>
          <a:ln/>
        </p:spPr>
        <p:txBody>
          <a:bodyPr wrap="square" rtlCol="0" anchor="ctr"/>
          <a:lstStyle/>
          <a:p>
            <a:pPr defTabSz="1219170"/>
            <a:r>
              <a:rPr lang="en-US" sz="1333" i="1" dirty="0">
                <a:solidFill>
                  <a:srgbClr val="8FA3B1"/>
                </a:solidFill>
                <a:latin typeface="Calibri" pitchFamily="34" charset="0"/>
                <a:ea typeface="Calibri" pitchFamily="34" charset="-122"/>
                <a:cs typeface="Calibri" pitchFamily="34" charset="-120"/>
              </a:rPr>
              <a:t>as of 2026</a:t>
            </a:r>
            <a:endParaRPr lang="en-US" sz="1333" dirty="0">
              <a:solidFill>
                <a:prstClr val="black"/>
              </a:solidFill>
              <a:latin typeface="Calibri" panose="020F0502020204030204"/>
            </a:endParaRPr>
          </a:p>
        </p:txBody>
      </p:sp>
      <p:sp>
        <p:nvSpPr>
          <p:cNvPr id="19" name="Text 17"/>
          <p:cNvSpPr/>
          <p:nvPr/>
        </p:nvSpPr>
        <p:spPr>
          <a:xfrm>
            <a:off x="11460480" y="6339840"/>
            <a:ext cx="548640" cy="365760"/>
          </a:xfrm>
          <a:prstGeom prst="rect">
            <a:avLst/>
          </a:prstGeom>
          <a:noFill/>
          <a:ln/>
        </p:spPr>
        <p:txBody>
          <a:bodyPr wrap="square" rtlCol="0" anchor="ctr"/>
          <a:lstStyle/>
          <a:p>
            <a:pPr algn="r" defTabSz="1219170"/>
            <a:r>
              <a:rPr lang="en-US" sz="1333" dirty="0">
                <a:solidFill>
                  <a:srgbClr val="8FA3B1"/>
                </a:solidFill>
                <a:latin typeface="Calibri" pitchFamily="34" charset="0"/>
                <a:ea typeface="Calibri" pitchFamily="34" charset="-122"/>
                <a:cs typeface="Calibri" pitchFamily="34" charset="-120"/>
              </a:rPr>
              <a:t>01</a:t>
            </a:r>
            <a:endParaRPr lang="en-US" sz="1333" dirty="0">
              <a:solidFill>
                <a:prstClr val="black"/>
              </a:solidFill>
              <a:latin typeface="Calibri" panose="020F0502020204030204"/>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09600" y="268224"/>
            <a:ext cx="10972800" cy="853440"/>
          </a:xfrm>
          <a:prstGeom prst="rect">
            <a:avLst/>
          </a:prstGeom>
          <a:noFill/>
          <a:ln/>
        </p:spPr>
        <p:txBody>
          <a:bodyPr wrap="square" rtlCol="0" anchor="ctr"/>
          <a:lstStyle/>
          <a:p>
            <a:pPr defTabSz="1219170"/>
            <a:r>
              <a:rPr lang="en-US" sz="4800" b="1" dirty="0">
                <a:solidFill>
                  <a:srgbClr val="1C2B3A"/>
                </a:solidFill>
                <a:latin typeface="Georgia" pitchFamily="34" charset="0"/>
                <a:ea typeface="Georgia" pitchFamily="34" charset="-122"/>
                <a:cs typeface="Georgia" pitchFamily="34" charset="-120"/>
              </a:rPr>
              <a:t>Same asset. Four verdicts.</a:t>
            </a:r>
            <a:endParaRPr lang="en-US" sz="4800" dirty="0">
              <a:solidFill>
                <a:prstClr val="black"/>
              </a:solidFill>
              <a:latin typeface="Calibri" panose="020F0502020204030204"/>
            </a:endParaRPr>
          </a:p>
        </p:txBody>
      </p:sp>
      <p:sp>
        <p:nvSpPr>
          <p:cNvPr id="3" name="Text 1"/>
          <p:cNvSpPr/>
          <p:nvPr/>
        </p:nvSpPr>
        <p:spPr>
          <a:xfrm>
            <a:off x="609600" y="1097280"/>
            <a:ext cx="10972800" cy="463296"/>
          </a:xfrm>
          <a:prstGeom prst="rect">
            <a:avLst/>
          </a:prstGeom>
          <a:noFill/>
          <a:ln/>
        </p:spPr>
        <p:txBody>
          <a:bodyPr wrap="square" rtlCol="0" anchor="ctr"/>
          <a:lstStyle/>
          <a:p>
            <a:pPr defTabSz="1219170"/>
            <a:r>
              <a:rPr lang="en-US" sz="1733" i="1" dirty="0">
                <a:solidFill>
                  <a:srgbClr val="8FA3B1"/>
                </a:solidFill>
                <a:latin typeface="Calibri" pitchFamily="34" charset="0"/>
                <a:ea typeface="Calibri" pitchFamily="34" charset="-122"/>
                <a:cs typeface="Calibri" pitchFamily="34" charset="-120"/>
              </a:rPr>
              <a:t>Natural gas power plant — how each major framework classifies it:</a:t>
            </a:r>
            <a:endParaRPr lang="en-US" sz="1733" dirty="0">
              <a:solidFill>
                <a:prstClr val="black"/>
              </a:solidFill>
              <a:latin typeface="Calibri" panose="020F0502020204030204"/>
            </a:endParaRPr>
          </a:p>
        </p:txBody>
      </p:sp>
      <p:sp>
        <p:nvSpPr>
          <p:cNvPr id="4" name="Shape 2"/>
          <p:cNvSpPr/>
          <p:nvPr/>
        </p:nvSpPr>
        <p:spPr>
          <a:xfrm>
            <a:off x="426720" y="1731264"/>
            <a:ext cx="2779776" cy="4876800"/>
          </a:xfrm>
          <a:prstGeom prst="rect">
            <a:avLst/>
          </a:prstGeom>
          <a:solidFill>
            <a:srgbClr val="F7F3EE"/>
          </a:solidFill>
          <a:ln w="12700">
            <a:solidFill>
              <a:srgbClr val="DDD5CA"/>
            </a:solidFill>
            <a:prstDash val="solid"/>
          </a:ln>
        </p:spPr>
        <p:txBody>
          <a:bodyPr/>
          <a:lstStyle/>
          <a:p>
            <a:pPr defTabSz="1219170"/>
            <a:endParaRPr lang="fr-FR" sz="2400">
              <a:solidFill>
                <a:prstClr val="black"/>
              </a:solidFill>
              <a:latin typeface="Calibri" panose="020F0502020204030204"/>
            </a:endParaRPr>
          </a:p>
        </p:txBody>
      </p:sp>
      <p:sp>
        <p:nvSpPr>
          <p:cNvPr id="5" name="Shape 3"/>
          <p:cNvSpPr/>
          <p:nvPr/>
        </p:nvSpPr>
        <p:spPr>
          <a:xfrm>
            <a:off x="573024" y="1889760"/>
            <a:ext cx="585216" cy="585216"/>
          </a:xfrm>
          <a:prstGeom prst="ellipse">
            <a:avLst/>
          </a:prstGeom>
          <a:solidFill>
            <a:srgbClr val="1C2B3A"/>
          </a:solidFill>
          <a:ln w="12700">
            <a:solidFill>
              <a:srgbClr val="1C2B3A"/>
            </a:solidFill>
            <a:prstDash val="solid"/>
          </a:ln>
        </p:spPr>
        <p:txBody>
          <a:bodyPr/>
          <a:lstStyle/>
          <a:p>
            <a:pPr defTabSz="1219170"/>
            <a:endParaRPr lang="fr-FR" sz="2400">
              <a:solidFill>
                <a:prstClr val="black"/>
              </a:solidFill>
              <a:latin typeface="Calibri" panose="020F0502020204030204"/>
            </a:endParaRPr>
          </a:p>
        </p:txBody>
      </p:sp>
      <p:sp>
        <p:nvSpPr>
          <p:cNvPr id="6" name="Text 4"/>
          <p:cNvSpPr/>
          <p:nvPr/>
        </p:nvSpPr>
        <p:spPr>
          <a:xfrm>
            <a:off x="573024" y="1889760"/>
            <a:ext cx="585216" cy="585216"/>
          </a:xfrm>
          <a:prstGeom prst="rect">
            <a:avLst/>
          </a:prstGeom>
          <a:noFill/>
          <a:ln/>
        </p:spPr>
        <p:txBody>
          <a:bodyPr wrap="square" rtlCol="0" anchor="ctr"/>
          <a:lstStyle/>
          <a:p>
            <a:pPr algn="ctr" defTabSz="1219170"/>
            <a:r>
              <a:rPr lang="en-US" sz="1067" b="1" dirty="0">
                <a:solidFill>
                  <a:srgbClr val="FFFFFF"/>
                </a:solidFill>
                <a:latin typeface="Calibri" pitchFamily="34" charset="0"/>
                <a:ea typeface="Calibri" pitchFamily="34" charset="-122"/>
                <a:cs typeface="Calibri" pitchFamily="34" charset="-120"/>
              </a:rPr>
              <a:t>EU</a:t>
            </a:r>
            <a:endParaRPr lang="en-US" sz="1067" dirty="0">
              <a:solidFill>
                <a:prstClr val="black"/>
              </a:solidFill>
              <a:latin typeface="Calibri" panose="020F0502020204030204"/>
            </a:endParaRPr>
          </a:p>
        </p:txBody>
      </p:sp>
      <p:sp>
        <p:nvSpPr>
          <p:cNvPr id="7" name="Text 5"/>
          <p:cNvSpPr/>
          <p:nvPr/>
        </p:nvSpPr>
        <p:spPr>
          <a:xfrm>
            <a:off x="573024" y="2560320"/>
            <a:ext cx="2499360" cy="670560"/>
          </a:xfrm>
          <a:prstGeom prst="rect">
            <a:avLst/>
          </a:prstGeom>
          <a:noFill/>
          <a:ln/>
        </p:spPr>
        <p:txBody>
          <a:bodyPr wrap="square" rtlCol="0" anchor="ctr"/>
          <a:lstStyle/>
          <a:p>
            <a:pPr defTabSz="1219170"/>
            <a:r>
              <a:rPr lang="en-US" sz="1600" b="1" dirty="0">
                <a:solidFill>
                  <a:srgbClr val="1C2B3A"/>
                </a:solidFill>
                <a:latin typeface="Calibri" pitchFamily="34" charset="0"/>
                <a:ea typeface="Calibri" pitchFamily="34" charset="-122"/>
                <a:cs typeface="Calibri" pitchFamily="34" charset="-120"/>
              </a:rPr>
              <a:t>EU Taxonomy</a:t>
            </a:r>
            <a:endParaRPr lang="en-US" sz="1600" dirty="0">
              <a:solidFill>
                <a:prstClr val="black"/>
              </a:solidFill>
              <a:latin typeface="Calibri" panose="020F0502020204030204"/>
            </a:endParaRPr>
          </a:p>
        </p:txBody>
      </p:sp>
      <p:sp>
        <p:nvSpPr>
          <p:cNvPr id="8" name="Shape 6"/>
          <p:cNvSpPr/>
          <p:nvPr/>
        </p:nvSpPr>
        <p:spPr>
          <a:xfrm>
            <a:off x="573024" y="3291840"/>
            <a:ext cx="2499360" cy="426720"/>
          </a:xfrm>
          <a:prstGeom prst="rect">
            <a:avLst/>
          </a:prstGeom>
          <a:solidFill>
            <a:srgbClr val="D4A017"/>
          </a:solidFill>
          <a:ln w="12700">
            <a:solidFill>
              <a:srgbClr val="D4A017"/>
            </a:solidFill>
            <a:prstDash val="solid"/>
          </a:ln>
        </p:spPr>
        <p:txBody>
          <a:bodyPr/>
          <a:lstStyle/>
          <a:p>
            <a:pPr defTabSz="1219170"/>
            <a:endParaRPr lang="fr-FR" sz="2400">
              <a:solidFill>
                <a:prstClr val="black"/>
              </a:solidFill>
              <a:latin typeface="Calibri" panose="020F0502020204030204"/>
            </a:endParaRPr>
          </a:p>
        </p:txBody>
      </p:sp>
      <p:sp>
        <p:nvSpPr>
          <p:cNvPr id="9" name="Text 7"/>
          <p:cNvSpPr/>
          <p:nvPr/>
        </p:nvSpPr>
        <p:spPr>
          <a:xfrm>
            <a:off x="573024" y="3291840"/>
            <a:ext cx="2499360" cy="426720"/>
          </a:xfrm>
          <a:prstGeom prst="rect">
            <a:avLst/>
          </a:prstGeom>
          <a:noFill/>
          <a:ln/>
        </p:spPr>
        <p:txBody>
          <a:bodyPr wrap="square" rtlCol="0" anchor="ctr"/>
          <a:lstStyle/>
          <a:p>
            <a:pPr algn="ctr" defTabSz="1219170"/>
            <a:r>
              <a:rPr lang="en-US" sz="1200" b="1" dirty="0">
                <a:solidFill>
                  <a:srgbClr val="FFFFFF"/>
                </a:solidFill>
                <a:latin typeface="Calibri" pitchFamily="34" charset="0"/>
                <a:ea typeface="Calibri" pitchFamily="34" charset="-122"/>
                <a:cs typeface="Calibri" pitchFamily="34" charset="-120"/>
              </a:rPr>
              <a:t>TRANSITIONAL</a:t>
            </a:r>
            <a:endParaRPr lang="en-US" sz="1200" dirty="0">
              <a:solidFill>
                <a:prstClr val="black"/>
              </a:solidFill>
              <a:latin typeface="Calibri" panose="020F0502020204030204"/>
            </a:endParaRPr>
          </a:p>
        </p:txBody>
      </p:sp>
      <p:sp>
        <p:nvSpPr>
          <p:cNvPr id="10" name="Shape 8"/>
          <p:cNvSpPr/>
          <p:nvPr/>
        </p:nvSpPr>
        <p:spPr>
          <a:xfrm>
            <a:off x="646176" y="399897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1" name="Text 9"/>
          <p:cNvSpPr/>
          <p:nvPr/>
        </p:nvSpPr>
        <p:spPr>
          <a:xfrm>
            <a:off x="816864" y="387705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Gas included until 2030</a:t>
            </a:r>
            <a:endParaRPr lang="en-US" sz="1533" dirty="0">
              <a:solidFill>
                <a:prstClr val="black"/>
              </a:solidFill>
              <a:latin typeface="Calibri" panose="020F0502020204030204"/>
            </a:endParaRPr>
          </a:p>
        </p:txBody>
      </p:sp>
      <p:sp>
        <p:nvSpPr>
          <p:cNvPr id="12" name="Shape 10"/>
          <p:cNvSpPr/>
          <p:nvPr/>
        </p:nvSpPr>
        <p:spPr>
          <a:xfrm>
            <a:off x="646176" y="473049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3" name="Text 11"/>
          <p:cNvSpPr/>
          <p:nvPr/>
        </p:nvSpPr>
        <p:spPr>
          <a:xfrm>
            <a:off x="816864" y="460857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Below 270g CO₂/kWh threshold</a:t>
            </a:r>
            <a:endParaRPr lang="en-US" sz="1533" dirty="0">
              <a:solidFill>
                <a:prstClr val="black"/>
              </a:solidFill>
              <a:latin typeface="Calibri" panose="020F0502020204030204"/>
            </a:endParaRPr>
          </a:p>
        </p:txBody>
      </p:sp>
      <p:sp>
        <p:nvSpPr>
          <p:cNvPr id="14" name="Shape 12"/>
          <p:cNvSpPr/>
          <p:nvPr/>
        </p:nvSpPr>
        <p:spPr>
          <a:xfrm>
            <a:off x="646176" y="546201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5" name="Text 13"/>
          <p:cNvSpPr/>
          <p:nvPr/>
        </p:nvSpPr>
        <p:spPr>
          <a:xfrm>
            <a:off x="816864" y="534009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Added after intense lobbying</a:t>
            </a:r>
            <a:endParaRPr lang="en-US" sz="1533" dirty="0">
              <a:solidFill>
                <a:prstClr val="black"/>
              </a:solidFill>
              <a:latin typeface="Calibri" panose="020F0502020204030204"/>
            </a:endParaRPr>
          </a:p>
        </p:txBody>
      </p:sp>
      <p:sp>
        <p:nvSpPr>
          <p:cNvPr id="16" name="Shape 14"/>
          <p:cNvSpPr/>
          <p:nvPr/>
        </p:nvSpPr>
        <p:spPr>
          <a:xfrm>
            <a:off x="3352800" y="1731264"/>
            <a:ext cx="2779776" cy="4876800"/>
          </a:xfrm>
          <a:prstGeom prst="rect">
            <a:avLst/>
          </a:prstGeom>
          <a:solidFill>
            <a:srgbClr val="F7F3EE"/>
          </a:solidFill>
          <a:ln w="12700">
            <a:solidFill>
              <a:srgbClr val="DDD5CA"/>
            </a:solidFill>
            <a:prstDash val="solid"/>
          </a:ln>
        </p:spPr>
        <p:txBody>
          <a:bodyPr/>
          <a:lstStyle/>
          <a:p>
            <a:pPr defTabSz="1219170"/>
            <a:endParaRPr lang="fr-FR" sz="2400">
              <a:solidFill>
                <a:prstClr val="black"/>
              </a:solidFill>
              <a:latin typeface="Calibri" panose="020F0502020204030204"/>
            </a:endParaRPr>
          </a:p>
        </p:txBody>
      </p:sp>
      <p:sp>
        <p:nvSpPr>
          <p:cNvPr id="17" name="Shape 15"/>
          <p:cNvSpPr/>
          <p:nvPr/>
        </p:nvSpPr>
        <p:spPr>
          <a:xfrm>
            <a:off x="3499104" y="1889760"/>
            <a:ext cx="585216" cy="585216"/>
          </a:xfrm>
          <a:prstGeom prst="ellipse">
            <a:avLst/>
          </a:prstGeom>
          <a:solidFill>
            <a:srgbClr val="1C2B3A"/>
          </a:solidFill>
          <a:ln w="12700">
            <a:solidFill>
              <a:srgbClr val="1C2B3A"/>
            </a:solidFill>
            <a:prstDash val="solid"/>
          </a:ln>
        </p:spPr>
        <p:txBody>
          <a:bodyPr/>
          <a:lstStyle/>
          <a:p>
            <a:pPr defTabSz="1219170"/>
            <a:endParaRPr lang="fr-FR" sz="2400">
              <a:solidFill>
                <a:prstClr val="black"/>
              </a:solidFill>
              <a:latin typeface="Calibri" panose="020F0502020204030204"/>
            </a:endParaRPr>
          </a:p>
        </p:txBody>
      </p:sp>
      <p:sp>
        <p:nvSpPr>
          <p:cNvPr id="18" name="Text 16"/>
          <p:cNvSpPr/>
          <p:nvPr/>
        </p:nvSpPr>
        <p:spPr>
          <a:xfrm>
            <a:off x="3499104" y="1889760"/>
            <a:ext cx="585216" cy="585216"/>
          </a:xfrm>
          <a:prstGeom prst="rect">
            <a:avLst/>
          </a:prstGeom>
          <a:noFill/>
          <a:ln/>
        </p:spPr>
        <p:txBody>
          <a:bodyPr wrap="square" rtlCol="0" anchor="ctr"/>
          <a:lstStyle/>
          <a:p>
            <a:pPr algn="ctr" defTabSz="1219170"/>
            <a:r>
              <a:rPr lang="en-US" sz="1067" b="1" dirty="0">
                <a:solidFill>
                  <a:srgbClr val="FFFFFF"/>
                </a:solidFill>
                <a:latin typeface="Calibri" pitchFamily="34" charset="0"/>
                <a:ea typeface="Calibri" pitchFamily="34" charset="-122"/>
                <a:cs typeface="Calibri" pitchFamily="34" charset="-120"/>
              </a:rPr>
              <a:t>CN</a:t>
            </a:r>
            <a:endParaRPr lang="en-US" sz="1067" dirty="0">
              <a:solidFill>
                <a:prstClr val="black"/>
              </a:solidFill>
              <a:latin typeface="Calibri" panose="020F0502020204030204"/>
            </a:endParaRPr>
          </a:p>
        </p:txBody>
      </p:sp>
      <p:sp>
        <p:nvSpPr>
          <p:cNvPr id="19" name="Text 17"/>
          <p:cNvSpPr/>
          <p:nvPr/>
        </p:nvSpPr>
        <p:spPr>
          <a:xfrm>
            <a:off x="3499104" y="2560320"/>
            <a:ext cx="2499360" cy="670560"/>
          </a:xfrm>
          <a:prstGeom prst="rect">
            <a:avLst/>
          </a:prstGeom>
          <a:noFill/>
          <a:ln/>
        </p:spPr>
        <p:txBody>
          <a:bodyPr wrap="square" rtlCol="0" anchor="ctr"/>
          <a:lstStyle/>
          <a:p>
            <a:pPr defTabSz="1219170"/>
            <a:r>
              <a:rPr lang="en-US" sz="1600" b="1" dirty="0">
                <a:solidFill>
                  <a:srgbClr val="1C2B3A"/>
                </a:solidFill>
                <a:latin typeface="Calibri" pitchFamily="34" charset="0"/>
                <a:ea typeface="Calibri" pitchFamily="34" charset="-122"/>
                <a:cs typeface="Calibri" pitchFamily="34" charset="-120"/>
              </a:rPr>
              <a:t>China Green Bond Catalogue</a:t>
            </a:r>
            <a:endParaRPr lang="en-US" sz="1600" dirty="0">
              <a:solidFill>
                <a:prstClr val="black"/>
              </a:solidFill>
              <a:latin typeface="Calibri" panose="020F0502020204030204"/>
            </a:endParaRPr>
          </a:p>
        </p:txBody>
      </p:sp>
      <p:sp>
        <p:nvSpPr>
          <p:cNvPr id="20" name="Shape 18"/>
          <p:cNvSpPr/>
          <p:nvPr/>
        </p:nvSpPr>
        <p:spPr>
          <a:xfrm>
            <a:off x="3499104" y="3291840"/>
            <a:ext cx="2499360" cy="426720"/>
          </a:xfrm>
          <a:prstGeom prst="rect">
            <a:avLst/>
          </a:prstGeom>
          <a:solidFill>
            <a:srgbClr val="2D8C4E"/>
          </a:solidFill>
          <a:ln w="12700">
            <a:solidFill>
              <a:srgbClr val="2D8C4E"/>
            </a:solidFill>
            <a:prstDash val="solid"/>
          </a:ln>
        </p:spPr>
        <p:txBody>
          <a:bodyPr/>
          <a:lstStyle/>
          <a:p>
            <a:pPr defTabSz="1219170"/>
            <a:endParaRPr lang="fr-FR" sz="2400">
              <a:solidFill>
                <a:prstClr val="black"/>
              </a:solidFill>
              <a:latin typeface="Calibri" panose="020F0502020204030204"/>
            </a:endParaRPr>
          </a:p>
        </p:txBody>
      </p:sp>
      <p:sp>
        <p:nvSpPr>
          <p:cNvPr id="21" name="Text 19"/>
          <p:cNvSpPr/>
          <p:nvPr/>
        </p:nvSpPr>
        <p:spPr>
          <a:xfrm>
            <a:off x="3499104" y="3291840"/>
            <a:ext cx="2499360" cy="426720"/>
          </a:xfrm>
          <a:prstGeom prst="rect">
            <a:avLst/>
          </a:prstGeom>
          <a:noFill/>
          <a:ln/>
        </p:spPr>
        <p:txBody>
          <a:bodyPr wrap="square" rtlCol="0" anchor="ctr"/>
          <a:lstStyle/>
          <a:p>
            <a:pPr algn="ctr" defTabSz="1219170"/>
            <a:r>
              <a:rPr lang="en-US" sz="1200" b="1" dirty="0">
                <a:solidFill>
                  <a:srgbClr val="FFFFFF"/>
                </a:solidFill>
                <a:latin typeface="Calibri" pitchFamily="34" charset="0"/>
                <a:ea typeface="Calibri" pitchFamily="34" charset="-122"/>
                <a:cs typeface="Calibri" pitchFamily="34" charset="-120"/>
              </a:rPr>
              <a:t>GREEN</a:t>
            </a:r>
            <a:endParaRPr lang="en-US" sz="1200" dirty="0">
              <a:solidFill>
                <a:prstClr val="black"/>
              </a:solidFill>
              <a:latin typeface="Calibri" panose="020F0502020204030204"/>
            </a:endParaRPr>
          </a:p>
        </p:txBody>
      </p:sp>
      <p:sp>
        <p:nvSpPr>
          <p:cNvPr id="22" name="Shape 20"/>
          <p:cNvSpPr/>
          <p:nvPr/>
        </p:nvSpPr>
        <p:spPr>
          <a:xfrm>
            <a:off x="3572256" y="399897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23" name="Text 21"/>
          <p:cNvSpPr/>
          <p:nvPr/>
        </p:nvSpPr>
        <p:spPr>
          <a:xfrm>
            <a:off x="3742944" y="387705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Gas classified as green</a:t>
            </a:r>
            <a:endParaRPr lang="en-US" sz="1533" dirty="0">
              <a:solidFill>
                <a:prstClr val="black"/>
              </a:solidFill>
              <a:latin typeface="Calibri" panose="020F0502020204030204"/>
            </a:endParaRPr>
          </a:p>
        </p:txBody>
      </p:sp>
      <p:sp>
        <p:nvSpPr>
          <p:cNvPr id="24" name="Shape 22"/>
          <p:cNvSpPr/>
          <p:nvPr/>
        </p:nvSpPr>
        <p:spPr>
          <a:xfrm>
            <a:off x="3572256" y="473049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25" name="Text 23"/>
          <p:cNvSpPr/>
          <p:nvPr/>
        </p:nvSpPr>
        <p:spPr>
          <a:xfrm>
            <a:off x="3742944" y="460857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Clean coal was green until 2021</a:t>
            </a:r>
            <a:endParaRPr lang="en-US" sz="1533" dirty="0">
              <a:solidFill>
                <a:prstClr val="black"/>
              </a:solidFill>
              <a:latin typeface="Calibri" panose="020F0502020204030204"/>
            </a:endParaRPr>
          </a:p>
        </p:txBody>
      </p:sp>
      <p:sp>
        <p:nvSpPr>
          <p:cNvPr id="26" name="Shape 24"/>
          <p:cNvSpPr/>
          <p:nvPr/>
        </p:nvSpPr>
        <p:spPr>
          <a:xfrm>
            <a:off x="3572256" y="546201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27" name="Text 25"/>
          <p:cNvSpPr/>
          <p:nvPr/>
        </p:nvSpPr>
        <p:spPr>
          <a:xfrm>
            <a:off x="3742944" y="534009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Growth objectives dominate</a:t>
            </a:r>
            <a:endParaRPr lang="en-US" sz="1533" dirty="0">
              <a:solidFill>
                <a:prstClr val="black"/>
              </a:solidFill>
              <a:latin typeface="Calibri" panose="020F0502020204030204"/>
            </a:endParaRPr>
          </a:p>
        </p:txBody>
      </p:sp>
      <p:sp>
        <p:nvSpPr>
          <p:cNvPr id="28" name="Shape 26"/>
          <p:cNvSpPr/>
          <p:nvPr/>
        </p:nvSpPr>
        <p:spPr>
          <a:xfrm>
            <a:off x="6278880" y="1731264"/>
            <a:ext cx="2779776" cy="4876800"/>
          </a:xfrm>
          <a:prstGeom prst="rect">
            <a:avLst/>
          </a:prstGeom>
          <a:solidFill>
            <a:srgbClr val="F7F3EE"/>
          </a:solidFill>
          <a:ln w="12700">
            <a:solidFill>
              <a:srgbClr val="DDD5CA"/>
            </a:solidFill>
            <a:prstDash val="solid"/>
          </a:ln>
        </p:spPr>
        <p:txBody>
          <a:bodyPr/>
          <a:lstStyle/>
          <a:p>
            <a:pPr defTabSz="1219170"/>
            <a:endParaRPr lang="fr-FR" sz="2400">
              <a:solidFill>
                <a:prstClr val="black"/>
              </a:solidFill>
              <a:latin typeface="Calibri" panose="020F0502020204030204"/>
            </a:endParaRPr>
          </a:p>
        </p:txBody>
      </p:sp>
      <p:sp>
        <p:nvSpPr>
          <p:cNvPr id="29" name="Shape 27"/>
          <p:cNvSpPr/>
          <p:nvPr/>
        </p:nvSpPr>
        <p:spPr>
          <a:xfrm>
            <a:off x="6425184" y="1889760"/>
            <a:ext cx="585216" cy="585216"/>
          </a:xfrm>
          <a:prstGeom prst="ellipse">
            <a:avLst/>
          </a:prstGeom>
          <a:solidFill>
            <a:srgbClr val="1C2B3A"/>
          </a:solidFill>
          <a:ln w="12700">
            <a:solidFill>
              <a:srgbClr val="1C2B3A"/>
            </a:solidFill>
            <a:prstDash val="solid"/>
          </a:ln>
        </p:spPr>
        <p:txBody>
          <a:bodyPr/>
          <a:lstStyle/>
          <a:p>
            <a:pPr defTabSz="1219170"/>
            <a:endParaRPr lang="fr-FR" sz="2400">
              <a:solidFill>
                <a:prstClr val="black"/>
              </a:solidFill>
              <a:latin typeface="Calibri" panose="020F0502020204030204"/>
            </a:endParaRPr>
          </a:p>
        </p:txBody>
      </p:sp>
      <p:sp>
        <p:nvSpPr>
          <p:cNvPr id="30" name="Text 28"/>
          <p:cNvSpPr/>
          <p:nvPr/>
        </p:nvSpPr>
        <p:spPr>
          <a:xfrm>
            <a:off x="6425184" y="1889760"/>
            <a:ext cx="585216" cy="585216"/>
          </a:xfrm>
          <a:prstGeom prst="rect">
            <a:avLst/>
          </a:prstGeom>
          <a:noFill/>
          <a:ln/>
        </p:spPr>
        <p:txBody>
          <a:bodyPr wrap="square" rtlCol="0" anchor="ctr"/>
          <a:lstStyle/>
          <a:p>
            <a:pPr algn="ctr" defTabSz="1219170"/>
            <a:r>
              <a:rPr lang="en-US" sz="1067" b="1" dirty="0">
                <a:solidFill>
                  <a:srgbClr val="FFFFFF"/>
                </a:solidFill>
                <a:latin typeface="Calibri" pitchFamily="34" charset="0"/>
                <a:ea typeface="Calibri" pitchFamily="34" charset="-122"/>
                <a:cs typeface="Calibri" pitchFamily="34" charset="-120"/>
              </a:rPr>
              <a:t>US</a:t>
            </a:r>
            <a:endParaRPr lang="en-US" sz="1067" dirty="0">
              <a:solidFill>
                <a:prstClr val="black"/>
              </a:solidFill>
              <a:latin typeface="Calibri" panose="020F0502020204030204"/>
            </a:endParaRPr>
          </a:p>
        </p:txBody>
      </p:sp>
      <p:sp>
        <p:nvSpPr>
          <p:cNvPr id="31" name="Text 29"/>
          <p:cNvSpPr/>
          <p:nvPr/>
        </p:nvSpPr>
        <p:spPr>
          <a:xfrm>
            <a:off x="6425184" y="2560320"/>
            <a:ext cx="2499360" cy="670560"/>
          </a:xfrm>
          <a:prstGeom prst="rect">
            <a:avLst/>
          </a:prstGeom>
          <a:noFill/>
          <a:ln/>
        </p:spPr>
        <p:txBody>
          <a:bodyPr wrap="square" rtlCol="0" anchor="ctr"/>
          <a:lstStyle/>
          <a:p>
            <a:pPr defTabSz="1219170"/>
            <a:r>
              <a:rPr lang="en-US" sz="1600" b="1" dirty="0">
                <a:solidFill>
                  <a:srgbClr val="1C2B3A"/>
                </a:solidFill>
                <a:latin typeface="Calibri" pitchFamily="34" charset="0"/>
                <a:ea typeface="Calibri" pitchFamily="34" charset="-122"/>
                <a:cs typeface="Calibri" pitchFamily="34" charset="-120"/>
              </a:rPr>
              <a:t>US SEC Climate Rules</a:t>
            </a:r>
            <a:endParaRPr lang="en-US" sz="1600" dirty="0">
              <a:solidFill>
                <a:prstClr val="black"/>
              </a:solidFill>
              <a:latin typeface="Calibri" panose="020F0502020204030204"/>
            </a:endParaRPr>
          </a:p>
        </p:txBody>
      </p:sp>
      <p:sp>
        <p:nvSpPr>
          <p:cNvPr id="32" name="Shape 30"/>
          <p:cNvSpPr/>
          <p:nvPr/>
        </p:nvSpPr>
        <p:spPr>
          <a:xfrm>
            <a:off x="6425184" y="3291840"/>
            <a:ext cx="2499360" cy="426720"/>
          </a:xfrm>
          <a:prstGeom prst="rect">
            <a:avLst/>
          </a:prstGeom>
          <a:solidFill>
            <a:srgbClr val="4A6FA5"/>
          </a:solidFill>
          <a:ln w="12700">
            <a:solidFill>
              <a:srgbClr val="4A6FA5"/>
            </a:solidFill>
            <a:prstDash val="solid"/>
          </a:ln>
        </p:spPr>
        <p:txBody>
          <a:bodyPr/>
          <a:lstStyle/>
          <a:p>
            <a:pPr defTabSz="1219170"/>
            <a:endParaRPr lang="fr-FR" sz="2400">
              <a:solidFill>
                <a:prstClr val="black"/>
              </a:solidFill>
              <a:latin typeface="Calibri" panose="020F0502020204030204"/>
            </a:endParaRPr>
          </a:p>
        </p:txBody>
      </p:sp>
      <p:sp>
        <p:nvSpPr>
          <p:cNvPr id="33" name="Text 31"/>
          <p:cNvSpPr/>
          <p:nvPr/>
        </p:nvSpPr>
        <p:spPr>
          <a:xfrm>
            <a:off x="6425184" y="3291840"/>
            <a:ext cx="2499360" cy="426720"/>
          </a:xfrm>
          <a:prstGeom prst="rect">
            <a:avLst/>
          </a:prstGeom>
          <a:noFill/>
          <a:ln/>
        </p:spPr>
        <p:txBody>
          <a:bodyPr wrap="square" rtlCol="0" anchor="ctr"/>
          <a:lstStyle/>
          <a:p>
            <a:pPr algn="ctr" defTabSz="1219170"/>
            <a:r>
              <a:rPr lang="en-US" sz="1200" b="1" dirty="0">
                <a:solidFill>
                  <a:srgbClr val="FFFFFF"/>
                </a:solidFill>
                <a:latin typeface="Calibri" pitchFamily="34" charset="0"/>
                <a:ea typeface="Calibri" pitchFamily="34" charset="-122"/>
                <a:cs typeface="Calibri" pitchFamily="34" charset="-120"/>
              </a:rPr>
              <a:t>NO TAXONOMY</a:t>
            </a:r>
            <a:endParaRPr lang="en-US" sz="1200" dirty="0">
              <a:solidFill>
                <a:prstClr val="black"/>
              </a:solidFill>
              <a:latin typeface="Calibri" panose="020F0502020204030204"/>
            </a:endParaRPr>
          </a:p>
        </p:txBody>
      </p:sp>
      <p:sp>
        <p:nvSpPr>
          <p:cNvPr id="34" name="Shape 32"/>
          <p:cNvSpPr/>
          <p:nvPr/>
        </p:nvSpPr>
        <p:spPr>
          <a:xfrm>
            <a:off x="6498336" y="399897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35" name="Text 33"/>
          <p:cNvSpPr/>
          <p:nvPr/>
        </p:nvSpPr>
        <p:spPr>
          <a:xfrm>
            <a:off x="6669024" y="387705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No asset classification</a:t>
            </a:r>
            <a:endParaRPr lang="en-US" sz="1533" dirty="0">
              <a:solidFill>
                <a:prstClr val="black"/>
              </a:solidFill>
              <a:latin typeface="Calibri" panose="020F0502020204030204"/>
            </a:endParaRPr>
          </a:p>
        </p:txBody>
      </p:sp>
      <p:sp>
        <p:nvSpPr>
          <p:cNvPr id="36" name="Shape 34"/>
          <p:cNvSpPr/>
          <p:nvPr/>
        </p:nvSpPr>
        <p:spPr>
          <a:xfrm>
            <a:off x="6498336" y="473049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37" name="Text 35"/>
          <p:cNvSpPr/>
          <p:nvPr/>
        </p:nvSpPr>
        <p:spPr>
          <a:xfrm>
            <a:off x="6669024" y="460857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Disclosure-only approach</a:t>
            </a:r>
            <a:endParaRPr lang="en-US" sz="1533" dirty="0">
              <a:solidFill>
                <a:prstClr val="black"/>
              </a:solidFill>
              <a:latin typeface="Calibri" panose="020F0502020204030204"/>
            </a:endParaRPr>
          </a:p>
        </p:txBody>
      </p:sp>
      <p:sp>
        <p:nvSpPr>
          <p:cNvPr id="38" name="Shape 36"/>
          <p:cNvSpPr/>
          <p:nvPr/>
        </p:nvSpPr>
        <p:spPr>
          <a:xfrm>
            <a:off x="6498336" y="546201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39" name="Text 37"/>
          <p:cNvSpPr/>
          <p:nvPr/>
        </p:nvSpPr>
        <p:spPr>
          <a:xfrm>
            <a:off x="6669024" y="534009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Rules challenged in courts</a:t>
            </a:r>
            <a:endParaRPr lang="en-US" sz="1533" dirty="0">
              <a:solidFill>
                <a:prstClr val="black"/>
              </a:solidFill>
              <a:latin typeface="Calibri" panose="020F0502020204030204"/>
            </a:endParaRPr>
          </a:p>
        </p:txBody>
      </p:sp>
      <p:sp>
        <p:nvSpPr>
          <p:cNvPr id="40" name="Shape 38"/>
          <p:cNvSpPr/>
          <p:nvPr/>
        </p:nvSpPr>
        <p:spPr>
          <a:xfrm>
            <a:off x="9204960" y="1731264"/>
            <a:ext cx="2779776" cy="4876800"/>
          </a:xfrm>
          <a:prstGeom prst="rect">
            <a:avLst/>
          </a:prstGeom>
          <a:solidFill>
            <a:srgbClr val="F7F3EE"/>
          </a:solidFill>
          <a:ln w="12700">
            <a:solidFill>
              <a:srgbClr val="DDD5CA"/>
            </a:solidFill>
            <a:prstDash val="solid"/>
          </a:ln>
        </p:spPr>
        <p:txBody>
          <a:bodyPr/>
          <a:lstStyle/>
          <a:p>
            <a:pPr defTabSz="1219170"/>
            <a:endParaRPr lang="fr-FR" sz="2400">
              <a:solidFill>
                <a:prstClr val="black"/>
              </a:solidFill>
              <a:latin typeface="Calibri" panose="020F0502020204030204"/>
            </a:endParaRPr>
          </a:p>
        </p:txBody>
      </p:sp>
      <p:sp>
        <p:nvSpPr>
          <p:cNvPr id="41" name="Shape 39"/>
          <p:cNvSpPr/>
          <p:nvPr/>
        </p:nvSpPr>
        <p:spPr>
          <a:xfrm>
            <a:off x="9351264" y="1889760"/>
            <a:ext cx="585216" cy="585216"/>
          </a:xfrm>
          <a:prstGeom prst="ellipse">
            <a:avLst/>
          </a:prstGeom>
          <a:solidFill>
            <a:srgbClr val="1C2B3A"/>
          </a:solidFill>
          <a:ln w="12700">
            <a:solidFill>
              <a:srgbClr val="1C2B3A"/>
            </a:solidFill>
            <a:prstDash val="solid"/>
          </a:ln>
        </p:spPr>
        <p:txBody>
          <a:bodyPr/>
          <a:lstStyle/>
          <a:p>
            <a:pPr defTabSz="1219170"/>
            <a:endParaRPr lang="fr-FR" sz="2400">
              <a:solidFill>
                <a:prstClr val="black"/>
              </a:solidFill>
              <a:latin typeface="Calibri" panose="020F0502020204030204"/>
            </a:endParaRPr>
          </a:p>
        </p:txBody>
      </p:sp>
      <p:sp>
        <p:nvSpPr>
          <p:cNvPr id="42" name="Text 40"/>
          <p:cNvSpPr/>
          <p:nvPr/>
        </p:nvSpPr>
        <p:spPr>
          <a:xfrm>
            <a:off x="9351264" y="1889760"/>
            <a:ext cx="585216" cy="585216"/>
          </a:xfrm>
          <a:prstGeom prst="rect">
            <a:avLst/>
          </a:prstGeom>
          <a:noFill/>
          <a:ln/>
        </p:spPr>
        <p:txBody>
          <a:bodyPr wrap="square" rtlCol="0" anchor="ctr"/>
          <a:lstStyle/>
          <a:p>
            <a:pPr algn="ctr" defTabSz="1219170"/>
            <a:r>
              <a:rPr lang="en-US" sz="1067" b="1" dirty="0">
                <a:solidFill>
                  <a:srgbClr val="FFFFFF"/>
                </a:solidFill>
                <a:latin typeface="Calibri" pitchFamily="34" charset="0"/>
                <a:ea typeface="Calibri" pitchFamily="34" charset="-122"/>
                <a:cs typeface="Calibri" pitchFamily="34" charset="-120"/>
              </a:rPr>
              <a:t>INT</a:t>
            </a:r>
            <a:endParaRPr lang="en-US" sz="1067" dirty="0">
              <a:solidFill>
                <a:prstClr val="black"/>
              </a:solidFill>
              <a:latin typeface="Calibri" panose="020F0502020204030204"/>
            </a:endParaRPr>
          </a:p>
        </p:txBody>
      </p:sp>
      <p:sp>
        <p:nvSpPr>
          <p:cNvPr id="43" name="Text 41"/>
          <p:cNvSpPr/>
          <p:nvPr/>
        </p:nvSpPr>
        <p:spPr>
          <a:xfrm>
            <a:off x="9351264" y="2560320"/>
            <a:ext cx="2499360" cy="670560"/>
          </a:xfrm>
          <a:prstGeom prst="rect">
            <a:avLst/>
          </a:prstGeom>
          <a:noFill/>
          <a:ln/>
        </p:spPr>
        <p:txBody>
          <a:bodyPr wrap="square" rtlCol="0" anchor="ctr"/>
          <a:lstStyle/>
          <a:p>
            <a:pPr defTabSz="1219170"/>
            <a:r>
              <a:rPr lang="en-US" sz="1600" b="1" dirty="0">
                <a:solidFill>
                  <a:srgbClr val="1C2B3A"/>
                </a:solidFill>
                <a:latin typeface="Calibri" pitchFamily="34" charset="0"/>
                <a:ea typeface="Calibri" pitchFamily="34" charset="-122"/>
                <a:cs typeface="Calibri" pitchFamily="34" charset="-120"/>
              </a:rPr>
              <a:t>IPSF Common Ground</a:t>
            </a:r>
            <a:endParaRPr lang="en-US" sz="1600" dirty="0">
              <a:solidFill>
                <a:prstClr val="black"/>
              </a:solidFill>
              <a:latin typeface="Calibri" panose="020F0502020204030204"/>
            </a:endParaRPr>
          </a:p>
        </p:txBody>
      </p:sp>
      <p:sp>
        <p:nvSpPr>
          <p:cNvPr id="44" name="Shape 42"/>
          <p:cNvSpPr/>
          <p:nvPr/>
        </p:nvSpPr>
        <p:spPr>
          <a:xfrm>
            <a:off x="9351264" y="3291840"/>
            <a:ext cx="2499360" cy="426720"/>
          </a:xfrm>
          <a:prstGeom prst="rect">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45" name="Text 43"/>
          <p:cNvSpPr/>
          <p:nvPr/>
        </p:nvSpPr>
        <p:spPr>
          <a:xfrm>
            <a:off x="9351264" y="3291840"/>
            <a:ext cx="2499360" cy="426720"/>
          </a:xfrm>
          <a:prstGeom prst="rect">
            <a:avLst/>
          </a:prstGeom>
          <a:noFill/>
          <a:ln/>
        </p:spPr>
        <p:txBody>
          <a:bodyPr wrap="square" rtlCol="0" anchor="ctr"/>
          <a:lstStyle/>
          <a:p>
            <a:pPr algn="ctr" defTabSz="1219170"/>
            <a:r>
              <a:rPr lang="en-US" sz="1200" b="1" dirty="0">
                <a:solidFill>
                  <a:srgbClr val="FFFFFF"/>
                </a:solidFill>
                <a:latin typeface="Calibri" pitchFamily="34" charset="0"/>
                <a:ea typeface="Calibri" pitchFamily="34" charset="-122"/>
                <a:cs typeface="Calibri" pitchFamily="34" charset="-120"/>
              </a:rPr>
              <a:t>~80% OVERLAP</a:t>
            </a:r>
            <a:endParaRPr lang="en-US" sz="1200" dirty="0">
              <a:solidFill>
                <a:prstClr val="black"/>
              </a:solidFill>
              <a:latin typeface="Calibri" panose="020F0502020204030204"/>
            </a:endParaRPr>
          </a:p>
        </p:txBody>
      </p:sp>
      <p:sp>
        <p:nvSpPr>
          <p:cNvPr id="46" name="Shape 44"/>
          <p:cNvSpPr/>
          <p:nvPr/>
        </p:nvSpPr>
        <p:spPr>
          <a:xfrm>
            <a:off x="9424416" y="399897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47" name="Text 45"/>
          <p:cNvSpPr/>
          <p:nvPr/>
        </p:nvSpPr>
        <p:spPr>
          <a:xfrm>
            <a:off x="9595104" y="387705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EU–China comparison exercise</a:t>
            </a:r>
            <a:endParaRPr lang="en-US" sz="1533" dirty="0">
              <a:solidFill>
                <a:prstClr val="black"/>
              </a:solidFill>
              <a:latin typeface="Calibri" panose="020F0502020204030204"/>
            </a:endParaRPr>
          </a:p>
        </p:txBody>
      </p:sp>
      <p:sp>
        <p:nvSpPr>
          <p:cNvPr id="48" name="Shape 46"/>
          <p:cNvSpPr/>
          <p:nvPr/>
        </p:nvSpPr>
        <p:spPr>
          <a:xfrm>
            <a:off x="9424416" y="473049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49" name="Text 47"/>
          <p:cNvSpPr/>
          <p:nvPr/>
        </p:nvSpPr>
        <p:spPr>
          <a:xfrm>
            <a:off x="9595104" y="460857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20% gap = gas, nuclear, agriculture</a:t>
            </a:r>
            <a:endParaRPr lang="en-US" sz="1533" dirty="0">
              <a:solidFill>
                <a:prstClr val="black"/>
              </a:solidFill>
              <a:latin typeface="Calibri" panose="020F0502020204030204"/>
            </a:endParaRPr>
          </a:p>
        </p:txBody>
      </p:sp>
      <p:sp>
        <p:nvSpPr>
          <p:cNvPr id="50" name="Shape 48"/>
          <p:cNvSpPr/>
          <p:nvPr/>
        </p:nvSpPr>
        <p:spPr>
          <a:xfrm>
            <a:off x="9424416" y="5462016"/>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51" name="Text 49"/>
          <p:cNvSpPr/>
          <p:nvPr/>
        </p:nvSpPr>
        <p:spPr>
          <a:xfrm>
            <a:off x="9595104" y="5340096"/>
            <a:ext cx="2292096" cy="670560"/>
          </a:xfrm>
          <a:prstGeom prst="rect">
            <a:avLst/>
          </a:prstGeom>
          <a:noFill/>
          <a:ln/>
        </p:spPr>
        <p:txBody>
          <a:bodyPr wrap="square" rtlCol="0" anchor="ctr"/>
          <a:lstStyle/>
          <a:p>
            <a:pPr defTabSz="1219170"/>
            <a:r>
              <a:rPr lang="en-US" sz="1533" dirty="0">
                <a:solidFill>
                  <a:srgbClr val="253647"/>
                </a:solidFill>
                <a:latin typeface="Calibri" pitchFamily="34" charset="0"/>
                <a:ea typeface="Calibri" pitchFamily="34" charset="-122"/>
                <a:cs typeface="Calibri" pitchFamily="34" charset="-120"/>
              </a:rPr>
              <a:t>Most contested assets excluded</a:t>
            </a:r>
            <a:endParaRPr lang="en-US" sz="1533" dirty="0">
              <a:solidFill>
                <a:prstClr val="black"/>
              </a:solidFill>
              <a:latin typeface="Calibri" panose="020F0502020204030204"/>
            </a:endParaRPr>
          </a:p>
        </p:txBody>
      </p:sp>
      <p:sp>
        <p:nvSpPr>
          <p:cNvPr id="52" name="Text 50"/>
          <p:cNvSpPr/>
          <p:nvPr/>
        </p:nvSpPr>
        <p:spPr>
          <a:xfrm>
            <a:off x="11460480" y="6339840"/>
            <a:ext cx="548640" cy="365760"/>
          </a:xfrm>
          <a:prstGeom prst="rect">
            <a:avLst/>
          </a:prstGeom>
          <a:noFill/>
          <a:ln/>
        </p:spPr>
        <p:txBody>
          <a:bodyPr wrap="square" rtlCol="0" anchor="ctr"/>
          <a:lstStyle/>
          <a:p>
            <a:pPr algn="r" defTabSz="1219170"/>
            <a:r>
              <a:rPr lang="en-US" sz="1333" dirty="0">
                <a:solidFill>
                  <a:srgbClr val="8FA3B1"/>
                </a:solidFill>
                <a:latin typeface="Calibri" pitchFamily="34" charset="0"/>
                <a:ea typeface="Calibri" pitchFamily="34" charset="-122"/>
                <a:cs typeface="Calibri" pitchFamily="34" charset="-120"/>
              </a:rPr>
              <a:t>02</a:t>
            </a:r>
            <a:endParaRPr lang="en-US" sz="1333" dirty="0">
              <a:solidFill>
                <a:prstClr val="black"/>
              </a:solidFill>
              <a:latin typeface="Calibri" panose="020F0502020204030204"/>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solidFill>
          <a:srgbClr val="1C2B3A"/>
        </a:solidFill>
        <a:effectLst/>
      </p:bgPr>
    </p:bg>
    <p:spTree>
      <p:nvGrpSpPr>
        <p:cNvPr id="1" name=""/>
        <p:cNvGrpSpPr/>
        <p:nvPr/>
      </p:nvGrpSpPr>
      <p:grpSpPr>
        <a:xfrm>
          <a:off x="0" y="0"/>
          <a:ext cx="0" cy="0"/>
          <a:chOff x="0" y="0"/>
          <a:chExt cx="0" cy="0"/>
        </a:xfrm>
      </p:grpSpPr>
      <p:sp>
        <p:nvSpPr>
          <p:cNvPr id="2" name="Text 0"/>
          <p:cNvSpPr/>
          <p:nvPr/>
        </p:nvSpPr>
        <p:spPr>
          <a:xfrm>
            <a:off x="609600" y="268224"/>
            <a:ext cx="10972800" cy="792480"/>
          </a:xfrm>
          <a:prstGeom prst="rect">
            <a:avLst/>
          </a:prstGeom>
          <a:noFill/>
          <a:ln/>
        </p:spPr>
        <p:txBody>
          <a:bodyPr wrap="square" rtlCol="0" anchor="ctr"/>
          <a:lstStyle/>
          <a:p>
            <a:pPr defTabSz="1219170"/>
            <a:r>
              <a:rPr lang="en-US" sz="4267" b="1" dirty="0">
                <a:solidFill>
                  <a:srgbClr val="FFFFFF"/>
                </a:solidFill>
                <a:latin typeface="Georgia" pitchFamily="34" charset="0"/>
                <a:ea typeface="Georgia" pitchFamily="34" charset="-122"/>
                <a:cs typeface="Georgia" pitchFamily="34" charset="-120"/>
              </a:rPr>
              <a:t>Fragmentation has consequences.</a:t>
            </a:r>
            <a:endParaRPr lang="en-US" sz="4267" dirty="0">
              <a:solidFill>
                <a:prstClr val="black"/>
              </a:solidFill>
              <a:latin typeface="Calibri" panose="020F0502020204030204"/>
            </a:endParaRPr>
          </a:p>
        </p:txBody>
      </p:sp>
      <p:sp>
        <p:nvSpPr>
          <p:cNvPr id="3" name="Shape 1"/>
          <p:cNvSpPr/>
          <p:nvPr/>
        </p:nvSpPr>
        <p:spPr>
          <a:xfrm>
            <a:off x="487680" y="1280160"/>
            <a:ext cx="5486400" cy="5120640"/>
          </a:xfrm>
          <a:prstGeom prst="rect">
            <a:avLst/>
          </a:prstGeom>
          <a:solidFill>
            <a:srgbClr val="253647"/>
          </a:solidFill>
          <a:ln w="12700">
            <a:solidFill>
              <a:srgbClr val="2E4A60"/>
            </a:solidFill>
            <a:prstDash val="solid"/>
          </a:ln>
        </p:spPr>
        <p:txBody>
          <a:bodyPr/>
          <a:lstStyle/>
          <a:p>
            <a:pPr defTabSz="1219170"/>
            <a:endParaRPr lang="fr-FR" sz="2400">
              <a:solidFill>
                <a:prstClr val="black"/>
              </a:solidFill>
              <a:latin typeface="Calibri" panose="020F0502020204030204"/>
            </a:endParaRPr>
          </a:p>
        </p:txBody>
      </p:sp>
      <p:sp>
        <p:nvSpPr>
          <p:cNvPr id="4" name="Text 2"/>
          <p:cNvSpPr/>
          <p:nvPr/>
        </p:nvSpPr>
        <p:spPr>
          <a:xfrm>
            <a:off x="731520" y="1463040"/>
            <a:ext cx="4998720" cy="670560"/>
          </a:xfrm>
          <a:prstGeom prst="rect">
            <a:avLst/>
          </a:prstGeom>
          <a:noFill/>
          <a:ln/>
        </p:spPr>
        <p:txBody>
          <a:bodyPr wrap="square" rtlCol="0" anchor="ctr"/>
          <a:lstStyle/>
          <a:p>
            <a:pPr defTabSz="1219170"/>
            <a:r>
              <a:rPr lang="en-US" sz="2400" b="1" dirty="0">
                <a:solidFill>
                  <a:srgbClr val="C4522A"/>
                </a:solidFill>
                <a:latin typeface="Georgia" pitchFamily="34" charset="0"/>
                <a:ea typeface="Georgia" pitchFamily="34" charset="-122"/>
                <a:cs typeface="Georgia" pitchFamily="34" charset="-120"/>
              </a:rPr>
              <a:t>01  Greenwashing</a:t>
            </a:r>
            <a:endParaRPr lang="en-US" sz="2400" dirty="0">
              <a:solidFill>
                <a:prstClr val="black"/>
              </a:solidFill>
              <a:latin typeface="Calibri" panose="020F0502020204030204"/>
            </a:endParaRPr>
          </a:p>
        </p:txBody>
      </p:sp>
      <p:sp>
        <p:nvSpPr>
          <p:cNvPr id="5" name="Shape 3"/>
          <p:cNvSpPr/>
          <p:nvPr/>
        </p:nvSpPr>
        <p:spPr>
          <a:xfrm>
            <a:off x="792480" y="2560320"/>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6" name="Text 4"/>
          <p:cNvSpPr/>
          <p:nvPr/>
        </p:nvSpPr>
        <p:spPr>
          <a:xfrm>
            <a:off x="999744" y="2414016"/>
            <a:ext cx="4754880" cy="914400"/>
          </a:xfrm>
          <a:prstGeom prst="rect">
            <a:avLst/>
          </a:prstGeom>
          <a:noFill/>
          <a:ln/>
        </p:spPr>
        <p:txBody>
          <a:bodyPr wrap="square" rtlCol="0" anchor="ctr"/>
          <a:lstStyle/>
          <a:p>
            <a:pPr defTabSz="1219170"/>
            <a:r>
              <a:rPr lang="en-US" sz="1867" dirty="0">
                <a:solidFill>
                  <a:srgbClr val="D8E4ED"/>
                </a:solidFill>
                <a:latin typeface="Calibri" pitchFamily="34" charset="0"/>
                <a:ea typeface="Calibri" pitchFamily="34" charset="-122"/>
                <a:cs typeface="Calibri" pitchFamily="34" charset="-120"/>
              </a:rPr>
              <a:t>Issuers choose the most permissive framework</a:t>
            </a:r>
            <a:endParaRPr lang="en-US" sz="1867" dirty="0">
              <a:solidFill>
                <a:prstClr val="black"/>
              </a:solidFill>
              <a:latin typeface="Calibri" panose="020F0502020204030204"/>
            </a:endParaRPr>
          </a:p>
        </p:txBody>
      </p:sp>
      <p:sp>
        <p:nvSpPr>
          <p:cNvPr id="7" name="Shape 5"/>
          <p:cNvSpPr/>
          <p:nvPr/>
        </p:nvSpPr>
        <p:spPr>
          <a:xfrm>
            <a:off x="792480" y="35600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8" name="Text 6"/>
          <p:cNvSpPr/>
          <p:nvPr/>
        </p:nvSpPr>
        <p:spPr>
          <a:xfrm>
            <a:off x="999744" y="3413760"/>
            <a:ext cx="4754880" cy="914400"/>
          </a:xfrm>
          <a:prstGeom prst="rect">
            <a:avLst/>
          </a:prstGeom>
          <a:noFill/>
          <a:ln/>
        </p:spPr>
        <p:txBody>
          <a:bodyPr wrap="square" rtlCol="0" anchor="ctr"/>
          <a:lstStyle/>
          <a:p>
            <a:pPr defTabSz="1219170"/>
            <a:r>
              <a:rPr lang="en-US" sz="1867" dirty="0">
                <a:solidFill>
                  <a:srgbClr val="D8E4ED"/>
                </a:solidFill>
                <a:latin typeface="Calibri" pitchFamily="34" charset="0"/>
                <a:ea typeface="Calibri" pitchFamily="34" charset="-122"/>
                <a:cs typeface="Calibri" pitchFamily="34" charset="-120"/>
              </a:rPr>
              <a:t>A green label ≠ a green asset</a:t>
            </a:r>
            <a:endParaRPr lang="en-US" sz="1867" dirty="0">
              <a:solidFill>
                <a:prstClr val="black"/>
              </a:solidFill>
              <a:latin typeface="Calibri" panose="020F0502020204030204"/>
            </a:endParaRPr>
          </a:p>
        </p:txBody>
      </p:sp>
      <p:sp>
        <p:nvSpPr>
          <p:cNvPr id="9" name="Shape 7"/>
          <p:cNvSpPr/>
          <p:nvPr/>
        </p:nvSpPr>
        <p:spPr>
          <a:xfrm>
            <a:off x="792480" y="4559808"/>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0" name="Text 8"/>
          <p:cNvSpPr/>
          <p:nvPr/>
        </p:nvSpPr>
        <p:spPr>
          <a:xfrm>
            <a:off x="999744" y="4413504"/>
            <a:ext cx="4754880" cy="914400"/>
          </a:xfrm>
          <a:prstGeom prst="rect">
            <a:avLst/>
          </a:prstGeom>
          <a:noFill/>
          <a:ln/>
        </p:spPr>
        <p:txBody>
          <a:bodyPr wrap="square" rtlCol="0" anchor="ctr"/>
          <a:lstStyle/>
          <a:p>
            <a:pPr defTabSz="1219170"/>
            <a:r>
              <a:rPr lang="en-US" sz="1867" dirty="0">
                <a:solidFill>
                  <a:srgbClr val="D8E4ED"/>
                </a:solidFill>
                <a:latin typeface="Calibri" pitchFamily="34" charset="0"/>
                <a:ea typeface="Calibri" pitchFamily="34" charset="-122"/>
                <a:cs typeface="Calibri" pitchFamily="34" charset="-120"/>
              </a:rPr>
              <a:t>ESMA (2023): 40% of ESG funds mislabelled</a:t>
            </a:r>
            <a:endParaRPr lang="en-US" sz="1867" dirty="0">
              <a:solidFill>
                <a:prstClr val="black"/>
              </a:solidFill>
              <a:latin typeface="Calibri" panose="020F0502020204030204"/>
            </a:endParaRPr>
          </a:p>
        </p:txBody>
      </p:sp>
      <p:sp>
        <p:nvSpPr>
          <p:cNvPr id="11" name="Shape 9"/>
          <p:cNvSpPr/>
          <p:nvPr/>
        </p:nvSpPr>
        <p:spPr>
          <a:xfrm>
            <a:off x="6217920" y="1280160"/>
            <a:ext cx="5486400" cy="5120640"/>
          </a:xfrm>
          <a:prstGeom prst="rect">
            <a:avLst/>
          </a:prstGeom>
          <a:solidFill>
            <a:srgbClr val="A03E1C"/>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2" name="Text 10"/>
          <p:cNvSpPr/>
          <p:nvPr/>
        </p:nvSpPr>
        <p:spPr>
          <a:xfrm>
            <a:off x="6461760" y="1463040"/>
            <a:ext cx="4998720" cy="670560"/>
          </a:xfrm>
          <a:prstGeom prst="rect">
            <a:avLst/>
          </a:prstGeom>
          <a:noFill/>
          <a:ln/>
        </p:spPr>
        <p:txBody>
          <a:bodyPr wrap="square" rtlCol="0" anchor="ctr"/>
          <a:lstStyle/>
          <a:p>
            <a:pPr defTabSz="1219170"/>
            <a:r>
              <a:rPr lang="en-US" sz="2400" b="1" dirty="0">
                <a:solidFill>
                  <a:srgbClr val="D4A017"/>
                </a:solidFill>
                <a:latin typeface="Georgia" pitchFamily="34" charset="0"/>
                <a:ea typeface="Georgia" pitchFamily="34" charset="-122"/>
                <a:cs typeface="Georgia" pitchFamily="34" charset="-120"/>
              </a:rPr>
              <a:t>02  Regulatory Arbitrage</a:t>
            </a:r>
            <a:endParaRPr lang="en-US" sz="2400" dirty="0">
              <a:solidFill>
                <a:prstClr val="black"/>
              </a:solidFill>
              <a:latin typeface="Calibri" panose="020F0502020204030204"/>
            </a:endParaRPr>
          </a:p>
        </p:txBody>
      </p:sp>
      <p:sp>
        <p:nvSpPr>
          <p:cNvPr id="13" name="Shape 11"/>
          <p:cNvSpPr/>
          <p:nvPr/>
        </p:nvSpPr>
        <p:spPr>
          <a:xfrm>
            <a:off x="6522720" y="2560320"/>
            <a:ext cx="97536" cy="97536"/>
          </a:xfrm>
          <a:prstGeom prst="ellipse">
            <a:avLst/>
          </a:prstGeom>
          <a:solidFill>
            <a:srgbClr val="D4A017"/>
          </a:solidFill>
          <a:ln w="12700">
            <a:solidFill>
              <a:srgbClr val="D4A017"/>
            </a:solidFill>
            <a:prstDash val="solid"/>
          </a:ln>
        </p:spPr>
        <p:txBody>
          <a:bodyPr/>
          <a:lstStyle/>
          <a:p>
            <a:pPr defTabSz="1219170"/>
            <a:endParaRPr lang="fr-FR" sz="2400">
              <a:solidFill>
                <a:prstClr val="black"/>
              </a:solidFill>
              <a:latin typeface="Calibri" panose="020F0502020204030204"/>
            </a:endParaRPr>
          </a:p>
        </p:txBody>
      </p:sp>
      <p:sp>
        <p:nvSpPr>
          <p:cNvPr id="14" name="Text 12"/>
          <p:cNvSpPr/>
          <p:nvPr/>
        </p:nvSpPr>
        <p:spPr>
          <a:xfrm>
            <a:off x="6729984" y="2414016"/>
            <a:ext cx="4754880" cy="914400"/>
          </a:xfrm>
          <a:prstGeom prst="rect">
            <a:avLst/>
          </a:prstGeom>
          <a:noFill/>
          <a:ln/>
        </p:spPr>
        <p:txBody>
          <a:bodyPr wrap="square" rtlCol="0" anchor="ctr"/>
          <a:lstStyle/>
          <a:p>
            <a:pPr defTabSz="1219170"/>
            <a:r>
              <a:rPr lang="en-US" sz="1867" dirty="0">
                <a:solidFill>
                  <a:srgbClr val="FFFFFF"/>
                </a:solidFill>
                <a:latin typeface="Calibri" pitchFamily="34" charset="0"/>
                <a:ea typeface="Calibri" pitchFamily="34" charset="-122"/>
                <a:cs typeface="Calibri" pitchFamily="34" charset="-120"/>
              </a:rPr>
              <a:t>Banks exploit gaps between frameworks</a:t>
            </a:r>
            <a:endParaRPr lang="en-US" sz="1867" dirty="0">
              <a:solidFill>
                <a:prstClr val="black"/>
              </a:solidFill>
              <a:latin typeface="Calibri" panose="020F0502020204030204"/>
            </a:endParaRPr>
          </a:p>
        </p:txBody>
      </p:sp>
      <p:sp>
        <p:nvSpPr>
          <p:cNvPr id="15" name="Shape 13"/>
          <p:cNvSpPr/>
          <p:nvPr/>
        </p:nvSpPr>
        <p:spPr>
          <a:xfrm>
            <a:off x="6522720" y="3560064"/>
            <a:ext cx="97536" cy="97536"/>
          </a:xfrm>
          <a:prstGeom prst="ellipse">
            <a:avLst/>
          </a:prstGeom>
          <a:solidFill>
            <a:srgbClr val="D4A017"/>
          </a:solidFill>
          <a:ln w="12700">
            <a:solidFill>
              <a:srgbClr val="D4A017"/>
            </a:solidFill>
            <a:prstDash val="solid"/>
          </a:ln>
        </p:spPr>
        <p:txBody>
          <a:bodyPr/>
          <a:lstStyle/>
          <a:p>
            <a:pPr defTabSz="1219170"/>
            <a:endParaRPr lang="fr-FR" sz="2400">
              <a:solidFill>
                <a:prstClr val="black"/>
              </a:solidFill>
              <a:latin typeface="Calibri" panose="020F0502020204030204"/>
            </a:endParaRPr>
          </a:p>
        </p:txBody>
      </p:sp>
      <p:sp>
        <p:nvSpPr>
          <p:cNvPr id="16" name="Text 14"/>
          <p:cNvSpPr/>
          <p:nvPr/>
        </p:nvSpPr>
        <p:spPr>
          <a:xfrm>
            <a:off x="6729984" y="3413760"/>
            <a:ext cx="4754880" cy="914400"/>
          </a:xfrm>
          <a:prstGeom prst="rect">
            <a:avLst/>
          </a:prstGeom>
          <a:noFill/>
          <a:ln/>
        </p:spPr>
        <p:txBody>
          <a:bodyPr wrap="square" rtlCol="0" anchor="ctr"/>
          <a:lstStyle/>
          <a:p>
            <a:pPr defTabSz="1219170"/>
            <a:r>
              <a:rPr lang="en-US" sz="1867" dirty="0">
                <a:solidFill>
                  <a:srgbClr val="FFFFFF"/>
                </a:solidFill>
                <a:latin typeface="Calibri" pitchFamily="34" charset="0"/>
                <a:ea typeface="Calibri" pitchFamily="34" charset="-122"/>
                <a:cs typeface="Calibri" pitchFamily="34" charset="-120"/>
              </a:rPr>
              <a:t>'Transitional' in EU = 'green' elsewhere</a:t>
            </a:r>
            <a:endParaRPr lang="en-US" sz="1867" dirty="0">
              <a:solidFill>
                <a:prstClr val="black"/>
              </a:solidFill>
              <a:latin typeface="Calibri" panose="020F0502020204030204"/>
            </a:endParaRPr>
          </a:p>
        </p:txBody>
      </p:sp>
      <p:sp>
        <p:nvSpPr>
          <p:cNvPr id="17" name="Shape 15"/>
          <p:cNvSpPr/>
          <p:nvPr/>
        </p:nvSpPr>
        <p:spPr>
          <a:xfrm>
            <a:off x="6522720" y="4559808"/>
            <a:ext cx="97536" cy="97536"/>
          </a:xfrm>
          <a:prstGeom prst="ellipse">
            <a:avLst/>
          </a:prstGeom>
          <a:solidFill>
            <a:srgbClr val="D4A017"/>
          </a:solidFill>
          <a:ln w="12700">
            <a:solidFill>
              <a:srgbClr val="D4A017"/>
            </a:solidFill>
            <a:prstDash val="solid"/>
          </a:ln>
        </p:spPr>
        <p:txBody>
          <a:bodyPr/>
          <a:lstStyle/>
          <a:p>
            <a:pPr defTabSz="1219170"/>
            <a:endParaRPr lang="fr-FR" sz="2400">
              <a:solidFill>
                <a:prstClr val="black"/>
              </a:solidFill>
              <a:latin typeface="Calibri" panose="020F0502020204030204"/>
            </a:endParaRPr>
          </a:p>
        </p:txBody>
      </p:sp>
      <p:sp>
        <p:nvSpPr>
          <p:cNvPr id="18" name="Text 16"/>
          <p:cNvSpPr/>
          <p:nvPr/>
        </p:nvSpPr>
        <p:spPr>
          <a:xfrm>
            <a:off x="6729984" y="4413504"/>
            <a:ext cx="4754880" cy="914400"/>
          </a:xfrm>
          <a:prstGeom prst="rect">
            <a:avLst/>
          </a:prstGeom>
          <a:noFill/>
          <a:ln/>
        </p:spPr>
        <p:txBody>
          <a:bodyPr wrap="square" rtlCol="0" anchor="ctr"/>
          <a:lstStyle/>
          <a:p>
            <a:pPr defTabSz="1219170"/>
            <a:r>
              <a:rPr lang="en-US" sz="1867" dirty="0">
                <a:solidFill>
                  <a:srgbClr val="FFFFFF"/>
                </a:solidFill>
                <a:latin typeface="Calibri" pitchFamily="34" charset="0"/>
                <a:ea typeface="Calibri" pitchFamily="34" charset="-122"/>
                <a:cs typeface="Calibri" pitchFamily="34" charset="-120"/>
              </a:rPr>
              <a:t>Same dynamic as pre-2008 structured finance</a:t>
            </a:r>
            <a:endParaRPr lang="en-US" sz="1867" dirty="0">
              <a:solidFill>
                <a:prstClr val="black"/>
              </a:solidFill>
              <a:latin typeface="Calibri" panose="020F0502020204030204"/>
            </a:endParaRPr>
          </a:p>
        </p:txBody>
      </p:sp>
      <p:sp>
        <p:nvSpPr>
          <p:cNvPr id="19" name="Text 17"/>
          <p:cNvSpPr/>
          <p:nvPr/>
        </p:nvSpPr>
        <p:spPr>
          <a:xfrm>
            <a:off x="11460480" y="6339840"/>
            <a:ext cx="548640" cy="365760"/>
          </a:xfrm>
          <a:prstGeom prst="rect">
            <a:avLst/>
          </a:prstGeom>
          <a:noFill/>
          <a:ln/>
        </p:spPr>
        <p:txBody>
          <a:bodyPr wrap="square" rtlCol="0" anchor="ctr"/>
          <a:lstStyle/>
          <a:p>
            <a:pPr algn="r" defTabSz="1219170"/>
            <a:r>
              <a:rPr lang="en-US" sz="1333" dirty="0">
                <a:solidFill>
                  <a:srgbClr val="8FA3B1"/>
                </a:solidFill>
                <a:latin typeface="Calibri" pitchFamily="34" charset="0"/>
                <a:ea typeface="Calibri" pitchFamily="34" charset="-122"/>
                <a:cs typeface="Calibri" pitchFamily="34" charset="-120"/>
              </a:rPr>
              <a:t>03</a:t>
            </a:r>
            <a:endParaRPr lang="en-US" sz="1333" dirty="0">
              <a:solidFill>
                <a:prstClr val="black"/>
              </a:solidFill>
              <a:latin typeface="Calibri" panose="020F0502020204030204"/>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Text 0"/>
          <p:cNvSpPr/>
          <p:nvPr/>
        </p:nvSpPr>
        <p:spPr>
          <a:xfrm>
            <a:off x="609600" y="243840"/>
            <a:ext cx="10972800" cy="792480"/>
          </a:xfrm>
          <a:prstGeom prst="rect">
            <a:avLst/>
          </a:prstGeom>
          <a:noFill/>
          <a:ln/>
        </p:spPr>
        <p:txBody>
          <a:bodyPr wrap="square" rtlCol="0" anchor="ctr"/>
          <a:lstStyle/>
          <a:p>
            <a:pPr defTabSz="1219170"/>
            <a:r>
              <a:rPr lang="en-US" sz="4800" b="1" dirty="0">
                <a:solidFill>
                  <a:srgbClr val="1C2B3A"/>
                </a:solidFill>
                <a:latin typeface="Georgia" pitchFamily="34" charset="0"/>
                <a:ea typeface="Georgia" pitchFamily="34" charset="-122"/>
                <a:cs typeface="Georgia" pitchFamily="34" charset="-120"/>
              </a:rPr>
              <a:t>Why can't they agree?</a:t>
            </a:r>
            <a:endParaRPr lang="en-US" sz="4800" dirty="0">
              <a:solidFill>
                <a:prstClr val="black"/>
              </a:solidFill>
              <a:latin typeface="Calibri" panose="020F0502020204030204"/>
            </a:endParaRPr>
          </a:p>
        </p:txBody>
      </p:sp>
      <p:sp>
        <p:nvSpPr>
          <p:cNvPr id="3" name="Text 1"/>
          <p:cNvSpPr/>
          <p:nvPr/>
        </p:nvSpPr>
        <p:spPr>
          <a:xfrm>
            <a:off x="609600" y="1036320"/>
            <a:ext cx="10972800" cy="487680"/>
          </a:xfrm>
          <a:prstGeom prst="rect">
            <a:avLst/>
          </a:prstGeom>
          <a:noFill/>
          <a:ln/>
        </p:spPr>
        <p:txBody>
          <a:bodyPr wrap="square" rtlCol="0" anchor="ctr"/>
          <a:lstStyle/>
          <a:p>
            <a:pPr defTabSz="1219170"/>
            <a:r>
              <a:rPr lang="en-US" sz="1733" b="1" i="1" dirty="0">
                <a:solidFill>
                  <a:srgbClr val="C4522A"/>
                </a:solidFill>
                <a:latin typeface="Calibri" pitchFamily="34" charset="0"/>
                <a:ea typeface="Calibri" pitchFamily="34" charset="-122"/>
                <a:cs typeface="Calibri" pitchFamily="34" charset="-120"/>
              </a:rPr>
              <a:t>Taxonomy decisions are industrial policy dressed as technical standards.</a:t>
            </a:r>
            <a:endParaRPr lang="en-US" sz="1733" dirty="0">
              <a:solidFill>
                <a:prstClr val="black"/>
              </a:solidFill>
              <a:latin typeface="Calibri" panose="020F0502020204030204"/>
            </a:endParaRPr>
          </a:p>
        </p:txBody>
      </p:sp>
      <p:sp>
        <p:nvSpPr>
          <p:cNvPr id="5" name="Text 3"/>
          <p:cNvSpPr/>
          <p:nvPr/>
        </p:nvSpPr>
        <p:spPr>
          <a:xfrm>
            <a:off x="487680" y="1767840"/>
            <a:ext cx="670560" cy="670560"/>
          </a:xfrm>
          <a:prstGeom prst="rect">
            <a:avLst/>
          </a:prstGeom>
          <a:noFill/>
          <a:ln/>
        </p:spPr>
        <p:txBody>
          <a:bodyPr wrap="square" rtlCol="0" anchor="ctr"/>
          <a:lstStyle/>
          <a:p>
            <a:pPr algn="ctr" defTabSz="1219170"/>
            <a:endParaRPr lang="en-US" sz="1067" dirty="0">
              <a:solidFill>
                <a:prstClr val="black"/>
              </a:solidFill>
              <a:latin typeface="Calibri" panose="020F0502020204030204"/>
            </a:endParaRPr>
          </a:p>
        </p:txBody>
      </p:sp>
      <p:sp>
        <p:nvSpPr>
          <p:cNvPr id="6" name="Text 4"/>
          <p:cNvSpPr/>
          <p:nvPr/>
        </p:nvSpPr>
        <p:spPr>
          <a:xfrm>
            <a:off x="487680" y="2560320"/>
            <a:ext cx="3535680" cy="609600"/>
          </a:xfrm>
          <a:prstGeom prst="rect">
            <a:avLst/>
          </a:prstGeom>
          <a:noFill/>
          <a:ln/>
        </p:spPr>
        <p:txBody>
          <a:bodyPr wrap="square" rtlCol="0" anchor="ctr"/>
          <a:lstStyle/>
          <a:p>
            <a:pPr defTabSz="1219170"/>
            <a:r>
              <a:rPr lang="en-US" sz="2000" b="1" dirty="0">
                <a:solidFill>
                  <a:srgbClr val="1C2B3A"/>
                </a:solidFill>
                <a:latin typeface="Calibri" pitchFamily="34" charset="0"/>
                <a:ea typeface="Calibri" pitchFamily="34" charset="-122"/>
                <a:cs typeface="Calibri" pitchFamily="34" charset="-120"/>
              </a:rPr>
              <a:t>The nuclear fault line</a:t>
            </a:r>
            <a:endParaRPr lang="en-US" sz="2000" dirty="0">
              <a:solidFill>
                <a:prstClr val="black"/>
              </a:solidFill>
              <a:latin typeface="Calibri" panose="020F0502020204030204"/>
            </a:endParaRPr>
          </a:p>
        </p:txBody>
      </p:sp>
      <p:sp>
        <p:nvSpPr>
          <p:cNvPr id="7" name="Shape 5"/>
          <p:cNvSpPr/>
          <p:nvPr/>
        </p:nvSpPr>
        <p:spPr>
          <a:xfrm>
            <a:off x="487680" y="3206496"/>
            <a:ext cx="3535680" cy="42672"/>
          </a:xfrm>
          <a:prstGeom prst="rect">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8" name="Shape 6"/>
          <p:cNvSpPr/>
          <p:nvPr/>
        </p:nvSpPr>
        <p:spPr>
          <a:xfrm>
            <a:off x="548640" y="35600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9" name="Text 7"/>
          <p:cNvSpPr/>
          <p:nvPr/>
        </p:nvSpPr>
        <p:spPr>
          <a:xfrm>
            <a:off x="755904" y="3438144"/>
            <a:ext cx="3230880" cy="853440"/>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France insisted → included</a:t>
            </a:r>
            <a:endParaRPr lang="en-US" dirty="0">
              <a:solidFill>
                <a:prstClr val="black"/>
              </a:solidFill>
              <a:latin typeface="Calibri" panose="020F0502020204030204"/>
            </a:endParaRPr>
          </a:p>
        </p:txBody>
      </p:sp>
      <p:sp>
        <p:nvSpPr>
          <p:cNvPr id="10" name="Shape 8"/>
          <p:cNvSpPr/>
          <p:nvPr/>
        </p:nvSpPr>
        <p:spPr>
          <a:xfrm>
            <a:off x="548640" y="44744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1" name="Text 9"/>
          <p:cNvSpPr/>
          <p:nvPr/>
        </p:nvSpPr>
        <p:spPr>
          <a:xfrm>
            <a:off x="755904" y="4352544"/>
            <a:ext cx="3230880" cy="853440"/>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Germany refused → compromise</a:t>
            </a:r>
            <a:endParaRPr lang="en-US" dirty="0">
              <a:solidFill>
                <a:prstClr val="black"/>
              </a:solidFill>
              <a:latin typeface="Calibri" panose="020F0502020204030204"/>
            </a:endParaRPr>
          </a:p>
        </p:txBody>
      </p:sp>
      <p:sp>
        <p:nvSpPr>
          <p:cNvPr id="12" name="Shape 10"/>
          <p:cNvSpPr/>
          <p:nvPr/>
        </p:nvSpPr>
        <p:spPr>
          <a:xfrm>
            <a:off x="548640" y="53888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3" name="Text 11"/>
          <p:cNvSpPr/>
          <p:nvPr/>
        </p:nvSpPr>
        <p:spPr>
          <a:xfrm>
            <a:off x="755904" y="5266944"/>
            <a:ext cx="3230880" cy="853440"/>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Result: credibility damaged</a:t>
            </a:r>
            <a:endParaRPr lang="en-US" dirty="0">
              <a:solidFill>
                <a:prstClr val="black"/>
              </a:solidFill>
              <a:latin typeface="Calibri" panose="020F0502020204030204"/>
            </a:endParaRPr>
          </a:p>
        </p:txBody>
      </p:sp>
      <p:sp>
        <p:nvSpPr>
          <p:cNvPr id="16" name="Text 14"/>
          <p:cNvSpPr/>
          <p:nvPr/>
        </p:nvSpPr>
        <p:spPr>
          <a:xfrm>
            <a:off x="4328160" y="2560320"/>
            <a:ext cx="3535680" cy="609600"/>
          </a:xfrm>
          <a:prstGeom prst="rect">
            <a:avLst/>
          </a:prstGeom>
          <a:noFill/>
          <a:ln/>
        </p:spPr>
        <p:txBody>
          <a:bodyPr wrap="square" rtlCol="0" anchor="ctr"/>
          <a:lstStyle/>
          <a:p>
            <a:pPr defTabSz="1219170"/>
            <a:r>
              <a:rPr lang="en-US" sz="2000" b="1" dirty="0">
                <a:solidFill>
                  <a:srgbClr val="1C2B3A"/>
                </a:solidFill>
                <a:latin typeface="Calibri" pitchFamily="34" charset="0"/>
                <a:ea typeface="Calibri" pitchFamily="34" charset="-122"/>
                <a:cs typeface="Calibri" pitchFamily="34" charset="-120"/>
              </a:rPr>
              <a:t>The gas fault line</a:t>
            </a:r>
            <a:endParaRPr lang="en-US" sz="2000" dirty="0">
              <a:solidFill>
                <a:prstClr val="black"/>
              </a:solidFill>
              <a:latin typeface="Calibri" panose="020F0502020204030204"/>
            </a:endParaRPr>
          </a:p>
        </p:txBody>
      </p:sp>
      <p:sp>
        <p:nvSpPr>
          <p:cNvPr id="17" name="Shape 15"/>
          <p:cNvSpPr/>
          <p:nvPr/>
        </p:nvSpPr>
        <p:spPr>
          <a:xfrm>
            <a:off x="4328160" y="3206496"/>
            <a:ext cx="3535680" cy="42672"/>
          </a:xfrm>
          <a:prstGeom prst="rect">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8" name="Shape 16"/>
          <p:cNvSpPr/>
          <p:nvPr/>
        </p:nvSpPr>
        <p:spPr>
          <a:xfrm>
            <a:off x="4389120" y="35600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9" name="Text 17"/>
          <p:cNvSpPr/>
          <p:nvPr/>
        </p:nvSpPr>
        <p:spPr>
          <a:xfrm>
            <a:off x="4596384" y="3438144"/>
            <a:ext cx="3230880" cy="853440"/>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Eastern EU pushed for inclusion</a:t>
            </a:r>
            <a:endParaRPr lang="en-US" dirty="0">
              <a:solidFill>
                <a:prstClr val="black"/>
              </a:solidFill>
              <a:latin typeface="Calibri" panose="020F0502020204030204"/>
            </a:endParaRPr>
          </a:p>
        </p:txBody>
      </p:sp>
      <p:sp>
        <p:nvSpPr>
          <p:cNvPr id="20" name="Shape 18"/>
          <p:cNvSpPr/>
          <p:nvPr/>
        </p:nvSpPr>
        <p:spPr>
          <a:xfrm>
            <a:off x="4389120" y="44744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21" name="Text 19"/>
          <p:cNvSpPr/>
          <p:nvPr/>
        </p:nvSpPr>
        <p:spPr>
          <a:xfrm>
            <a:off x="4596384" y="4352544"/>
            <a:ext cx="3230880" cy="853440"/>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Gas = coal exit ramp for Poland</a:t>
            </a:r>
            <a:endParaRPr lang="en-US" dirty="0">
              <a:solidFill>
                <a:prstClr val="black"/>
              </a:solidFill>
              <a:latin typeface="Calibri" panose="020F0502020204030204"/>
            </a:endParaRPr>
          </a:p>
        </p:txBody>
      </p:sp>
      <p:sp>
        <p:nvSpPr>
          <p:cNvPr id="22" name="Shape 20"/>
          <p:cNvSpPr/>
          <p:nvPr/>
        </p:nvSpPr>
        <p:spPr>
          <a:xfrm>
            <a:off x="4389120" y="53888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23" name="Text 21"/>
          <p:cNvSpPr/>
          <p:nvPr/>
        </p:nvSpPr>
        <p:spPr>
          <a:xfrm>
            <a:off x="4596384" y="5266944"/>
            <a:ext cx="3230880" cy="853440"/>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EU taxonomy undermined at launch</a:t>
            </a:r>
            <a:endParaRPr lang="en-US" dirty="0">
              <a:solidFill>
                <a:prstClr val="black"/>
              </a:solidFill>
              <a:latin typeface="Calibri" panose="020F0502020204030204"/>
            </a:endParaRPr>
          </a:p>
        </p:txBody>
      </p:sp>
      <p:sp>
        <p:nvSpPr>
          <p:cNvPr id="26" name="Text 24"/>
          <p:cNvSpPr/>
          <p:nvPr/>
        </p:nvSpPr>
        <p:spPr>
          <a:xfrm>
            <a:off x="8168640" y="2560320"/>
            <a:ext cx="3535680" cy="609600"/>
          </a:xfrm>
          <a:prstGeom prst="rect">
            <a:avLst/>
          </a:prstGeom>
          <a:noFill/>
          <a:ln/>
        </p:spPr>
        <p:txBody>
          <a:bodyPr wrap="square" rtlCol="0" anchor="ctr"/>
          <a:lstStyle/>
          <a:p>
            <a:pPr defTabSz="1219170"/>
            <a:r>
              <a:rPr lang="en-US" sz="2000" b="1" dirty="0">
                <a:solidFill>
                  <a:srgbClr val="1C2B3A"/>
                </a:solidFill>
                <a:latin typeface="Calibri" pitchFamily="34" charset="0"/>
                <a:ea typeface="Calibri" pitchFamily="34" charset="-122"/>
                <a:cs typeface="Calibri" pitchFamily="34" charset="-120"/>
              </a:rPr>
              <a:t>The agriculture fault line</a:t>
            </a:r>
            <a:endParaRPr lang="en-US" sz="2000" dirty="0">
              <a:solidFill>
                <a:prstClr val="black"/>
              </a:solidFill>
              <a:latin typeface="Calibri" panose="020F0502020204030204"/>
            </a:endParaRPr>
          </a:p>
        </p:txBody>
      </p:sp>
      <p:sp>
        <p:nvSpPr>
          <p:cNvPr id="27" name="Shape 25"/>
          <p:cNvSpPr/>
          <p:nvPr/>
        </p:nvSpPr>
        <p:spPr>
          <a:xfrm>
            <a:off x="8168640" y="3206496"/>
            <a:ext cx="3535680" cy="42672"/>
          </a:xfrm>
          <a:prstGeom prst="rect">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28" name="Shape 26"/>
          <p:cNvSpPr/>
          <p:nvPr/>
        </p:nvSpPr>
        <p:spPr>
          <a:xfrm>
            <a:off x="8229600" y="35600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29" name="Text 27"/>
          <p:cNvSpPr/>
          <p:nvPr/>
        </p:nvSpPr>
        <p:spPr>
          <a:xfrm>
            <a:off x="8436864" y="3438144"/>
            <a:ext cx="3230880" cy="853440"/>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Brazil &amp; Indonesia refused limits</a:t>
            </a:r>
            <a:endParaRPr lang="en-US" dirty="0">
              <a:solidFill>
                <a:prstClr val="black"/>
              </a:solidFill>
              <a:latin typeface="Calibri" panose="020F0502020204030204"/>
            </a:endParaRPr>
          </a:p>
        </p:txBody>
      </p:sp>
      <p:sp>
        <p:nvSpPr>
          <p:cNvPr id="30" name="Shape 28"/>
          <p:cNvSpPr/>
          <p:nvPr/>
        </p:nvSpPr>
        <p:spPr>
          <a:xfrm>
            <a:off x="8229600" y="44744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31" name="Text 29"/>
          <p:cNvSpPr/>
          <p:nvPr/>
        </p:nvSpPr>
        <p:spPr>
          <a:xfrm>
            <a:off x="8436864" y="4352544"/>
            <a:ext cx="3230880" cy="853440"/>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Development vs. conservation clash</a:t>
            </a:r>
            <a:endParaRPr lang="en-US" dirty="0">
              <a:solidFill>
                <a:prstClr val="black"/>
              </a:solidFill>
              <a:latin typeface="Calibri" panose="020F0502020204030204"/>
            </a:endParaRPr>
          </a:p>
        </p:txBody>
      </p:sp>
      <p:sp>
        <p:nvSpPr>
          <p:cNvPr id="32" name="Shape 30"/>
          <p:cNvSpPr/>
          <p:nvPr/>
        </p:nvSpPr>
        <p:spPr>
          <a:xfrm>
            <a:off x="8229600" y="5388864"/>
            <a:ext cx="97536" cy="97536"/>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33" name="Text 31"/>
          <p:cNvSpPr/>
          <p:nvPr/>
        </p:nvSpPr>
        <p:spPr>
          <a:xfrm>
            <a:off x="8436864" y="5266944"/>
            <a:ext cx="3230880" cy="853440"/>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Green protectionism by another name</a:t>
            </a:r>
            <a:endParaRPr lang="en-US" dirty="0">
              <a:solidFill>
                <a:prstClr val="black"/>
              </a:solidFill>
              <a:latin typeface="Calibri" panose="020F0502020204030204"/>
            </a:endParaRPr>
          </a:p>
        </p:txBody>
      </p:sp>
      <p:sp>
        <p:nvSpPr>
          <p:cNvPr id="34" name="Text 32"/>
          <p:cNvSpPr/>
          <p:nvPr/>
        </p:nvSpPr>
        <p:spPr>
          <a:xfrm>
            <a:off x="11460480" y="6339840"/>
            <a:ext cx="548640" cy="365760"/>
          </a:xfrm>
          <a:prstGeom prst="rect">
            <a:avLst/>
          </a:prstGeom>
          <a:noFill/>
          <a:ln/>
        </p:spPr>
        <p:txBody>
          <a:bodyPr wrap="square" rtlCol="0" anchor="ctr"/>
          <a:lstStyle/>
          <a:p>
            <a:pPr algn="r" defTabSz="1219170"/>
            <a:r>
              <a:rPr lang="en-US" sz="1333" dirty="0">
                <a:solidFill>
                  <a:srgbClr val="8FA3B1"/>
                </a:solidFill>
                <a:latin typeface="Calibri" pitchFamily="34" charset="0"/>
                <a:ea typeface="Calibri" pitchFamily="34" charset="-122"/>
                <a:cs typeface="Calibri" pitchFamily="34" charset="-120"/>
              </a:rPr>
              <a:t>04</a:t>
            </a:r>
            <a:endParaRPr lang="en-US" sz="1333" dirty="0">
              <a:solidFill>
                <a:prstClr val="black"/>
              </a:solidFill>
              <a:latin typeface="Calibri" panose="020F0502020204030204"/>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solidFill>
          <a:srgbClr val="1C2B3A"/>
        </a:solidFill>
        <a:effectLst/>
      </p:bgPr>
    </p:bg>
    <p:spTree>
      <p:nvGrpSpPr>
        <p:cNvPr id="1" name=""/>
        <p:cNvGrpSpPr/>
        <p:nvPr/>
      </p:nvGrpSpPr>
      <p:grpSpPr>
        <a:xfrm>
          <a:off x="0" y="0"/>
          <a:ext cx="0" cy="0"/>
          <a:chOff x="0" y="0"/>
          <a:chExt cx="0" cy="0"/>
        </a:xfrm>
      </p:grpSpPr>
      <p:sp>
        <p:nvSpPr>
          <p:cNvPr id="2" name="Text 0"/>
          <p:cNvSpPr/>
          <p:nvPr/>
        </p:nvSpPr>
        <p:spPr>
          <a:xfrm>
            <a:off x="609600" y="243840"/>
            <a:ext cx="10972800" cy="792480"/>
          </a:xfrm>
          <a:prstGeom prst="rect">
            <a:avLst/>
          </a:prstGeom>
          <a:noFill/>
          <a:ln/>
        </p:spPr>
        <p:txBody>
          <a:bodyPr wrap="square" rtlCol="0" anchor="ctr"/>
          <a:lstStyle/>
          <a:p>
            <a:pPr defTabSz="1219170"/>
            <a:r>
              <a:rPr lang="en-US" sz="4267" b="1" dirty="0">
                <a:solidFill>
                  <a:srgbClr val="FFFFFF"/>
                </a:solidFill>
                <a:latin typeface="Georgia" pitchFamily="34" charset="0"/>
                <a:ea typeface="Georgia" pitchFamily="34" charset="-122"/>
                <a:cs typeface="Georgia" pitchFamily="34" charset="-120"/>
              </a:rPr>
              <a:t>Three institutional proposals</a:t>
            </a:r>
            <a:endParaRPr lang="en-US" sz="4267" dirty="0">
              <a:solidFill>
                <a:prstClr val="black"/>
              </a:solidFill>
              <a:latin typeface="Calibri" panose="020F0502020204030204"/>
            </a:endParaRPr>
          </a:p>
        </p:txBody>
      </p:sp>
      <p:sp>
        <p:nvSpPr>
          <p:cNvPr id="3" name="Text 1"/>
          <p:cNvSpPr/>
          <p:nvPr/>
        </p:nvSpPr>
        <p:spPr>
          <a:xfrm>
            <a:off x="609600" y="1036320"/>
            <a:ext cx="10972800" cy="426720"/>
          </a:xfrm>
          <a:prstGeom prst="rect">
            <a:avLst/>
          </a:prstGeom>
          <a:noFill/>
          <a:ln/>
        </p:spPr>
        <p:txBody>
          <a:bodyPr wrap="square" rtlCol="0" anchor="ctr"/>
          <a:lstStyle/>
          <a:p>
            <a:pPr defTabSz="1219170"/>
            <a:r>
              <a:rPr lang="en-US" sz="1667" i="1" dirty="0">
                <a:solidFill>
                  <a:srgbClr val="D8E4ED"/>
                </a:solidFill>
                <a:latin typeface="Calibri" pitchFamily="34" charset="0"/>
                <a:ea typeface="Calibri" pitchFamily="34" charset="-122"/>
                <a:cs typeface="Calibri" pitchFamily="34" charset="-120"/>
              </a:rPr>
              <a:t>Three international institutions have each proposed a distinct path forward.</a:t>
            </a:r>
            <a:endParaRPr lang="en-US" sz="1667" dirty="0">
              <a:solidFill>
                <a:prstClr val="black"/>
              </a:solidFill>
              <a:latin typeface="Calibri" panose="020F0502020204030204"/>
            </a:endParaRPr>
          </a:p>
        </p:txBody>
      </p:sp>
      <p:sp>
        <p:nvSpPr>
          <p:cNvPr id="4" name="Shape 2"/>
          <p:cNvSpPr/>
          <p:nvPr/>
        </p:nvSpPr>
        <p:spPr>
          <a:xfrm>
            <a:off x="487680" y="1609344"/>
            <a:ext cx="11216640" cy="1524000"/>
          </a:xfrm>
          <a:prstGeom prst="rect">
            <a:avLst/>
          </a:prstGeom>
          <a:solidFill>
            <a:srgbClr val="253647"/>
          </a:solidFill>
          <a:ln w="12700">
            <a:solidFill>
              <a:srgbClr val="2E4A60"/>
            </a:solidFill>
            <a:prstDash val="solid"/>
          </a:ln>
        </p:spPr>
        <p:txBody>
          <a:bodyPr/>
          <a:lstStyle/>
          <a:p>
            <a:pPr defTabSz="1219170"/>
            <a:endParaRPr lang="fr-FR" sz="2400">
              <a:solidFill>
                <a:prstClr val="black"/>
              </a:solidFill>
              <a:latin typeface="Calibri" panose="020F0502020204030204"/>
            </a:endParaRPr>
          </a:p>
        </p:txBody>
      </p:sp>
      <p:sp>
        <p:nvSpPr>
          <p:cNvPr id="5" name="Shape 3"/>
          <p:cNvSpPr/>
          <p:nvPr/>
        </p:nvSpPr>
        <p:spPr>
          <a:xfrm>
            <a:off x="670560" y="1914144"/>
            <a:ext cx="853440" cy="853440"/>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6" name="Text 4"/>
          <p:cNvSpPr/>
          <p:nvPr/>
        </p:nvSpPr>
        <p:spPr>
          <a:xfrm>
            <a:off x="670560" y="1914144"/>
            <a:ext cx="853440" cy="853440"/>
          </a:xfrm>
          <a:prstGeom prst="rect">
            <a:avLst/>
          </a:prstGeom>
          <a:noFill/>
          <a:ln/>
        </p:spPr>
        <p:txBody>
          <a:bodyPr wrap="square" rtlCol="0" anchor="ctr"/>
          <a:lstStyle/>
          <a:p>
            <a:pPr algn="ctr" defTabSz="1219170"/>
            <a:r>
              <a:rPr lang="en-US" sz="1867" b="1" dirty="0">
                <a:solidFill>
                  <a:srgbClr val="FFFFFF"/>
                </a:solidFill>
                <a:latin typeface="Georgia" pitchFamily="34" charset="0"/>
                <a:ea typeface="Georgia" pitchFamily="34" charset="-122"/>
                <a:cs typeface="Georgia" pitchFamily="34" charset="-120"/>
              </a:rPr>
              <a:t>I</a:t>
            </a:r>
            <a:endParaRPr lang="en-US" sz="1867" dirty="0">
              <a:solidFill>
                <a:prstClr val="black"/>
              </a:solidFill>
              <a:latin typeface="Calibri" panose="020F0502020204030204"/>
            </a:endParaRPr>
          </a:p>
        </p:txBody>
      </p:sp>
      <p:sp>
        <p:nvSpPr>
          <p:cNvPr id="7" name="Text 5"/>
          <p:cNvSpPr/>
          <p:nvPr/>
        </p:nvSpPr>
        <p:spPr>
          <a:xfrm>
            <a:off x="1731264" y="1706880"/>
            <a:ext cx="6705600" cy="512064"/>
          </a:xfrm>
          <a:prstGeom prst="rect">
            <a:avLst/>
          </a:prstGeom>
          <a:noFill/>
          <a:ln/>
        </p:spPr>
        <p:txBody>
          <a:bodyPr wrap="square" rtlCol="0" anchor="ctr"/>
          <a:lstStyle/>
          <a:p>
            <a:pPr defTabSz="1219170"/>
            <a:r>
              <a:rPr lang="en-US" sz="2000" b="1" dirty="0">
                <a:solidFill>
                  <a:srgbClr val="FFFFFF"/>
                </a:solidFill>
                <a:latin typeface="Calibri" pitchFamily="34" charset="0"/>
                <a:ea typeface="Calibri" pitchFamily="34" charset="-122"/>
                <a:cs typeface="Calibri" pitchFamily="34" charset="-120"/>
              </a:rPr>
              <a:t>Interoperability over harmonisation</a:t>
            </a:r>
            <a:endParaRPr lang="en-US" sz="2000" dirty="0">
              <a:solidFill>
                <a:prstClr val="black"/>
              </a:solidFill>
              <a:latin typeface="Calibri" panose="020F0502020204030204"/>
            </a:endParaRPr>
          </a:p>
        </p:txBody>
      </p:sp>
      <p:sp>
        <p:nvSpPr>
          <p:cNvPr id="8" name="Shape 6"/>
          <p:cNvSpPr/>
          <p:nvPr/>
        </p:nvSpPr>
        <p:spPr>
          <a:xfrm>
            <a:off x="1731264" y="2438400"/>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9" name="Text 7"/>
          <p:cNvSpPr/>
          <p:nvPr/>
        </p:nvSpPr>
        <p:spPr>
          <a:xfrm>
            <a:off x="1926336" y="2316480"/>
            <a:ext cx="2804160" cy="670560"/>
          </a:xfrm>
          <a:prstGeom prst="rect">
            <a:avLst/>
          </a:prstGeom>
          <a:noFill/>
          <a:ln/>
        </p:spPr>
        <p:txBody>
          <a:bodyPr wrap="square" rtlCol="0" anchor="ctr"/>
          <a:lstStyle/>
          <a:p>
            <a:pPr defTabSz="1219170"/>
            <a:r>
              <a:rPr lang="en-US" sz="1467" dirty="0">
                <a:solidFill>
                  <a:srgbClr val="D8E4ED"/>
                </a:solidFill>
                <a:latin typeface="Calibri" pitchFamily="34" charset="0"/>
                <a:ea typeface="Calibri" pitchFamily="34" charset="-122"/>
                <a:cs typeface="Calibri" pitchFamily="34" charset="-120"/>
              </a:rPr>
              <a:t>Map frameworks against each other</a:t>
            </a:r>
            <a:endParaRPr lang="en-US" sz="1467" dirty="0">
              <a:solidFill>
                <a:prstClr val="black"/>
              </a:solidFill>
              <a:latin typeface="Calibri" panose="020F0502020204030204"/>
            </a:endParaRPr>
          </a:p>
        </p:txBody>
      </p:sp>
      <p:sp>
        <p:nvSpPr>
          <p:cNvPr id="10" name="Shape 8"/>
          <p:cNvSpPr/>
          <p:nvPr/>
        </p:nvSpPr>
        <p:spPr>
          <a:xfrm>
            <a:off x="4840224" y="2438400"/>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1" name="Text 9"/>
          <p:cNvSpPr/>
          <p:nvPr/>
        </p:nvSpPr>
        <p:spPr>
          <a:xfrm>
            <a:off x="5035296" y="2316480"/>
            <a:ext cx="2804160" cy="670560"/>
          </a:xfrm>
          <a:prstGeom prst="rect">
            <a:avLst/>
          </a:prstGeom>
          <a:noFill/>
          <a:ln/>
        </p:spPr>
        <p:txBody>
          <a:bodyPr wrap="square" rtlCol="0" anchor="ctr"/>
          <a:lstStyle/>
          <a:p>
            <a:pPr defTabSz="1219170"/>
            <a:r>
              <a:rPr lang="en-US" sz="1467" dirty="0">
                <a:solidFill>
                  <a:srgbClr val="D8E4ED"/>
                </a:solidFill>
                <a:latin typeface="Calibri" pitchFamily="34" charset="0"/>
                <a:ea typeface="Calibri" pitchFamily="34" charset="-122"/>
                <a:cs typeface="Calibri" pitchFamily="34" charset="-120"/>
              </a:rPr>
              <a:t>IPSF Common Ground Taxonomy → expand EU–China to G20</a:t>
            </a:r>
            <a:endParaRPr lang="en-US" sz="1467" dirty="0">
              <a:solidFill>
                <a:prstClr val="black"/>
              </a:solidFill>
              <a:latin typeface="Calibri" panose="020F0502020204030204"/>
            </a:endParaRPr>
          </a:p>
        </p:txBody>
      </p:sp>
      <p:sp>
        <p:nvSpPr>
          <p:cNvPr id="12" name="Shape 10"/>
          <p:cNvSpPr/>
          <p:nvPr/>
        </p:nvSpPr>
        <p:spPr>
          <a:xfrm>
            <a:off x="7949184" y="2438400"/>
            <a:ext cx="85344" cy="85344"/>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3" name="Text 11"/>
          <p:cNvSpPr/>
          <p:nvPr/>
        </p:nvSpPr>
        <p:spPr>
          <a:xfrm>
            <a:off x="8144256" y="2316480"/>
            <a:ext cx="2804160" cy="670560"/>
          </a:xfrm>
          <a:prstGeom prst="rect">
            <a:avLst/>
          </a:prstGeom>
          <a:noFill/>
          <a:ln/>
        </p:spPr>
        <p:txBody>
          <a:bodyPr wrap="square" rtlCol="0" anchor="ctr"/>
          <a:lstStyle/>
          <a:p>
            <a:pPr defTabSz="1219170"/>
            <a:r>
              <a:rPr lang="en-US" sz="1467" dirty="0">
                <a:solidFill>
                  <a:srgbClr val="D8E4ED"/>
                </a:solidFill>
                <a:latin typeface="Calibri" pitchFamily="34" charset="0"/>
                <a:ea typeface="Calibri" pitchFamily="34" charset="-122"/>
                <a:cs typeface="Calibri" pitchFamily="34" charset="-120"/>
              </a:rPr>
              <a:t>No forced single standard</a:t>
            </a:r>
            <a:endParaRPr lang="en-US" sz="1467" dirty="0">
              <a:solidFill>
                <a:prstClr val="black"/>
              </a:solidFill>
              <a:latin typeface="Calibri" panose="020F0502020204030204"/>
            </a:endParaRPr>
          </a:p>
        </p:txBody>
      </p:sp>
      <p:sp>
        <p:nvSpPr>
          <p:cNvPr id="14" name="Shape 12"/>
          <p:cNvSpPr/>
          <p:nvPr/>
        </p:nvSpPr>
        <p:spPr>
          <a:xfrm>
            <a:off x="9875520" y="1914144"/>
            <a:ext cx="1645920" cy="463296"/>
          </a:xfrm>
          <a:prstGeom prst="rect">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15" name="Text 13"/>
          <p:cNvSpPr/>
          <p:nvPr/>
        </p:nvSpPr>
        <p:spPr>
          <a:xfrm>
            <a:off x="9875520" y="1914144"/>
            <a:ext cx="1645920" cy="463296"/>
          </a:xfrm>
          <a:prstGeom prst="rect">
            <a:avLst/>
          </a:prstGeom>
          <a:noFill/>
          <a:ln/>
        </p:spPr>
        <p:txBody>
          <a:bodyPr wrap="square" rtlCol="0" anchor="ctr"/>
          <a:lstStyle/>
          <a:p>
            <a:pPr algn="ctr" defTabSz="1219170"/>
            <a:r>
              <a:rPr lang="en-US" sz="1200" b="1" dirty="0">
                <a:solidFill>
                  <a:srgbClr val="FFFFFF"/>
                </a:solidFill>
                <a:latin typeface="Calibri" pitchFamily="34" charset="0"/>
                <a:ea typeface="Calibri" pitchFamily="34" charset="-122"/>
                <a:cs typeface="Calibri" pitchFamily="34" charset="-120"/>
              </a:rPr>
              <a:t>IPSF, 2021</a:t>
            </a:r>
            <a:endParaRPr lang="en-US" sz="1200" dirty="0">
              <a:solidFill>
                <a:prstClr val="black"/>
              </a:solidFill>
              <a:latin typeface="Calibri" panose="020F0502020204030204"/>
            </a:endParaRPr>
          </a:p>
        </p:txBody>
      </p:sp>
      <p:sp>
        <p:nvSpPr>
          <p:cNvPr id="16" name="Shape 14"/>
          <p:cNvSpPr/>
          <p:nvPr/>
        </p:nvSpPr>
        <p:spPr>
          <a:xfrm>
            <a:off x="487680" y="3279648"/>
            <a:ext cx="11216640" cy="1524000"/>
          </a:xfrm>
          <a:prstGeom prst="rect">
            <a:avLst/>
          </a:prstGeom>
          <a:solidFill>
            <a:srgbClr val="253647"/>
          </a:solidFill>
          <a:ln w="12700">
            <a:solidFill>
              <a:srgbClr val="2E4A60"/>
            </a:solidFill>
            <a:prstDash val="solid"/>
          </a:ln>
        </p:spPr>
        <p:txBody>
          <a:bodyPr/>
          <a:lstStyle/>
          <a:p>
            <a:pPr defTabSz="1219170"/>
            <a:endParaRPr lang="fr-FR" sz="2400">
              <a:solidFill>
                <a:prstClr val="black"/>
              </a:solidFill>
              <a:latin typeface="Calibri" panose="020F0502020204030204"/>
            </a:endParaRPr>
          </a:p>
        </p:txBody>
      </p:sp>
      <p:sp>
        <p:nvSpPr>
          <p:cNvPr id="17" name="Shape 15"/>
          <p:cNvSpPr/>
          <p:nvPr/>
        </p:nvSpPr>
        <p:spPr>
          <a:xfrm>
            <a:off x="670560" y="3584448"/>
            <a:ext cx="853440" cy="853440"/>
          </a:xfrm>
          <a:prstGeom prst="ellipse">
            <a:avLst/>
          </a:prstGeom>
          <a:solidFill>
            <a:srgbClr val="D4A017"/>
          </a:solidFill>
          <a:ln w="12700">
            <a:solidFill>
              <a:srgbClr val="D4A017"/>
            </a:solidFill>
            <a:prstDash val="solid"/>
          </a:ln>
        </p:spPr>
        <p:txBody>
          <a:bodyPr/>
          <a:lstStyle/>
          <a:p>
            <a:pPr defTabSz="1219170"/>
            <a:endParaRPr lang="fr-FR" sz="2400">
              <a:solidFill>
                <a:prstClr val="black"/>
              </a:solidFill>
              <a:latin typeface="Calibri" panose="020F0502020204030204"/>
            </a:endParaRPr>
          </a:p>
        </p:txBody>
      </p:sp>
      <p:sp>
        <p:nvSpPr>
          <p:cNvPr id="18" name="Text 16"/>
          <p:cNvSpPr/>
          <p:nvPr/>
        </p:nvSpPr>
        <p:spPr>
          <a:xfrm>
            <a:off x="670560" y="3584448"/>
            <a:ext cx="853440" cy="853440"/>
          </a:xfrm>
          <a:prstGeom prst="rect">
            <a:avLst/>
          </a:prstGeom>
          <a:noFill/>
          <a:ln/>
        </p:spPr>
        <p:txBody>
          <a:bodyPr wrap="square" rtlCol="0" anchor="ctr"/>
          <a:lstStyle/>
          <a:p>
            <a:pPr algn="ctr" defTabSz="1219170"/>
            <a:r>
              <a:rPr lang="en-US" sz="1867" b="1" dirty="0">
                <a:solidFill>
                  <a:srgbClr val="FFFFFF"/>
                </a:solidFill>
                <a:latin typeface="Georgia" pitchFamily="34" charset="0"/>
                <a:ea typeface="Georgia" pitchFamily="34" charset="-122"/>
                <a:cs typeface="Georgia" pitchFamily="34" charset="-120"/>
              </a:rPr>
              <a:t>II</a:t>
            </a:r>
            <a:endParaRPr lang="en-US" sz="1867" dirty="0">
              <a:solidFill>
                <a:prstClr val="black"/>
              </a:solidFill>
              <a:latin typeface="Calibri" panose="020F0502020204030204"/>
            </a:endParaRPr>
          </a:p>
        </p:txBody>
      </p:sp>
      <p:sp>
        <p:nvSpPr>
          <p:cNvPr id="19" name="Text 17"/>
          <p:cNvSpPr/>
          <p:nvPr/>
        </p:nvSpPr>
        <p:spPr>
          <a:xfrm>
            <a:off x="1731264" y="3377184"/>
            <a:ext cx="6705600" cy="512064"/>
          </a:xfrm>
          <a:prstGeom prst="rect">
            <a:avLst/>
          </a:prstGeom>
          <a:noFill/>
          <a:ln/>
        </p:spPr>
        <p:txBody>
          <a:bodyPr wrap="square" rtlCol="0" anchor="ctr"/>
          <a:lstStyle/>
          <a:p>
            <a:pPr defTabSz="1219170"/>
            <a:r>
              <a:rPr lang="en-US" sz="2000" b="1" dirty="0">
                <a:solidFill>
                  <a:srgbClr val="FFFFFF"/>
                </a:solidFill>
                <a:latin typeface="Calibri" pitchFamily="34" charset="0"/>
                <a:ea typeface="Calibri" pitchFamily="34" charset="-122"/>
                <a:cs typeface="Calibri" pitchFamily="34" charset="-120"/>
              </a:rPr>
              <a:t>Transition plans over static labels</a:t>
            </a:r>
            <a:endParaRPr lang="en-US" sz="2000" dirty="0">
              <a:solidFill>
                <a:prstClr val="black"/>
              </a:solidFill>
              <a:latin typeface="Calibri" panose="020F0502020204030204"/>
            </a:endParaRPr>
          </a:p>
        </p:txBody>
      </p:sp>
      <p:sp>
        <p:nvSpPr>
          <p:cNvPr id="20" name="Shape 18"/>
          <p:cNvSpPr/>
          <p:nvPr/>
        </p:nvSpPr>
        <p:spPr>
          <a:xfrm>
            <a:off x="1731264" y="4108704"/>
            <a:ext cx="85344" cy="85344"/>
          </a:xfrm>
          <a:prstGeom prst="ellipse">
            <a:avLst/>
          </a:prstGeom>
          <a:solidFill>
            <a:srgbClr val="D4A017"/>
          </a:solidFill>
          <a:ln w="12700">
            <a:solidFill>
              <a:srgbClr val="D4A017"/>
            </a:solidFill>
            <a:prstDash val="solid"/>
          </a:ln>
        </p:spPr>
        <p:txBody>
          <a:bodyPr/>
          <a:lstStyle/>
          <a:p>
            <a:pPr defTabSz="1219170"/>
            <a:endParaRPr lang="fr-FR" sz="2400">
              <a:solidFill>
                <a:prstClr val="black"/>
              </a:solidFill>
              <a:latin typeface="Calibri" panose="020F0502020204030204"/>
            </a:endParaRPr>
          </a:p>
        </p:txBody>
      </p:sp>
      <p:sp>
        <p:nvSpPr>
          <p:cNvPr id="21" name="Text 19"/>
          <p:cNvSpPr/>
          <p:nvPr/>
        </p:nvSpPr>
        <p:spPr>
          <a:xfrm>
            <a:off x="1926336" y="3986784"/>
            <a:ext cx="2804160" cy="670560"/>
          </a:xfrm>
          <a:prstGeom prst="rect">
            <a:avLst/>
          </a:prstGeom>
          <a:noFill/>
          <a:ln/>
        </p:spPr>
        <p:txBody>
          <a:bodyPr wrap="square" rtlCol="0" anchor="ctr"/>
          <a:lstStyle/>
          <a:p>
            <a:pPr defTabSz="1219170"/>
            <a:r>
              <a:rPr lang="en-US" sz="1467" dirty="0">
                <a:solidFill>
                  <a:srgbClr val="D8E4ED"/>
                </a:solidFill>
                <a:latin typeface="Calibri" pitchFamily="34" charset="0"/>
                <a:ea typeface="Calibri" pitchFamily="34" charset="-122"/>
                <a:cs typeface="Calibri" pitchFamily="34" charset="-120"/>
              </a:rPr>
              <a:t>Require credible decarbonisation roadmaps</a:t>
            </a:r>
            <a:endParaRPr lang="en-US" sz="1467" dirty="0">
              <a:solidFill>
                <a:prstClr val="black"/>
              </a:solidFill>
              <a:latin typeface="Calibri" panose="020F0502020204030204"/>
            </a:endParaRPr>
          </a:p>
        </p:txBody>
      </p:sp>
      <p:sp>
        <p:nvSpPr>
          <p:cNvPr id="22" name="Shape 20"/>
          <p:cNvSpPr/>
          <p:nvPr/>
        </p:nvSpPr>
        <p:spPr>
          <a:xfrm>
            <a:off x="4840224" y="4108704"/>
            <a:ext cx="85344" cy="85344"/>
          </a:xfrm>
          <a:prstGeom prst="ellipse">
            <a:avLst/>
          </a:prstGeom>
          <a:solidFill>
            <a:srgbClr val="D4A017"/>
          </a:solidFill>
          <a:ln w="12700">
            <a:solidFill>
              <a:srgbClr val="D4A017"/>
            </a:solidFill>
            <a:prstDash val="solid"/>
          </a:ln>
        </p:spPr>
        <p:txBody>
          <a:bodyPr/>
          <a:lstStyle/>
          <a:p>
            <a:pPr defTabSz="1219170"/>
            <a:endParaRPr lang="fr-FR" sz="2400">
              <a:solidFill>
                <a:prstClr val="black"/>
              </a:solidFill>
              <a:latin typeface="Calibri" panose="020F0502020204030204"/>
            </a:endParaRPr>
          </a:p>
        </p:txBody>
      </p:sp>
      <p:sp>
        <p:nvSpPr>
          <p:cNvPr id="23" name="Text 21"/>
          <p:cNvSpPr/>
          <p:nvPr/>
        </p:nvSpPr>
        <p:spPr>
          <a:xfrm>
            <a:off x="5035296" y="3986784"/>
            <a:ext cx="2804160" cy="670560"/>
          </a:xfrm>
          <a:prstGeom prst="rect">
            <a:avLst/>
          </a:prstGeom>
          <a:noFill/>
          <a:ln/>
        </p:spPr>
        <p:txBody>
          <a:bodyPr wrap="square" rtlCol="0" anchor="ctr"/>
          <a:lstStyle/>
          <a:p>
            <a:pPr defTabSz="1219170"/>
            <a:r>
              <a:rPr lang="en-US" sz="1467" dirty="0">
                <a:solidFill>
                  <a:srgbClr val="D8E4ED"/>
                </a:solidFill>
                <a:latin typeface="Calibri" pitchFamily="34" charset="0"/>
                <a:ea typeface="Calibri" pitchFamily="34" charset="-122"/>
                <a:cs typeface="Calibri" pitchFamily="34" charset="-120"/>
              </a:rPr>
              <a:t>Trajectories, not today's snapshot</a:t>
            </a:r>
            <a:endParaRPr lang="en-US" sz="1467" dirty="0">
              <a:solidFill>
                <a:prstClr val="black"/>
              </a:solidFill>
              <a:latin typeface="Calibri" panose="020F0502020204030204"/>
            </a:endParaRPr>
          </a:p>
        </p:txBody>
      </p:sp>
      <p:sp>
        <p:nvSpPr>
          <p:cNvPr id="24" name="Shape 22"/>
          <p:cNvSpPr/>
          <p:nvPr/>
        </p:nvSpPr>
        <p:spPr>
          <a:xfrm>
            <a:off x="7949184" y="4108704"/>
            <a:ext cx="85344" cy="85344"/>
          </a:xfrm>
          <a:prstGeom prst="ellipse">
            <a:avLst/>
          </a:prstGeom>
          <a:solidFill>
            <a:srgbClr val="D4A017"/>
          </a:solidFill>
          <a:ln w="12700">
            <a:solidFill>
              <a:srgbClr val="D4A017"/>
            </a:solidFill>
            <a:prstDash val="solid"/>
          </a:ln>
        </p:spPr>
        <p:txBody>
          <a:bodyPr/>
          <a:lstStyle/>
          <a:p>
            <a:pPr defTabSz="1219170"/>
            <a:endParaRPr lang="fr-FR" sz="2400">
              <a:solidFill>
                <a:prstClr val="black"/>
              </a:solidFill>
              <a:latin typeface="Calibri" panose="020F0502020204030204"/>
            </a:endParaRPr>
          </a:p>
        </p:txBody>
      </p:sp>
      <p:sp>
        <p:nvSpPr>
          <p:cNvPr id="25" name="Text 23"/>
          <p:cNvSpPr/>
          <p:nvPr/>
        </p:nvSpPr>
        <p:spPr>
          <a:xfrm>
            <a:off x="8144256" y="3986784"/>
            <a:ext cx="2804160" cy="670560"/>
          </a:xfrm>
          <a:prstGeom prst="rect">
            <a:avLst/>
          </a:prstGeom>
          <a:noFill/>
          <a:ln/>
        </p:spPr>
        <p:txBody>
          <a:bodyPr wrap="square" rtlCol="0" anchor="ctr"/>
          <a:lstStyle/>
          <a:p>
            <a:pPr defTabSz="1219170"/>
            <a:r>
              <a:rPr lang="en-US" sz="1467" dirty="0">
                <a:solidFill>
                  <a:srgbClr val="D8E4ED"/>
                </a:solidFill>
                <a:latin typeface="Calibri" pitchFamily="34" charset="0"/>
                <a:ea typeface="Calibri" pitchFamily="34" charset="-122"/>
                <a:cs typeface="Calibri" pitchFamily="34" charset="-120"/>
              </a:rPr>
              <a:t>36+ jurisdictions adopting IFRS S2</a:t>
            </a:r>
            <a:endParaRPr lang="en-US" sz="1467" dirty="0">
              <a:solidFill>
                <a:prstClr val="black"/>
              </a:solidFill>
              <a:latin typeface="Calibri" panose="020F0502020204030204"/>
            </a:endParaRPr>
          </a:p>
        </p:txBody>
      </p:sp>
      <p:sp>
        <p:nvSpPr>
          <p:cNvPr id="26" name="Shape 24"/>
          <p:cNvSpPr/>
          <p:nvPr/>
        </p:nvSpPr>
        <p:spPr>
          <a:xfrm>
            <a:off x="9875520" y="3584448"/>
            <a:ext cx="1645920" cy="463296"/>
          </a:xfrm>
          <a:prstGeom prst="rect">
            <a:avLst/>
          </a:prstGeom>
          <a:solidFill>
            <a:srgbClr val="D4A017"/>
          </a:solidFill>
          <a:ln w="12700">
            <a:solidFill>
              <a:srgbClr val="D4A017"/>
            </a:solidFill>
            <a:prstDash val="solid"/>
          </a:ln>
        </p:spPr>
        <p:txBody>
          <a:bodyPr/>
          <a:lstStyle/>
          <a:p>
            <a:pPr defTabSz="1219170"/>
            <a:endParaRPr lang="fr-FR" sz="2400">
              <a:solidFill>
                <a:prstClr val="black"/>
              </a:solidFill>
              <a:latin typeface="Calibri" panose="020F0502020204030204"/>
            </a:endParaRPr>
          </a:p>
        </p:txBody>
      </p:sp>
      <p:sp>
        <p:nvSpPr>
          <p:cNvPr id="27" name="Text 25"/>
          <p:cNvSpPr/>
          <p:nvPr/>
        </p:nvSpPr>
        <p:spPr>
          <a:xfrm>
            <a:off x="9875520" y="3584448"/>
            <a:ext cx="1645920" cy="463296"/>
          </a:xfrm>
          <a:prstGeom prst="rect">
            <a:avLst/>
          </a:prstGeom>
          <a:noFill/>
          <a:ln/>
        </p:spPr>
        <p:txBody>
          <a:bodyPr wrap="square" rtlCol="0" anchor="ctr"/>
          <a:lstStyle/>
          <a:p>
            <a:pPr algn="ctr" defTabSz="1219170"/>
            <a:r>
              <a:rPr lang="en-US" sz="1200" b="1" dirty="0">
                <a:solidFill>
                  <a:srgbClr val="FFFFFF"/>
                </a:solidFill>
                <a:latin typeface="Calibri" pitchFamily="34" charset="0"/>
                <a:ea typeface="Calibri" pitchFamily="34" charset="-122"/>
                <a:cs typeface="Calibri" pitchFamily="34" charset="-120"/>
              </a:rPr>
              <a:t>ISSB / IFRS S2, 2023</a:t>
            </a:r>
            <a:endParaRPr lang="en-US" sz="1200" dirty="0">
              <a:solidFill>
                <a:prstClr val="black"/>
              </a:solidFill>
              <a:latin typeface="Calibri" panose="020F0502020204030204"/>
            </a:endParaRPr>
          </a:p>
        </p:txBody>
      </p:sp>
      <p:sp>
        <p:nvSpPr>
          <p:cNvPr id="28" name="Shape 26"/>
          <p:cNvSpPr/>
          <p:nvPr/>
        </p:nvSpPr>
        <p:spPr>
          <a:xfrm>
            <a:off x="487680" y="4949952"/>
            <a:ext cx="11216640" cy="1524000"/>
          </a:xfrm>
          <a:prstGeom prst="rect">
            <a:avLst/>
          </a:prstGeom>
          <a:solidFill>
            <a:srgbClr val="253647"/>
          </a:solidFill>
          <a:ln w="12700">
            <a:solidFill>
              <a:srgbClr val="2E4A60"/>
            </a:solidFill>
            <a:prstDash val="solid"/>
          </a:ln>
        </p:spPr>
        <p:txBody>
          <a:bodyPr/>
          <a:lstStyle/>
          <a:p>
            <a:pPr defTabSz="1219170"/>
            <a:endParaRPr lang="fr-FR" sz="2400">
              <a:solidFill>
                <a:prstClr val="black"/>
              </a:solidFill>
              <a:latin typeface="Calibri" panose="020F0502020204030204"/>
            </a:endParaRPr>
          </a:p>
        </p:txBody>
      </p:sp>
      <p:sp>
        <p:nvSpPr>
          <p:cNvPr id="29" name="Shape 27"/>
          <p:cNvSpPr/>
          <p:nvPr/>
        </p:nvSpPr>
        <p:spPr>
          <a:xfrm>
            <a:off x="670560" y="5254752"/>
            <a:ext cx="853440" cy="853440"/>
          </a:xfrm>
          <a:prstGeom prst="ellipse">
            <a:avLst/>
          </a:prstGeom>
          <a:solidFill>
            <a:srgbClr val="4A9B7F"/>
          </a:solidFill>
          <a:ln w="12700">
            <a:solidFill>
              <a:srgbClr val="4A9B7F"/>
            </a:solidFill>
            <a:prstDash val="solid"/>
          </a:ln>
        </p:spPr>
        <p:txBody>
          <a:bodyPr/>
          <a:lstStyle/>
          <a:p>
            <a:pPr defTabSz="1219170"/>
            <a:endParaRPr lang="fr-FR" sz="2400">
              <a:solidFill>
                <a:prstClr val="black"/>
              </a:solidFill>
              <a:latin typeface="Calibri" panose="020F0502020204030204"/>
            </a:endParaRPr>
          </a:p>
        </p:txBody>
      </p:sp>
      <p:sp>
        <p:nvSpPr>
          <p:cNvPr id="30" name="Text 28"/>
          <p:cNvSpPr/>
          <p:nvPr/>
        </p:nvSpPr>
        <p:spPr>
          <a:xfrm>
            <a:off x="670560" y="5254752"/>
            <a:ext cx="853440" cy="853440"/>
          </a:xfrm>
          <a:prstGeom prst="rect">
            <a:avLst/>
          </a:prstGeom>
          <a:noFill/>
          <a:ln/>
        </p:spPr>
        <p:txBody>
          <a:bodyPr wrap="square" rtlCol="0" anchor="ctr"/>
          <a:lstStyle/>
          <a:p>
            <a:pPr algn="ctr" defTabSz="1219170"/>
            <a:r>
              <a:rPr lang="en-US" sz="1867" b="1" dirty="0">
                <a:solidFill>
                  <a:srgbClr val="FFFFFF"/>
                </a:solidFill>
                <a:latin typeface="Georgia" pitchFamily="34" charset="0"/>
                <a:ea typeface="Georgia" pitchFamily="34" charset="-122"/>
                <a:cs typeface="Georgia" pitchFamily="34" charset="-120"/>
              </a:rPr>
              <a:t>III</a:t>
            </a:r>
            <a:endParaRPr lang="en-US" sz="1867" dirty="0">
              <a:solidFill>
                <a:prstClr val="black"/>
              </a:solidFill>
              <a:latin typeface="Calibri" panose="020F0502020204030204"/>
            </a:endParaRPr>
          </a:p>
        </p:txBody>
      </p:sp>
      <p:sp>
        <p:nvSpPr>
          <p:cNvPr id="31" name="Text 29"/>
          <p:cNvSpPr/>
          <p:nvPr/>
        </p:nvSpPr>
        <p:spPr>
          <a:xfrm>
            <a:off x="1731264" y="5047488"/>
            <a:ext cx="6705600" cy="512064"/>
          </a:xfrm>
          <a:prstGeom prst="rect">
            <a:avLst/>
          </a:prstGeom>
          <a:noFill/>
          <a:ln/>
        </p:spPr>
        <p:txBody>
          <a:bodyPr wrap="square" rtlCol="0" anchor="ctr"/>
          <a:lstStyle/>
          <a:p>
            <a:pPr defTabSz="1219170"/>
            <a:r>
              <a:rPr lang="en-US" sz="2000" b="1" dirty="0">
                <a:solidFill>
                  <a:srgbClr val="FFFFFF"/>
                </a:solidFill>
                <a:latin typeface="Calibri" pitchFamily="34" charset="0"/>
                <a:ea typeface="Calibri" pitchFamily="34" charset="-122"/>
                <a:cs typeface="Calibri" pitchFamily="34" charset="-120"/>
              </a:rPr>
              <a:t>Basel Pillar 2 as the anchor</a:t>
            </a:r>
            <a:endParaRPr lang="en-US" sz="2000" dirty="0">
              <a:solidFill>
                <a:prstClr val="black"/>
              </a:solidFill>
              <a:latin typeface="Calibri" panose="020F0502020204030204"/>
            </a:endParaRPr>
          </a:p>
        </p:txBody>
      </p:sp>
      <p:sp>
        <p:nvSpPr>
          <p:cNvPr id="32" name="Shape 30"/>
          <p:cNvSpPr/>
          <p:nvPr/>
        </p:nvSpPr>
        <p:spPr>
          <a:xfrm>
            <a:off x="1731264" y="5779008"/>
            <a:ext cx="85344" cy="85344"/>
          </a:xfrm>
          <a:prstGeom prst="ellipse">
            <a:avLst/>
          </a:prstGeom>
          <a:solidFill>
            <a:srgbClr val="4A9B7F"/>
          </a:solidFill>
          <a:ln w="12700">
            <a:solidFill>
              <a:srgbClr val="4A9B7F"/>
            </a:solidFill>
            <a:prstDash val="solid"/>
          </a:ln>
        </p:spPr>
        <p:txBody>
          <a:bodyPr/>
          <a:lstStyle/>
          <a:p>
            <a:pPr defTabSz="1219170"/>
            <a:endParaRPr lang="fr-FR" sz="2400">
              <a:solidFill>
                <a:prstClr val="black"/>
              </a:solidFill>
              <a:latin typeface="Calibri" panose="020F0502020204030204"/>
            </a:endParaRPr>
          </a:p>
        </p:txBody>
      </p:sp>
      <p:sp>
        <p:nvSpPr>
          <p:cNvPr id="33" name="Text 31"/>
          <p:cNvSpPr/>
          <p:nvPr/>
        </p:nvSpPr>
        <p:spPr>
          <a:xfrm>
            <a:off x="1926336" y="5657088"/>
            <a:ext cx="2804160" cy="670560"/>
          </a:xfrm>
          <a:prstGeom prst="rect">
            <a:avLst/>
          </a:prstGeom>
          <a:noFill/>
          <a:ln/>
        </p:spPr>
        <p:txBody>
          <a:bodyPr wrap="square" rtlCol="0" anchor="ctr"/>
          <a:lstStyle/>
          <a:p>
            <a:pPr defTabSz="1219170"/>
            <a:r>
              <a:rPr lang="en-US" sz="1467" dirty="0">
                <a:solidFill>
                  <a:srgbClr val="D8E4ED"/>
                </a:solidFill>
                <a:latin typeface="Calibri" pitchFamily="34" charset="0"/>
                <a:ea typeface="Calibri" pitchFamily="34" charset="-122"/>
                <a:cs typeface="Calibri" pitchFamily="34" charset="-120"/>
              </a:rPr>
              <a:t>Embed climate risk via supervisory review</a:t>
            </a:r>
            <a:endParaRPr lang="en-US" sz="1467" dirty="0">
              <a:solidFill>
                <a:prstClr val="black"/>
              </a:solidFill>
              <a:latin typeface="Calibri" panose="020F0502020204030204"/>
            </a:endParaRPr>
          </a:p>
        </p:txBody>
      </p:sp>
      <p:sp>
        <p:nvSpPr>
          <p:cNvPr id="34" name="Shape 32"/>
          <p:cNvSpPr/>
          <p:nvPr/>
        </p:nvSpPr>
        <p:spPr>
          <a:xfrm>
            <a:off x="4840224" y="5779008"/>
            <a:ext cx="85344" cy="85344"/>
          </a:xfrm>
          <a:prstGeom prst="ellipse">
            <a:avLst/>
          </a:prstGeom>
          <a:solidFill>
            <a:srgbClr val="4A9B7F"/>
          </a:solidFill>
          <a:ln w="12700">
            <a:solidFill>
              <a:srgbClr val="4A9B7F"/>
            </a:solidFill>
            <a:prstDash val="solid"/>
          </a:ln>
        </p:spPr>
        <p:txBody>
          <a:bodyPr/>
          <a:lstStyle/>
          <a:p>
            <a:pPr defTabSz="1219170"/>
            <a:endParaRPr lang="fr-FR" sz="2400">
              <a:solidFill>
                <a:prstClr val="black"/>
              </a:solidFill>
              <a:latin typeface="Calibri" panose="020F0502020204030204"/>
            </a:endParaRPr>
          </a:p>
        </p:txBody>
      </p:sp>
      <p:sp>
        <p:nvSpPr>
          <p:cNvPr id="35" name="Text 33"/>
          <p:cNvSpPr/>
          <p:nvPr/>
        </p:nvSpPr>
        <p:spPr>
          <a:xfrm>
            <a:off x="5035296" y="5657088"/>
            <a:ext cx="2804160" cy="670560"/>
          </a:xfrm>
          <a:prstGeom prst="rect">
            <a:avLst/>
          </a:prstGeom>
          <a:noFill/>
          <a:ln/>
        </p:spPr>
        <p:txBody>
          <a:bodyPr wrap="square" rtlCol="0" anchor="ctr"/>
          <a:lstStyle/>
          <a:p>
            <a:pPr defTabSz="1219170"/>
            <a:r>
              <a:rPr lang="en-US" sz="1467" dirty="0">
                <a:solidFill>
                  <a:srgbClr val="D8E4ED"/>
                </a:solidFill>
                <a:latin typeface="Calibri" pitchFamily="34" charset="0"/>
                <a:ea typeface="Calibri" pitchFamily="34" charset="-122"/>
                <a:cs typeface="Calibri" pitchFamily="34" charset="-120"/>
              </a:rPr>
              <a:t>Capital surcharges — no Pillar 1 rewrite</a:t>
            </a:r>
            <a:endParaRPr lang="en-US" sz="1467" dirty="0">
              <a:solidFill>
                <a:prstClr val="black"/>
              </a:solidFill>
              <a:latin typeface="Calibri" panose="020F0502020204030204"/>
            </a:endParaRPr>
          </a:p>
        </p:txBody>
      </p:sp>
      <p:sp>
        <p:nvSpPr>
          <p:cNvPr id="36" name="Shape 34"/>
          <p:cNvSpPr/>
          <p:nvPr/>
        </p:nvSpPr>
        <p:spPr>
          <a:xfrm>
            <a:off x="7949184" y="5779008"/>
            <a:ext cx="85344" cy="85344"/>
          </a:xfrm>
          <a:prstGeom prst="ellipse">
            <a:avLst/>
          </a:prstGeom>
          <a:solidFill>
            <a:srgbClr val="4A9B7F"/>
          </a:solidFill>
          <a:ln w="12700">
            <a:solidFill>
              <a:srgbClr val="4A9B7F"/>
            </a:solidFill>
            <a:prstDash val="solid"/>
          </a:ln>
        </p:spPr>
        <p:txBody>
          <a:bodyPr/>
          <a:lstStyle/>
          <a:p>
            <a:pPr defTabSz="1219170"/>
            <a:endParaRPr lang="fr-FR" sz="2400">
              <a:solidFill>
                <a:prstClr val="black"/>
              </a:solidFill>
              <a:latin typeface="Calibri" panose="020F0502020204030204"/>
            </a:endParaRPr>
          </a:p>
        </p:txBody>
      </p:sp>
      <p:sp>
        <p:nvSpPr>
          <p:cNvPr id="37" name="Text 35"/>
          <p:cNvSpPr/>
          <p:nvPr/>
        </p:nvSpPr>
        <p:spPr>
          <a:xfrm>
            <a:off x="8144256" y="5657088"/>
            <a:ext cx="2804160" cy="670560"/>
          </a:xfrm>
          <a:prstGeom prst="rect">
            <a:avLst/>
          </a:prstGeom>
          <a:noFill/>
          <a:ln/>
        </p:spPr>
        <p:txBody>
          <a:bodyPr wrap="square" rtlCol="0" anchor="ctr"/>
          <a:lstStyle/>
          <a:p>
            <a:pPr defTabSz="1219170"/>
            <a:r>
              <a:rPr lang="en-US" sz="1467" dirty="0">
                <a:solidFill>
                  <a:srgbClr val="D8E4ED"/>
                </a:solidFill>
                <a:latin typeface="Calibri" pitchFamily="34" charset="0"/>
                <a:ea typeface="Calibri" pitchFamily="34" charset="-122"/>
                <a:cs typeface="Calibri" pitchFamily="34" charset="-120"/>
              </a:rPr>
              <a:t>Common NGFS scenarios across jurisdictions</a:t>
            </a:r>
            <a:endParaRPr lang="en-US" sz="1467" dirty="0">
              <a:solidFill>
                <a:prstClr val="black"/>
              </a:solidFill>
              <a:latin typeface="Calibri" panose="020F0502020204030204"/>
            </a:endParaRPr>
          </a:p>
        </p:txBody>
      </p:sp>
      <p:sp>
        <p:nvSpPr>
          <p:cNvPr id="38" name="Shape 36"/>
          <p:cNvSpPr/>
          <p:nvPr/>
        </p:nvSpPr>
        <p:spPr>
          <a:xfrm>
            <a:off x="9875520" y="5254752"/>
            <a:ext cx="1645920" cy="463296"/>
          </a:xfrm>
          <a:prstGeom prst="rect">
            <a:avLst/>
          </a:prstGeom>
          <a:solidFill>
            <a:srgbClr val="4A9B7F"/>
          </a:solidFill>
          <a:ln w="12700">
            <a:solidFill>
              <a:srgbClr val="4A9B7F"/>
            </a:solidFill>
            <a:prstDash val="solid"/>
          </a:ln>
        </p:spPr>
        <p:txBody>
          <a:bodyPr/>
          <a:lstStyle/>
          <a:p>
            <a:pPr defTabSz="1219170"/>
            <a:endParaRPr lang="fr-FR" sz="2400">
              <a:solidFill>
                <a:prstClr val="black"/>
              </a:solidFill>
              <a:latin typeface="Calibri" panose="020F0502020204030204"/>
            </a:endParaRPr>
          </a:p>
        </p:txBody>
      </p:sp>
      <p:sp>
        <p:nvSpPr>
          <p:cNvPr id="39" name="Text 37"/>
          <p:cNvSpPr/>
          <p:nvPr/>
        </p:nvSpPr>
        <p:spPr>
          <a:xfrm>
            <a:off x="9875520" y="5254752"/>
            <a:ext cx="1645920" cy="463296"/>
          </a:xfrm>
          <a:prstGeom prst="rect">
            <a:avLst/>
          </a:prstGeom>
          <a:noFill/>
          <a:ln/>
        </p:spPr>
        <p:txBody>
          <a:bodyPr wrap="square" rtlCol="0" anchor="ctr"/>
          <a:lstStyle/>
          <a:p>
            <a:pPr algn="ctr" defTabSz="1219170"/>
            <a:r>
              <a:rPr lang="en-US" sz="1200" b="1" dirty="0">
                <a:solidFill>
                  <a:srgbClr val="FFFFFF"/>
                </a:solidFill>
                <a:latin typeface="Calibri" pitchFamily="34" charset="0"/>
                <a:ea typeface="Calibri" pitchFamily="34" charset="-122"/>
                <a:cs typeface="Calibri" pitchFamily="34" charset="-120"/>
              </a:rPr>
              <a:t>NGFS, 2020</a:t>
            </a:r>
            <a:endParaRPr lang="en-US" sz="1200" dirty="0">
              <a:solidFill>
                <a:prstClr val="black"/>
              </a:solidFill>
              <a:latin typeface="Calibri" panose="020F0502020204030204"/>
            </a:endParaRPr>
          </a:p>
        </p:txBody>
      </p:sp>
      <p:sp>
        <p:nvSpPr>
          <p:cNvPr id="40" name="Text 38"/>
          <p:cNvSpPr/>
          <p:nvPr/>
        </p:nvSpPr>
        <p:spPr>
          <a:xfrm>
            <a:off x="11460480" y="6339840"/>
            <a:ext cx="548640" cy="365760"/>
          </a:xfrm>
          <a:prstGeom prst="rect">
            <a:avLst/>
          </a:prstGeom>
          <a:noFill/>
          <a:ln/>
        </p:spPr>
        <p:txBody>
          <a:bodyPr wrap="square" rtlCol="0" anchor="ctr"/>
          <a:lstStyle/>
          <a:p>
            <a:pPr algn="r" defTabSz="1219170"/>
            <a:r>
              <a:rPr lang="en-US" sz="1333" dirty="0">
                <a:solidFill>
                  <a:srgbClr val="8FA3B1"/>
                </a:solidFill>
                <a:latin typeface="Calibri" pitchFamily="34" charset="0"/>
                <a:ea typeface="Calibri" pitchFamily="34" charset="-122"/>
                <a:cs typeface="Calibri" pitchFamily="34" charset="-120"/>
              </a:rPr>
              <a:t>05</a:t>
            </a:r>
            <a:endParaRPr lang="en-US" sz="1333" dirty="0">
              <a:solidFill>
                <a:prstClr val="black"/>
              </a:solidFill>
              <a:latin typeface="Calibri" panose="020F0502020204030204"/>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rgbClr val="C4522A"/>
        </a:solidFill>
        <a:effectLst/>
      </p:bgPr>
    </p:bg>
    <p:spTree>
      <p:nvGrpSpPr>
        <p:cNvPr id="1" name=""/>
        <p:cNvGrpSpPr/>
        <p:nvPr/>
      </p:nvGrpSpPr>
      <p:grpSpPr>
        <a:xfrm>
          <a:off x="0" y="0"/>
          <a:ext cx="0" cy="0"/>
          <a:chOff x="0" y="0"/>
          <a:chExt cx="0" cy="0"/>
        </a:xfrm>
      </p:grpSpPr>
      <p:sp>
        <p:nvSpPr>
          <p:cNvPr id="2" name="Shape 0"/>
          <p:cNvSpPr/>
          <p:nvPr/>
        </p:nvSpPr>
        <p:spPr>
          <a:xfrm>
            <a:off x="975360" y="1036320"/>
            <a:ext cx="10241280" cy="3901440"/>
          </a:xfrm>
          <a:prstGeom prst="rect">
            <a:avLst/>
          </a:prstGeom>
          <a:solidFill>
            <a:srgbClr val="FFFFFF"/>
          </a:solidFill>
          <a:ln w="12700">
            <a:solidFill>
              <a:srgbClr val="FFFFFF"/>
            </a:solidFill>
            <a:prstDash val="solid"/>
          </a:ln>
        </p:spPr>
        <p:txBody>
          <a:bodyPr/>
          <a:lstStyle/>
          <a:p>
            <a:pPr defTabSz="1219170"/>
            <a:endParaRPr lang="fr-FR" sz="2400">
              <a:solidFill>
                <a:prstClr val="black"/>
              </a:solidFill>
              <a:latin typeface="Calibri" panose="020F0502020204030204"/>
            </a:endParaRPr>
          </a:p>
        </p:txBody>
      </p:sp>
      <p:sp>
        <p:nvSpPr>
          <p:cNvPr id="3" name="Text 1"/>
          <p:cNvSpPr/>
          <p:nvPr/>
        </p:nvSpPr>
        <p:spPr>
          <a:xfrm>
            <a:off x="1219200" y="1194816"/>
            <a:ext cx="9753600" cy="1889760"/>
          </a:xfrm>
          <a:prstGeom prst="rect">
            <a:avLst/>
          </a:prstGeom>
          <a:noFill/>
          <a:ln/>
        </p:spPr>
        <p:txBody>
          <a:bodyPr wrap="square" rtlCol="0" anchor="ctr"/>
          <a:lstStyle/>
          <a:p>
            <a:pPr algn="ctr" defTabSz="1219170"/>
            <a:r>
              <a:rPr lang="en-US" sz="4267" b="1" dirty="0">
                <a:solidFill>
                  <a:srgbClr val="1C2B3A"/>
                </a:solidFill>
                <a:latin typeface="Georgia" pitchFamily="34" charset="0"/>
                <a:ea typeface="Georgia" pitchFamily="34" charset="-122"/>
                <a:cs typeface="Georgia" pitchFamily="34" charset="-120"/>
              </a:rPr>
              <a:t>Not a technical problem.</a:t>
            </a:r>
            <a:endParaRPr lang="en-US" sz="4267" dirty="0">
              <a:solidFill>
                <a:prstClr val="black"/>
              </a:solidFill>
              <a:latin typeface="Calibri" panose="020F0502020204030204"/>
            </a:endParaRPr>
          </a:p>
          <a:p>
            <a:pPr algn="ctr" defTabSz="1219170"/>
            <a:r>
              <a:rPr lang="en-US" sz="4267" b="1" dirty="0">
                <a:solidFill>
                  <a:srgbClr val="1C2B3A"/>
                </a:solidFill>
                <a:latin typeface="Georgia" pitchFamily="34" charset="0"/>
                <a:ea typeface="Georgia" pitchFamily="34" charset="-122"/>
                <a:cs typeface="Georgia" pitchFamily="34" charset="-120"/>
              </a:rPr>
              <a:t>A political one.</a:t>
            </a:r>
            <a:endParaRPr lang="en-US" sz="4267" dirty="0">
              <a:solidFill>
                <a:prstClr val="black"/>
              </a:solidFill>
              <a:latin typeface="Calibri" panose="020F0502020204030204"/>
            </a:endParaRPr>
          </a:p>
        </p:txBody>
      </p:sp>
      <p:sp>
        <p:nvSpPr>
          <p:cNvPr id="4" name="Shape 2"/>
          <p:cNvSpPr/>
          <p:nvPr/>
        </p:nvSpPr>
        <p:spPr>
          <a:xfrm>
            <a:off x="1402080" y="3389376"/>
            <a:ext cx="109728" cy="109728"/>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5" name="Text 3"/>
          <p:cNvSpPr/>
          <p:nvPr/>
        </p:nvSpPr>
        <p:spPr>
          <a:xfrm>
            <a:off x="1621536" y="3230880"/>
            <a:ext cx="8900160" cy="512064"/>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Fragmented definitions → greenwashing + arbitrage</a:t>
            </a:r>
            <a:endParaRPr lang="en-US" dirty="0">
              <a:solidFill>
                <a:prstClr val="black"/>
              </a:solidFill>
              <a:latin typeface="Calibri" panose="020F0502020204030204"/>
            </a:endParaRPr>
          </a:p>
        </p:txBody>
      </p:sp>
      <p:sp>
        <p:nvSpPr>
          <p:cNvPr id="6" name="Shape 4"/>
          <p:cNvSpPr/>
          <p:nvPr/>
        </p:nvSpPr>
        <p:spPr>
          <a:xfrm>
            <a:off x="1402080" y="3938016"/>
            <a:ext cx="109728" cy="109728"/>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7" name="Text 5"/>
          <p:cNvSpPr/>
          <p:nvPr/>
        </p:nvSpPr>
        <p:spPr>
          <a:xfrm>
            <a:off x="1621536" y="3779520"/>
            <a:ext cx="8900160" cy="512064"/>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Three institutions already point the way: IPSF · ISSB · NGFS</a:t>
            </a:r>
            <a:endParaRPr lang="en-US" dirty="0">
              <a:solidFill>
                <a:prstClr val="black"/>
              </a:solidFill>
              <a:latin typeface="Calibri" panose="020F0502020204030204"/>
            </a:endParaRPr>
          </a:p>
        </p:txBody>
      </p:sp>
      <p:sp>
        <p:nvSpPr>
          <p:cNvPr id="8" name="Shape 6"/>
          <p:cNvSpPr/>
          <p:nvPr/>
        </p:nvSpPr>
        <p:spPr>
          <a:xfrm>
            <a:off x="1402080" y="4486656"/>
            <a:ext cx="109728" cy="109728"/>
          </a:xfrm>
          <a:prstGeom prst="ellipse">
            <a:avLst/>
          </a:prstGeom>
          <a:solidFill>
            <a:srgbClr val="C4522A"/>
          </a:solidFill>
          <a:ln w="12700">
            <a:solidFill>
              <a:srgbClr val="C4522A"/>
            </a:solidFill>
            <a:prstDash val="solid"/>
          </a:ln>
        </p:spPr>
        <p:txBody>
          <a:bodyPr/>
          <a:lstStyle/>
          <a:p>
            <a:pPr defTabSz="1219170"/>
            <a:endParaRPr lang="fr-FR" sz="2400">
              <a:solidFill>
                <a:prstClr val="black"/>
              </a:solidFill>
              <a:latin typeface="Calibri" panose="020F0502020204030204"/>
            </a:endParaRPr>
          </a:p>
        </p:txBody>
      </p:sp>
      <p:sp>
        <p:nvSpPr>
          <p:cNvPr id="9" name="Text 7"/>
          <p:cNvSpPr/>
          <p:nvPr/>
        </p:nvSpPr>
        <p:spPr>
          <a:xfrm>
            <a:off x="1621536" y="4328160"/>
            <a:ext cx="8900160" cy="512064"/>
          </a:xfrm>
          <a:prstGeom prst="rect">
            <a:avLst/>
          </a:prstGeom>
          <a:noFill/>
          <a:ln/>
        </p:spPr>
        <p:txBody>
          <a:bodyPr wrap="square" rtlCol="0" anchor="ctr"/>
          <a:lstStyle/>
          <a:p>
            <a:pPr defTabSz="1219170"/>
            <a:r>
              <a:rPr lang="en-US" dirty="0">
                <a:solidFill>
                  <a:srgbClr val="253647"/>
                </a:solidFill>
                <a:latin typeface="Calibri" pitchFamily="34" charset="0"/>
                <a:ea typeface="Calibri" pitchFamily="34" charset="-122"/>
                <a:cs typeface="Calibri" pitchFamily="34" charset="-120"/>
              </a:rPr>
              <a:t>Political compromise is the only real fix</a:t>
            </a:r>
            <a:endParaRPr lang="en-US" dirty="0">
              <a:solidFill>
                <a:prstClr val="black"/>
              </a:solidFill>
              <a:latin typeface="Calibri" panose="020F0502020204030204"/>
            </a:endParaRPr>
          </a:p>
        </p:txBody>
      </p:sp>
      <p:sp>
        <p:nvSpPr>
          <p:cNvPr id="10" name="Text 8"/>
          <p:cNvSpPr/>
          <p:nvPr/>
        </p:nvSpPr>
        <p:spPr>
          <a:xfrm>
            <a:off x="0" y="6278880"/>
            <a:ext cx="12192000" cy="463296"/>
          </a:xfrm>
          <a:prstGeom prst="rect">
            <a:avLst/>
          </a:prstGeom>
          <a:noFill/>
          <a:ln/>
        </p:spPr>
        <p:txBody>
          <a:bodyPr wrap="square" rtlCol="0" anchor="ctr"/>
          <a:lstStyle/>
          <a:p>
            <a:pPr algn="ctr" defTabSz="1219170"/>
            <a:r>
              <a:rPr lang="en-US" sz="1400" dirty="0">
                <a:solidFill>
                  <a:srgbClr val="FFFFFF"/>
                </a:solidFill>
                <a:latin typeface="Calibri" pitchFamily="34" charset="0"/>
                <a:ea typeface="Calibri" pitchFamily="34" charset="-122"/>
                <a:cs typeface="Calibri" pitchFamily="34" charset="-120"/>
              </a:rPr>
              <a:t>Thank you  ·  International Financial Law  ·  University of Zurich  ·  2026</a:t>
            </a:r>
            <a:endParaRPr lang="en-US" sz="1400" dirty="0">
              <a:solidFill>
                <a:prstClr val="black"/>
              </a:solidFill>
              <a:latin typeface="Calibri" panose="020F0502020204030204"/>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pic>
        <p:nvPicPr>
          <p:cNvPr id="1234413221" name="Bildplatzhalter 7" descr="Bild der Universität Zürich, Hauptgebäude, mit Blick auf die Stadt Zürich und den See"/>
          <p:cNvPicPr>
            <a:picLocks noGrp="1" noChangeAspect="1"/>
          </p:cNvPicPr>
          <p:nvPr>
            <p:ph type="pic" sz="quarter" idx="13"/>
          </p:nvPr>
        </p:nvPicPr>
        <p:blipFill>
          <a:blip r:embed="rId3"/>
          <a:srcRect t="15" b="15"/>
          <a:stretch/>
        </p:blipFill>
        <p:spPr bwMode="auto"/>
      </p:pic>
      <p:sp>
        <p:nvSpPr>
          <p:cNvPr id="1338878905" name="Textplatzhalter 1"/>
          <p:cNvSpPr>
            <a:spLocks noGrp="1"/>
          </p:cNvSpPr>
          <p:nvPr>
            <p:ph type="body" sz="quarter" idx="14"/>
          </p:nvPr>
        </p:nvSpPr>
        <p:spPr bwMode="auto"/>
        <p:txBody>
          <a:bodyPr/>
          <a:lstStyle/>
          <a:p>
            <a:pPr marL="0" indent="0">
              <a:buNone/>
              <a:defRPr/>
            </a:pPr>
            <a:r>
              <a:rPr lang="de-DE"/>
              <a:t>Law Faculty</a:t>
            </a:r>
            <a:endParaRPr/>
          </a:p>
        </p:txBody>
      </p:sp>
      <p:sp>
        <p:nvSpPr>
          <p:cNvPr id="101588601" name="Textplatzhalter 9"/>
          <p:cNvSpPr>
            <a:spLocks noGrp="1"/>
          </p:cNvSpPr>
          <p:nvPr>
            <p:ph type="body" sz="quarter" idx="15"/>
          </p:nvPr>
        </p:nvSpPr>
        <p:spPr bwMode="auto">
          <a:xfrm>
            <a:off x="0" y="2165181"/>
            <a:ext cx="6467397" cy="2394658"/>
          </a:xfrm>
        </p:spPr>
        <p:txBody>
          <a:bodyPr/>
          <a:lstStyle/>
          <a:p>
            <a:pPr marL="0" indent="0">
              <a:buNone/>
              <a:defRPr/>
            </a:pPr>
            <a:r>
              <a:rPr lang="en-GB" sz="3200" dirty="0"/>
              <a:t>The implementation of Basel III in </a:t>
            </a:r>
          </a:p>
          <a:p>
            <a:pPr marL="0" indent="0">
              <a:buNone/>
              <a:defRPr/>
            </a:pPr>
            <a:r>
              <a:rPr lang="en-GB" sz="3200" dirty="0"/>
              <a:t>Switzerland and Credit Suisse crisis</a:t>
            </a:r>
          </a:p>
          <a:p>
            <a:pPr marL="0" indent="0">
              <a:buNone/>
              <a:defRPr/>
            </a:pPr>
            <a:endParaRPr lang="en-GB" dirty="0"/>
          </a:p>
          <a:p>
            <a:pPr marL="0" indent="0">
              <a:buNone/>
              <a:defRPr/>
            </a:pPr>
            <a:r>
              <a:rPr lang="en-GB" sz="1800" dirty="0">
                <a:solidFill>
                  <a:schemeClr val="bg2">
                    <a:lumMod val="75000"/>
                  </a:schemeClr>
                </a:solidFill>
              </a:rPr>
              <a:t>Gulnara Aleeva, Topic No. 8</a:t>
            </a:r>
          </a:p>
        </p:txBody>
      </p:sp>
      <p:sp>
        <p:nvSpPr>
          <p:cNvPr id="1801354367" name="Date Placeholder 5"/>
          <p:cNvSpPr>
            <a:spLocks noGrp="1"/>
          </p:cNvSpPr>
          <p:nvPr>
            <p:ph type="dt" sz="half" idx="10"/>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D89F574-D90D-BA43-A555-4B7F7F06E5CE}" type="datetime2">
              <a:rPr kumimoji="0" lang="en-US" sz="100" b="0" i="0" u="none" strike="noStrike" kern="0" cap="none" spc="0" normalizeH="0" baseline="0" noProof="0">
                <a:ln>
                  <a:noFill/>
                </a:ln>
                <a:solidFill>
                  <a:prstClr val="white"/>
                </a:solidFill>
                <a:effectLst/>
                <a:uLnTx/>
                <a:uFillTx/>
                <a:latin typeface="Aptos"/>
                <a:cs typeface="Arial"/>
              </a:rPr>
              <a:pPr marL="0" marR="0" lvl="0" indent="0" algn="l" defTabSz="914400" rtl="0" eaLnBrk="1" fontAlgn="auto" latinLnBrk="0" hangingPunct="1">
                <a:lnSpc>
                  <a:spcPct val="100000"/>
                </a:lnSpc>
                <a:spcBef>
                  <a:spcPts val="0"/>
                </a:spcBef>
                <a:spcAft>
                  <a:spcPts val="0"/>
                </a:spcAft>
                <a:buClrTx/>
                <a:buSzTx/>
                <a:buFontTx/>
                <a:buNone/>
                <a:tabLst/>
                <a:defRPr/>
              </a:pPr>
              <a:t>Friday, May 22, 2026</a:t>
            </a:fld>
            <a:endParaRPr kumimoji="0" lang="en-GB" sz="100" b="0" i="0" u="none" strike="noStrike" kern="0" cap="none" spc="0" normalizeH="0" baseline="0" noProof="0">
              <a:ln>
                <a:noFill/>
              </a:ln>
              <a:solidFill>
                <a:prstClr val="white"/>
              </a:solidFill>
              <a:effectLst/>
              <a:uLnTx/>
              <a:uFillTx/>
              <a:latin typeface="Aptos"/>
              <a:cs typeface="Arial"/>
            </a:endParaRPr>
          </a:p>
        </p:txBody>
      </p:sp>
      <p:sp>
        <p:nvSpPr>
          <p:cNvPr id="721795476" name="Slide Number Placeholder 2"/>
          <p:cNvSpPr>
            <a:spLocks noGrp="1"/>
          </p:cNvSpPr>
          <p:nvPr>
            <p:ph type="sldNum" sz="quarter" idx="12"/>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 b="0" i="0" u="none" strike="noStrike" kern="0" cap="none" spc="0" normalizeH="0" baseline="0" noProof="0">
                <a:ln>
                  <a:noFill/>
                </a:ln>
                <a:solidFill>
                  <a:prstClr val="white"/>
                </a:solidFill>
                <a:effectLst/>
                <a:uLnTx/>
                <a:uFillTx/>
                <a:latin typeface="Aptos"/>
                <a:cs typeface="Arial"/>
              </a:rPr>
              <a:t>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04911854" name="Textplatzhalter 1"/>
          <p:cNvSpPr>
            <a:spLocks noGrp="1"/>
          </p:cNvSpPr>
          <p:nvPr>
            <p:ph type="body" sz="quarter" idx="14"/>
          </p:nvPr>
        </p:nvSpPr>
        <p:spPr bwMode="auto"/>
        <p:txBody>
          <a:bodyPr/>
          <a:lstStyle/>
          <a:p>
            <a:pPr marL="0" indent="0">
              <a:buNone/>
              <a:defRPr/>
            </a:pPr>
            <a:r>
              <a:rPr lang="de-DE" dirty="0"/>
              <a:t>Law Faculty</a:t>
            </a:r>
            <a:endParaRPr dirty="0"/>
          </a:p>
        </p:txBody>
      </p:sp>
      <p:sp>
        <p:nvSpPr>
          <p:cNvPr id="386002141" name="Content Placeholder 2"/>
          <p:cNvSpPr txBox="1"/>
          <p:nvPr/>
        </p:nvSpPr>
        <p:spPr bwMode="auto">
          <a:xfrm>
            <a:off x="270669" y="1849637"/>
            <a:ext cx="2420773" cy="5150545"/>
          </a:xfrm>
          <a:prstGeom prst="rect">
            <a:avLst/>
          </a:prstGeom>
        </p:spPr>
        <p:txBody>
          <a:bodyPr/>
          <a:lstStyle>
            <a:lvl1pPr marL="228600" indent="-228600" algn="l" defTabSz="914400" rtl="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rtl="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0" cap="none" spc="0" normalizeH="0" baseline="0" noProof="0" dirty="0">
              <a:ln>
                <a:noFill/>
              </a:ln>
              <a:solidFill>
                <a:prstClr val="black"/>
              </a:solidFill>
              <a:effectLst/>
              <a:uLnTx/>
              <a:uFillTx/>
              <a:latin typeface="Aptos"/>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GB" sz="1400" b="0" i="0" u="none" strike="noStrike" kern="0" cap="none" spc="0" normalizeH="0" baseline="0" noProof="0" dirty="0">
              <a:ln>
                <a:noFill/>
              </a:ln>
              <a:solidFill>
                <a:prstClr val="black"/>
              </a:solidFill>
              <a:effectLst/>
              <a:uLnTx/>
              <a:uFillTx/>
              <a:latin typeface="Source Sans Pro"/>
              <a:ea typeface="Source Sans Pro"/>
              <a:cs typeface="Arial"/>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sz="2800" b="0" i="0" u="none" strike="noStrike" kern="0" cap="none" spc="0" normalizeH="0" baseline="0" noProof="0" dirty="0">
              <a:ln>
                <a:noFill/>
              </a:ln>
              <a:solidFill>
                <a:prstClr val="black"/>
              </a:solidFill>
              <a:effectLst/>
              <a:uLnTx/>
              <a:uFillTx/>
              <a:latin typeface="Aptos"/>
              <a:cs typeface="Arial"/>
            </a:endParaRPr>
          </a:p>
        </p:txBody>
      </p:sp>
      <p:sp>
        <p:nvSpPr>
          <p:cNvPr id="257737430" name="Titel 1"/>
          <p:cNvSpPr txBox="1"/>
          <p:nvPr/>
        </p:nvSpPr>
        <p:spPr bwMode="auto">
          <a:xfrm>
            <a:off x="270668" y="1078200"/>
            <a:ext cx="10046524" cy="503237"/>
          </a:xfrm>
          <a:prstGeom prst="rect">
            <a:avLst/>
          </a:prstGeom>
        </p:spPr>
        <p:txBody>
          <a:bodyPr/>
          <a:lstStyle>
            <a:lvl1pPr algn="l" defTabSz="914400" rtl="0">
              <a:lnSpc>
                <a:spcPct val="90000"/>
              </a:lnSpc>
              <a:spcBef>
                <a:spcPts val="0"/>
              </a:spcBef>
              <a:buNone/>
              <a:defRPr sz="44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027A6"/>
                </a:solidFill>
                <a:effectLst/>
                <a:uLnTx/>
                <a:uFillTx/>
                <a:latin typeface="Source Sans Pro"/>
                <a:ea typeface="Source Sans Pro"/>
                <a:cs typeface="Arial"/>
              </a:rPr>
              <a:t>Crisis </a:t>
            </a:r>
            <a:r>
              <a:rPr kumimoji="0" lang="ru-RU" sz="2600" b="1" i="0" u="none" strike="noStrike" kern="0" cap="none" spc="0" normalizeH="0" baseline="0" noProof="0" dirty="0">
                <a:ln>
                  <a:noFill/>
                </a:ln>
                <a:solidFill>
                  <a:srgbClr val="0027A6"/>
                </a:solidFill>
                <a:effectLst/>
                <a:uLnTx/>
                <a:uFillTx/>
                <a:latin typeface="Source Sans Pro"/>
                <a:ea typeface="Source Sans Pro"/>
                <a:cs typeface="Arial"/>
              </a:rPr>
              <a:t>2008</a:t>
            </a:r>
            <a:r>
              <a:rPr kumimoji="0" lang="en-US" sz="2600" b="1" i="0" u="none" strike="noStrike" kern="0" cap="none" spc="0" normalizeH="0" baseline="0" noProof="0" dirty="0">
                <a:ln>
                  <a:noFill/>
                </a:ln>
                <a:solidFill>
                  <a:srgbClr val="0027A6"/>
                </a:solidFill>
                <a:effectLst/>
                <a:uLnTx/>
                <a:uFillTx/>
                <a:latin typeface="Source Sans Pro"/>
                <a:ea typeface="Source Sans Pro"/>
                <a:cs typeface="Arial"/>
              </a:rPr>
              <a:t> and its consequences</a:t>
            </a:r>
            <a:r>
              <a:rPr kumimoji="0" lang="de-CH" sz="4400" b="0" i="0" u="none" strike="noStrike" kern="0" cap="none" spc="0" normalizeH="0" baseline="0" noProof="0" dirty="0">
                <a:ln>
                  <a:noFill/>
                </a:ln>
                <a:solidFill>
                  <a:prstClr val="black"/>
                </a:solidFill>
                <a:effectLst/>
                <a:uLnTx/>
                <a:uFillTx/>
                <a:latin typeface="Aptos Display"/>
                <a:cs typeface="Arial"/>
              </a:rPr>
              <a:t>	</a:t>
            </a:r>
          </a:p>
        </p:txBody>
      </p:sp>
      <p:sp>
        <p:nvSpPr>
          <p:cNvPr id="136215657" name="Foliennummernplatzhalter 4"/>
          <p:cNvSpPr txBox="1"/>
          <p:nvPr/>
        </p:nvSpPr>
        <p:spPr bwMode="auto">
          <a:xfrm>
            <a:off x="8610600" y="6356350"/>
            <a:ext cx="274320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a:ln>
                  <a:noFill/>
                </a:ln>
                <a:solidFill>
                  <a:prstClr val="black">
                    <a:lumMod val="50000"/>
                    <a:lumOff val="50000"/>
                  </a:prstClr>
                </a:solidFill>
                <a:effectLst/>
                <a:uLnTx/>
                <a:uFillTx/>
                <a:latin typeface="Aptos"/>
                <a:cs typeface="Arial"/>
              </a:rPr>
              <a:t>4</a:t>
            </a:r>
            <a:endParaRPr kumimoji="0" sz="100" b="0" i="0" u="none" strike="noStrike" kern="0" cap="none" spc="0" normalizeH="0" baseline="0" noProof="0">
              <a:ln>
                <a:noFill/>
              </a:ln>
              <a:solidFill>
                <a:prstClr val="white"/>
              </a:solidFill>
              <a:effectLst/>
              <a:uLnTx/>
              <a:uFillTx/>
              <a:latin typeface="Aptos"/>
              <a:cs typeface="Arial"/>
            </a:endParaRPr>
          </a:p>
        </p:txBody>
      </p:sp>
      <p:sp>
        <p:nvSpPr>
          <p:cNvPr id="1912755995" name="Date Placeholder 6"/>
          <p:cNvSpPr>
            <a:spLocks noGrp="1"/>
          </p:cNvSpPr>
          <p:nvPr>
            <p:ph type="dt" sz="half" idx="10"/>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60A726-C874-5E4E-8A93-113942CB7779}" type="datetime2">
              <a:rPr kumimoji="0" lang="en-US" sz="100" b="0" i="0" u="none" strike="noStrike" kern="0" cap="none" spc="0" normalizeH="0" baseline="0" noProof="0">
                <a:ln>
                  <a:noFill/>
                </a:ln>
                <a:solidFill>
                  <a:prstClr val="white"/>
                </a:solidFill>
                <a:effectLst/>
                <a:uLnTx/>
                <a:uFillTx/>
                <a:latin typeface="Aptos"/>
                <a:cs typeface="Arial"/>
              </a:rPr>
              <a:pPr marL="0" marR="0" lvl="0" indent="0" algn="l" defTabSz="914400" rtl="0" eaLnBrk="1" fontAlgn="auto" latinLnBrk="0" hangingPunct="1">
                <a:lnSpc>
                  <a:spcPct val="100000"/>
                </a:lnSpc>
                <a:spcBef>
                  <a:spcPts val="0"/>
                </a:spcBef>
                <a:spcAft>
                  <a:spcPts val="0"/>
                </a:spcAft>
                <a:buClrTx/>
                <a:buSzTx/>
                <a:buFontTx/>
                <a:buNone/>
                <a:tabLst/>
                <a:defRPr/>
              </a:pPr>
              <a:t>Friday, May 22, 2026</a:t>
            </a:fld>
            <a:endParaRPr kumimoji="0" lang="en-GB" sz="100" b="0" i="0" u="none" strike="noStrike" kern="0" cap="none" spc="0" normalizeH="0" baseline="0" noProof="0">
              <a:ln>
                <a:noFill/>
              </a:ln>
              <a:solidFill>
                <a:prstClr val="white"/>
              </a:solidFill>
              <a:effectLst/>
              <a:uLnTx/>
              <a:uFillTx/>
              <a:latin typeface="Aptos"/>
              <a:cs typeface="Arial"/>
            </a:endParaRPr>
          </a:p>
        </p:txBody>
      </p:sp>
      <p:sp>
        <p:nvSpPr>
          <p:cNvPr id="166677079" name="Foliennummernplatzhalter 4"/>
          <p:cNvSpPr txBox="1"/>
          <p:nvPr/>
        </p:nvSpPr>
        <p:spPr bwMode="auto">
          <a:xfrm>
            <a:off x="-262882" y="6492875"/>
            <a:ext cx="695978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E8E8E8">
                    <a:lumMod val="75000"/>
                  </a:srgbClr>
                </a:solidFill>
                <a:effectLst/>
                <a:uLnTx/>
                <a:uFillTx/>
                <a:latin typeface="Source Sans Pro"/>
                <a:ea typeface="Source Sans Pro"/>
                <a:cs typeface="Arial"/>
              </a:rPr>
              <a:t>Gulnara Aleeva / International Financial Law, 2026</a:t>
            </a:r>
            <a:endPar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endParaRPr>
          </a:p>
        </p:txBody>
      </p:sp>
      <p:sp>
        <p:nvSpPr>
          <p:cNvPr id="473491954" name="Slide Number Placeholder 8"/>
          <p:cNvSpPr>
            <a:spLocks noGrp="1"/>
          </p:cNvSpPr>
          <p:nvPr>
            <p:ph type="sldNum" sz="quarter" idx="12"/>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 b="0" i="0" u="none" strike="noStrike" kern="0" cap="none" spc="0" normalizeH="0" baseline="0" noProof="0">
                <a:ln>
                  <a:noFill/>
                </a:ln>
                <a:solidFill>
                  <a:prstClr val="white"/>
                </a:solidFill>
                <a:effectLst/>
                <a:uLnTx/>
                <a:uFillTx/>
                <a:latin typeface="Aptos"/>
                <a:cs typeface="Arial"/>
              </a:rPr>
              <a:t> </a:t>
            </a:r>
          </a:p>
        </p:txBody>
      </p:sp>
      <p:sp>
        <p:nvSpPr>
          <p:cNvPr id="2" name="Прямоугольник 1">
            <a:extLst>
              <a:ext uri="{FF2B5EF4-FFF2-40B4-BE49-F238E27FC236}">
                <a16:creationId xmlns:a16="http://schemas.microsoft.com/office/drawing/2014/main" id="{BC9F60DC-0F9A-4DC7-844F-9563EEA0B9DA}"/>
              </a:ext>
            </a:extLst>
          </p:cNvPr>
          <p:cNvSpPr/>
          <p:nvPr/>
        </p:nvSpPr>
        <p:spPr>
          <a:xfrm>
            <a:off x="526212" y="2147978"/>
            <a:ext cx="994363" cy="872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Crisis of 2008</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3" name="Стрелка: вправо 2">
            <a:extLst>
              <a:ext uri="{FF2B5EF4-FFF2-40B4-BE49-F238E27FC236}">
                <a16:creationId xmlns:a16="http://schemas.microsoft.com/office/drawing/2014/main" id="{AAE7883D-7422-467E-AB29-AF6BBF5021D5}"/>
              </a:ext>
            </a:extLst>
          </p:cNvPr>
          <p:cNvSpPr/>
          <p:nvPr/>
        </p:nvSpPr>
        <p:spPr>
          <a:xfrm>
            <a:off x="1746415" y="2404832"/>
            <a:ext cx="441157" cy="365125"/>
          </a:xfrm>
          <a:prstGeom prst="rightArrow">
            <a:avLst/>
          </a:prstGeom>
          <a:solidFill>
            <a:srgbClr val="0027A6"/>
          </a:solidFill>
          <a:ln>
            <a:solidFill>
              <a:srgbClr val="0027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16" name="Прямоугольник 15">
            <a:extLst>
              <a:ext uri="{FF2B5EF4-FFF2-40B4-BE49-F238E27FC236}">
                <a16:creationId xmlns:a16="http://schemas.microsoft.com/office/drawing/2014/main" id="{4E238AB8-B223-4041-9843-42E4BFA0CFC4}"/>
              </a:ext>
            </a:extLst>
          </p:cNvPr>
          <p:cNvSpPr/>
          <p:nvPr/>
        </p:nvSpPr>
        <p:spPr bwMode="auto">
          <a:xfrm>
            <a:off x="2420472" y="2182874"/>
            <a:ext cx="1346547" cy="872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Basel III set of measures</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9" name="Прямоугольник 18">
            <a:extLst>
              <a:ext uri="{FF2B5EF4-FFF2-40B4-BE49-F238E27FC236}">
                <a16:creationId xmlns:a16="http://schemas.microsoft.com/office/drawing/2014/main" id="{27B94FC9-A457-4EBF-BB55-FAC31D3543B5}"/>
              </a:ext>
            </a:extLst>
          </p:cNvPr>
          <p:cNvSpPr/>
          <p:nvPr/>
        </p:nvSpPr>
        <p:spPr bwMode="auto">
          <a:xfrm>
            <a:off x="4647722" y="2052247"/>
            <a:ext cx="2049176" cy="121347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Implementation of measures in Switzerland</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20" name="Стрелка: вправо 19">
            <a:extLst>
              <a:ext uri="{FF2B5EF4-FFF2-40B4-BE49-F238E27FC236}">
                <a16:creationId xmlns:a16="http://schemas.microsoft.com/office/drawing/2014/main" id="{010671DE-1A10-485E-8840-10267EB8A8BF}"/>
              </a:ext>
            </a:extLst>
          </p:cNvPr>
          <p:cNvSpPr/>
          <p:nvPr/>
        </p:nvSpPr>
        <p:spPr bwMode="auto">
          <a:xfrm>
            <a:off x="3964985" y="2404832"/>
            <a:ext cx="441157" cy="365125"/>
          </a:xfrm>
          <a:prstGeom prst="rightArrow">
            <a:avLst/>
          </a:prstGeom>
          <a:solidFill>
            <a:srgbClr val="0027A6"/>
          </a:solidFill>
          <a:ln>
            <a:solidFill>
              <a:srgbClr val="0027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21" name="Стрелка: вправо 20">
            <a:extLst>
              <a:ext uri="{FF2B5EF4-FFF2-40B4-BE49-F238E27FC236}">
                <a16:creationId xmlns:a16="http://schemas.microsoft.com/office/drawing/2014/main" id="{1E3A2405-3C43-4051-B479-CBE4B808F12B}"/>
              </a:ext>
            </a:extLst>
          </p:cNvPr>
          <p:cNvSpPr/>
          <p:nvPr/>
        </p:nvSpPr>
        <p:spPr bwMode="auto">
          <a:xfrm>
            <a:off x="6938478" y="2436623"/>
            <a:ext cx="441157" cy="365125"/>
          </a:xfrm>
          <a:prstGeom prst="rightArrow">
            <a:avLst/>
          </a:prstGeom>
          <a:solidFill>
            <a:srgbClr val="0027A6"/>
          </a:solidFill>
          <a:ln>
            <a:solidFill>
              <a:srgbClr val="0027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22" name="Прямоугольник 21">
            <a:extLst>
              <a:ext uri="{FF2B5EF4-FFF2-40B4-BE49-F238E27FC236}">
                <a16:creationId xmlns:a16="http://schemas.microsoft.com/office/drawing/2014/main" id="{83454EE4-F046-4240-9AA0-2DF36F49A44B}"/>
              </a:ext>
            </a:extLst>
          </p:cNvPr>
          <p:cNvSpPr/>
          <p:nvPr/>
        </p:nvSpPr>
        <p:spPr bwMode="auto">
          <a:xfrm>
            <a:off x="7577601" y="2222671"/>
            <a:ext cx="1346547" cy="872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Credit Suisse crisis</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23" name="Стрелка: вправо 22">
            <a:extLst>
              <a:ext uri="{FF2B5EF4-FFF2-40B4-BE49-F238E27FC236}">
                <a16:creationId xmlns:a16="http://schemas.microsoft.com/office/drawing/2014/main" id="{C08D4BA4-A58B-4E0F-A967-46BE3F77BFC8}"/>
              </a:ext>
            </a:extLst>
          </p:cNvPr>
          <p:cNvSpPr/>
          <p:nvPr/>
        </p:nvSpPr>
        <p:spPr bwMode="auto">
          <a:xfrm>
            <a:off x="9014157" y="2401727"/>
            <a:ext cx="441157" cy="365125"/>
          </a:xfrm>
          <a:prstGeom prst="rightArrow">
            <a:avLst/>
          </a:prstGeom>
          <a:solidFill>
            <a:srgbClr val="0027A6"/>
          </a:solidFill>
          <a:ln>
            <a:solidFill>
              <a:srgbClr val="0027A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25" name="Прямоугольник 24">
            <a:extLst>
              <a:ext uri="{FF2B5EF4-FFF2-40B4-BE49-F238E27FC236}">
                <a16:creationId xmlns:a16="http://schemas.microsoft.com/office/drawing/2014/main" id="{7BD6C9A7-24FE-4087-91FF-2B22BE9AAB85}"/>
              </a:ext>
            </a:extLst>
          </p:cNvPr>
          <p:cNvSpPr/>
          <p:nvPr/>
        </p:nvSpPr>
        <p:spPr bwMode="auto">
          <a:xfrm>
            <a:off x="9546179" y="2182873"/>
            <a:ext cx="2038234" cy="8726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Basel III Final implementation</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6" name="Облачко с текстом: прямоугольное со скругленными углами 5">
            <a:extLst>
              <a:ext uri="{FF2B5EF4-FFF2-40B4-BE49-F238E27FC236}">
                <a16:creationId xmlns:a16="http://schemas.microsoft.com/office/drawing/2014/main" id="{210EEB79-FC21-4C40-8018-885BA207883B}"/>
              </a:ext>
            </a:extLst>
          </p:cNvPr>
          <p:cNvSpPr/>
          <p:nvPr/>
        </p:nvSpPr>
        <p:spPr>
          <a:xfrm>
            <a:off x="838200" y="3820914"/>
            <a:ext cx="5747535" cy="2763486"/>
          </a:xfrm>
          <a:prstGeom prst="wedgeRoundRectCallout">
            <a:avLst>
              <a:gd name="adj1" fmla="val 35384"/>
              <a:gd name="adj2" fmla="val -71334"/>
              <a:gd name="adj3" fmla="val 16667"/>
            </a:avLst>
          </a:prstGeom>
          <a:solidFill>
            <a:schemeClr val="bg1"/>
          </a:solidFill>
          <a:ln>
            <a:solidFill>
              <a:srgbClr val="0027A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8E8E8">
                    <a:lumMod val="75000"/>
                  </a:srgbClr>
                </a:solidFill>
                <a:effectLst/>
                <a:uLnTx/>
                <a:uFillTx/>
                <a:latin typeface="Source Sans Pro" panose="020B0503030403020204" pitchFamily="34" charset="0"/>
                <a:ea typeface="Source Sans Pro" panose="020B0503030403020204" pitchFamily="34" charset="0"/>
                <a:cs typeface="Arial"/>
              </a:rPr>
              <a:t>Too-big-to-fail approach</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Higher CET1 capital requirements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Capital conservation buffers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Leverage ratio requirements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Liquidity standards: LCR and NSFR</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Risk diversification</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Supervisory stress testing and recovery planning</a:t>
            </a:r>
            <a:endParaRPr kumimoji="0" lang="ru-RU"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Stricter Swiss implementation for systemic banks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endParaRPr kumimoji="0" lang="ru-RU"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28" name="Облачко с текстом: прямоугольное со скругленными углами 27">
            <a:extLst>
              <a:ext uri="{FF2B5EF4-FFF2-40B4-BE49-F238E27FC236}">
                <a16:creationId xmlns:a16="http://schemas.microsoft.com/office/drawing/2014/main" id="{C65A54EB-004D-4838-9AF2-6F3979C45695}"/>
              </a:ext>
            </a:extLst>
          </p:cNvPr>
          <p:cNvSpPr/>
          <p:nvPr/>
        </p:nvSpPr>
        <p:spPr bwMode="auto">
          <a:xfrm>
            <a:off x="7238687" y="3720026"/>
            <a:ext cx="4627851" cy="2901818"/>
          </a:xfrm>
          <a:prstGeom prst="wedgeRoundRectCallout">
            <a:avLst>
              <a:gd name="adj1" fmla="val 34718"/>
              <a:gd name="adj2" fmla="val -76999"/>
              <a:gd name="adj3" fmla="val 16667"/>
            </a:avLst>
          </a:prstGeom>
          <a:solidFill>
            <a:schemeClr val="bg1"/>
          </a:solidFill>
          <a:ln>
            <a:solidFill>
              <a:srgbClr val="0027A6"/>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ru-RU" sz="1800" b="1" i="0" u="none" strike="noStrike" kern="0" cap="none" spc="0" normalizeH="0" baseline="0" noProof="0" dirty="0">
              <a:ln>
                <a:noFill/>
              </a:ln>
              <a:solidFill>
                <a:srgbClr val="E8E8E8">
                  <a:lumMod val="75000"/>
                </a:srgbClr>
              </a:solidFill>
              <a:effectLst/>
              <a:uLnTx/>
              <a:uFillTx/>
              <a:latin typeface="Source Sans Pro" panose="020B0503030403020204" pitchFamily="34" charset="0"/>
              <a:ea typeface="Source Sans Pro" panose="020B0503030403020204" pitchFamily="34" charset="0"/>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0" cap="none" spc="0" normalizeH="0" baseline="0" noProof="0" dirty="0">
                <a:ln>
                  <a:noFill/>
                </a:ln>
                <a:solidFill>
                  <a:srgbClr val="E8E8E8">
                    <a:lumMod val="75000"/>
                  </a:srgbClr>
                </a:solidFill>
                <a:effectLst/>
                <a:uLnTx/>
                <a:uFillTx/>
                <a:latin typeface="Source Sans Pro" panose="020B0503030403020204" pitchFamily="34" charset="0"/>
                <a:ea typeface="Source Sans Pro" panose="020B0503030403020204" pitchFamily="34" charset="0"/>
                <a:cs typeface="Arial"/>
              </a:rPr>
              <a:t>Capital Adequacy Ordinance (CAO) and FINMA ordinances</a:t>
            </a: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Operational risk approach was replaced with the Standardized Measurement Approach (SMA)</a:t>
            </a:r>
            <a:endParaRPr kumimoji="0" lang="ru-RU"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Revised risk-weighted asset (RWA) calculations</a:t>
            </a:r>
            <a:endParaRPr kumimoji="0" lang="ru-RU"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Output floor</a:t>
            </a:r>
            <a:r>
              <a:rPr kumimoji="0" lang="ru-RU"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 (72.5%)</a:t>
            </a:r>
            <a:endPar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a:p>
            <a:pPr marL="342900" marR="0" lvl="0" indent="-342900" algn="l" defTabSz="914400" rtl="0" eaLnBrk="1" fontAlgn="auto" latinLnBrk="0" hangingPunct="1">
              <a:lnSpc>
                <a:spcPct val="100000"/>
              </a:lnSpc>
              <a:spcBef>
                <a:spcPts val="0"/>
              </a:spcBef>
              <a:spcAft>
                <a:spcPts val="0"/>
              </a:spcAft>
              <a:buClrTx/>
              <a:buSzTx/>
              <a:buFont typeface="+mj-lt"/>
              <a:buAutoNum type="arabicPeriod"/>
              <a:tabLst/>
              <a:defRPr/>
            </a:pPr>
            <a:r>
              <a:rPr kumimoji="0" lang="en-US" sz="1800" b="0" i="0" u="none" strike="noStrike" kern="0" cap="none" spc="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New regulatory reporting and disclosure standards</a:t>
            </a:r>
          </a:p>
        </p:txBody>
      </p:sp>
      <p:sp>
        <p:nvSpPr>
          <p:cNvPr id="29" name="Foliennummernplatzhalter 4">
            <a:extLst>
              <a:ext uri="{FF2B5EF4-FFF2-40B4-BE49-F238E27FC236}">
                <a16:creationId xmlns:a16="http://schemas.microsoft.com/office/drawing/2014/main" id="{4683DC8D-5C50-489B-B50A-43E7F71EBE97}"/>
              </a:ext>
            </a:extLst>
          </p:cNvPr>
          <p:cNvSpPr txBox="1"/>
          <p:nvPr/>
        </p:nvSpPr>
        <p:spPr bwMode="auto">
          <a:xfrm>
            <a:off x="8763000" y="6508750"/>
            <a:ext cx="274320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lumMod val="50000"/>
                    <a:lumOff val="50000"/>
                  </a:prstClr>
                </a:solidFill>
                <a:effectLst/>
                <a:uLnTx/>
                <a:uFillTx/>
                <a:latin typeface="Aptos"/>
                <a:cs typeface="Arial"/>
              </a:rPr>
              <a:t>2</a:t>
            </a:r>
            <a:endParaRPr kumimoji="0" sz="100" b="0" i="0" u="none" strike="noStrike" kern="0" cap="none" spc="0" normalizeH="0" baseline="0" noProof="0" dirty="0">
              <a:ln>
                <a:noFill/>
              </a:ln>
              <a:solidFill>
                <a:prstClr val="white"/>
              </a:solidFill>
              <a:effectLst/>
              <a:uLnTx/>
              <a:uFillTx/>
              <a:latin typeface="Aptos"/>
              <a:cs typeface="Aria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04911854" name="Textplatzhalter 1"/>
          <p:cNvSpPr>
            <a:spLocks noGrp="1"/>
          </p:cNvSpPr>
          <p:nvPr>
            <p:ph type="body" sz="quarter" idx="14"/>
          </p:nvPr>
        </p:nvSpPr>
        <p:spPr bwMode="auto"/>
        <p:txBody>
          <a:bodyPr/>
          <a:lstStyle/>
          <a:p>
            <a:pPr marL="0" indent="0">
              <a:buNone/>
              <a:defRPr/>
            </a:pPr>
            <a:r>
              <a:rPr lang="de-DE" dirty="0"/>
              <a:t>Law Faculty</a:t>
            </a:r>
            <a:endParaRPr dirty="0"/>
          </a:p>
        </p:txBody>
      </p:sp>
      <p:sp>
        <p:nvSpPr>
          <p:cNvPr id="386002141" name="Content Placeholder 2"/>
          <p:cNvSpPr txBox="1"/>
          <p:nvPr/>
        </p:nvSpPr>
        <p:spPr bwMode="auto">
          <a:xfrm>
            <a:off x="270669" y="1849637"/>
            <a:ext cx="2420773" cy="5150545"/>
          </a:xfrm>
          <a:prstGeom prst="rect">
            <a:avLst/>
          </a:prstGeom>
        </p:spPr>
        <p:txBody>
          <a:bodyPr/>
          <a:lstStyle>
            <a:lvl1pPr marL="228600" indent="-228600" algn="l" defTabSz="914400" rtl="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rtl="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0" cap="none" spc="0" normalizeH="0" baseline="0" noProof="0" dirty="0">
              <a:ln>
                <a:noFill/>
              </a:ln>
              <a:solidFill>
                <a:prstClr val="black"/>
              </a:solidFill>
              <a:effectLst/>
              <a:uLnTx/>
              <a:uFillTx/>
              <a:latin typeface="Aptos"/>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GB" sz="1400" b="0" i="0" u="none" strike="noStrike" kern="0" cap="none" spc="0" normalizeH="0" baseline="0" noProof="0" dirty="0">
              <a:ln>
                <a:noFill/>
              </a:ln>
              <a:solidFill>
                <a:prstClr val="black"/>
              </a:solidFill>
              <a:effectLst/>
              <a:uLnTx/>
              <a:uFillTx/>
              <a:latin typeface="Source Sans Pro"/>
              <a:ea typeface="Source Sans Pro"/>
              <a:cs typeface="Arial"/>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sz="2800" b="0" i="0" u="none" strike="noStrike" kern="0" cap="none" spc="0" normalizeH="0" baseline="0" noProof="0" dirty="0">
              <a:ln>
                <a:noFill/>
              </a:ln>
              <a:solidFill>
                <a:prstClr val="black"/>
              </a:solidFill>
              <a:effectLst/>
              <a:uLnTx/>
              <a:uFillTx/>
              <a:latin typeface="Aptos"/>
              <a:cs typeface="Arial"/>
            </a:endParaRPr>
          </a:p>
        </p:txBody>
      </p:sp>
      <p:sp>
        <p:nvSpPr>
          <p:cNvPr id="257737430" name="Titel 1"/>
          <p:cNvSpPr txBox="1"/>
          <p:nvPr/>
        </p:nvSpPr>
        <p:spPr bwMode="auto">
          <a:xfrm>
            <a:off x="3763881" y="3148200"/>
            <a:ext cx="10046524" cy="503237"/>
          </a:xfrm>
          <a:prstGeom prst="rect">
            <a:avLst/>
          </a:prstGeom>
        </p:spPr>
        <p:txBody>
          <a:bodyPr/>
          <a:lstStyle>
            <a:lvl1pPr algn="l" defTabSz="914400" rtl="0">
              <a:lnSpc>
                <a:spcPct val="90000"/>
              </a:lnSpc>
              <a:spcBef>
                <a:spcPts val="0"/>
              </a:spcBef>
              <a:buNone/>
              <a:defRPr sz="44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027A6"/>
                </a:solidFill>
                <a:effectLst/>
                <a:uLnTx/>
                <a:uFillTx/>
                <a:latin typeface="Source Sans Pro"/>
                <a:ea typeface="Source Sans Pro"/>
                <a:cs typeface="Arial"/>
              </a:rPr>
              <a:t>Why Basel III Was Not Enough?</a:t>
            </a:r>
            <a:endParaRPr kumimoji="0" lang="de-CH" sz="4400" b="0" i="0" u="none" strike="noStrike" kern="0" cap="none" spc="0" normalizeH="0" baseline="0" noProof="0" dirty="0">
              <a:ln>
                <a:noFill/>
              </a:ln>
              <a:solidFill>
                <a:prstClr val="black"/>
              </a:solidFill>
              <a:effectLst/>
              <a:uLnTx/>
              <a:uFillTx/>
              <a:latin typeface="Aptos Display"/>
              <a:cs typeface="Arial"/>
            </a:endParaRPr>
          </a:p>
        </p:txBody>
      </p:sp>
      <p:sp>
        <p:nvSpPr>
          <p:cNvPr id="136215657" name="Foliennummernplatzhalter 4"/>
          <p:cNvSpPr txBox="1"/>
          <p:nvPr/>
        </p:nvSpPr>
        <p:spPr bwMode="auto">
          <a:xfrm>
            <a:off x="8610600" y="6356350"/>
            <a:ext cx="274320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lumMod val="50000"/>
                    <a:lumOff val="50000"/>
                  </a:prstClr>
                </a:solidFill>
                <a:effectLst/>
                <a:uLnTx/>
                <a:uFillTx/>
                <a:latin typeface="Aptos"/>
                <a:cs typeface="Arial"/>
              </a:rPr>
              <a:t>3</a:t>
            </a:r>
            <a:endParaRPr kumimoji="0" sz="100" b="0" i="0" u="none" strike="noStrike" kern="0" cap="none" spc="0" normalizeH="0" baseline="0" noProof="0" dirty="0">
              <a:ln>
                <a:noFill/>
              </a:ln>
              <a:solidFill>
                <a:prstClr val="white"/>
              </a:solidFill>
              <a:effectLst/>
              <a:uLnTx/>
              <a:uFillTx/>
              <a:latin typeface="Aptos"/>
              <a:cs typeface="Arial"/>
            </a:endParaRPr>
          </a:p>
        </p:txBody>
      </p:sp>
      <p:sp>
        <p:nvSpPr>
          <p:cNvPr id="1912755995" name="Date Placeholder 6"/>
          <p:cNvSpPr>
            <a:spLocks noGrp="1"/>
          </p:cNvSpPr>
          <p:nvPr>
            <p:ph type="dt" sz="half" idx="10"/>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60A726-C874-5E4E-8A93-113942CB7779}" type="datetime2">
              <a:rPr kumimoji="0" lang="en-US" sz="100" b="0" i="0" u="none" strike="noStrike" kern="0" cap="none" spc="0" normalizeH="0" baseline="0" noProof="0">
                <a:ln>
                  <a:noFill/>
                </a:ln>
                <a:solidFill>
                  <a:prstClr val="white"/>
                </a:solidFill>
                <a:effectLst/>
                <a:uLnTx/>
                <a:uFillTx/>
                <a:latin typeface="Aptos"/>
                <a:cs typeface="Arial"/>
              </a:rPr>
              <a:pPr marL="0" marR="0" lvl="0" indent="0" algn="l" defTabSz="914400" rtl="0" eaLnBrk="1" fontAlgn="auto" latinLnBrk="0" hangingPunct="1">
                <a:lnSpc>
                  <a:spcPct val="100000"/>
                </a:lnSpc>
                <a:spcBef>
                  <a:spcPts val="0"/>
                </a:spcBef>
                <a:spcAft>
                  <a:spcPts val="0"/>
                </a:spcAft>
                <a:buClrTx/>
                <a:buSzTx/>
                <a:buFontTx/>
                <a:buNone/>
                <a:tabLst/>
                <a:defRPr/>
              </a:pPr>
              <a:t>Friday, May 22, 2026</a:t>
            </a:fld>
            <a:endParaRPr kumimoji="0" lang="en-GB" sz="100" b="0" i="0" u="none" strike="noStrike" kern="0" cap="none" spc="0" normalizeH="0" baseline="0" noProof="0">
              <a:ln>
                <a:noFill/>
              </a:ln>
              <a:solidFill>
                <a:prstClr val="white"/>
              </a:solidFill>
              <a:effectLst/>
              <a:uLnTx/>
              <a:uFillTx/>
              <a:latin typeface="Aptos"/>
              <a:cs typeface="Arial"/>
            </a:endParaRPr>
          </a:p>
        </p:txBody>
      </p:sp>
      <p:sp>
        <p:nvSpPr>
          <p:cNvPr id="166677079" name="Foliennummernplatzhalter 4"/>
          <p:cNvSpPr txBox="1"/>
          <p:nvPr/>
        </p:nvSpPr>
        <p:spPr bwMode="auto">
          <a:xfrm>
            <a:off x="-262882" y="6492875"/>
            <a:ext cx="695978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E8E8E8">
                    <a:lumMod val="75000"/>
                  </a:srgbClr>
                </a:solidFill>
                <a:effectLst/>
                <a:uLnTx/>
                <a:uFillTx/>
                <a:latin typeface="Source Sans Pro"/>
                <a:ea typeface="Source Sans Pro"/>
                <a:cs typeface="Arial"/>
              </a:rPr>
              <a:t>Gulnara Aleeva / International Financial Law, 2026</a:t>
            </a:r>
            <a:br>
              <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rPr>
            </a:br>
            <a:endPar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endParaRPr>
          </a:p>
        </p:txBody>
      </p:sp>
      <p:sp>
        <p:nvSpPr>
          <p:cNvPr id="473491954" name="Slide Number Placeholder 8"/>
          <p:cNvSpPr>
            <a:spLocks noGrp="1"/>
          </p:cNvSpPr>
          <p:nvPr>
            <p:ph type="sldNum" sz="quarter" idx="12"/>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 b="0" i="0" u="none" strike="noStrike" kern="0" cap="none" spc="0" normalizeH="0" baseline="0" noProof="0">
                <a:ln>
                  <a:noFill/>
                </a:ln>
                <a:solidFill>
                  <a:prstClr val="white"/>
                </a:solidFill>
                <a:effectLst/>
                <a:uLnTx/>
                <a:uFillTx/>
                <a:latin typeface="Aptos"/>
                <a:cs typeface="Arial"/>
              </a:rPr>
              <a:t> </a:t>
            </a:r>
          </a:p>
        </p:txBody>
      </p:sp>
    </p:spTree>
    <p:extLst>
      <p:ext uri="{BB962C8B-B14F-4D97-AF65-F5344CB8AC3E}">
        <p14:creationId xmlns:p14="http://schemas.microsoft.com/office/powerpoint/2010/main" val="38370462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35"/>
        <p:cNvGrpSpPr/>
        <p:nvPr/>
      </p:nvGrpSpPr>
      <p:grpSpPr>
        <a:xfrm>
          <a:off x="0" y="0"/>
          <a:ext cx="0" cy="0"/>
          <a:chOff x="0" y="0"/>
          <a:chExt cx="0" cy="0"/>
        </a:xfrm>
      </p:grpSpPr>
      <p:pic>
        <p:nvPicPr>
          <p:cNvPr id="136" name="Google Shape;136;p16"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37" name="Google Shape;137;p16" descr="image.png"/>
          <p:cNvPicPr preferRelativeResize="0"/>
          <p:nvPr/>
        </p:nvPicPr>
        <p:blipFill rotWithShape="1">
          <a:blip r:embed="rId4">
            <a:alphaModFix/>
          </a:blip>
          <a:srcRect/>
          <a:stretch/>
        </p:blipFill>
        <p:spPr>
          <a:xfrm>
            <a:off x="666750" y="2746771"/>
            <a:ext cx="5238750" cy="3239690"/>
          </a:xfrm>
          <a:prstGeom prst="rect">
            <a:avLst/>
          </a:prstGeom>
          <a:noFill/>
          <a:ln>
            <a:noFill/>
          </a:ln>
        </p:spPr>
      </p:pic>
      <p:pic>
        <p:nvPicPr>
          <p:cNvPr id="138" name="Google Shape;138;p16" descr="image.png"/>
          <p:cNvPicPr preferRelativeResize="0"/>
          <p:nvPr/>
        </p:nvPicPr>
        <p:blipFill rotWithShape="1">
          <a:blip r:embed="rId5">
            <a:alphaModFix/>
          </a:blip>
          <a:srcRect/>
          <a:stretch/>
        </p:blipFill>
        <p:spPr>
          <a:xfrm>
            <a:off x="6286500" y="2746771"/>
            <a:ext cx="5238750" cy="3239690"/>
          </a:xfrm>
          <a:prstGeom prst="rect">
            <a:avLst/>
          </a:prstGeom>
          <a:noFill/>
          <a:ln>
            <a:noFill/>
          </a:ln>
        </p:spPr>
      </p:pic>
      <p:sp>
        <p:nvSpPr>
          <p:cNvPr id="139" name="Google Shape;139;p16"/>
          <p:cNvSpPr txBox="1"/>
          <p:nvPr/>
        </p:nvSpPr>
        <p:spPr>
          <a:xfrm>
            <a:off x="666750" y="476250"/>
            <a:ext cx="11401425" cy="43858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50" b="1" i="0" u="none" strike="noStrike" kern="0" cap="none" spc="0" normalizeH="0" baseline="0" noProof="0" dirty="0">
                <a:ln>
                  <a:noFill/>
                </a:ln>
                <a:solidFill>
                  <a:srgbClr val="002D58"/>
                </a:solidFill>
                <a:effectLst/>
                <a:uLnTx/>
                <a:uFillTx/>
                <a:latin typeface="Merriweather"/>
                <a:ea typeface="Merriweather"/>
                <a:cs typeface="Merriweather"/>
                <a:sym typeface="Merriweather"/>
              </a:rPr>
              <a:t>The Basel III “Rulebook”</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40" name="Google Shape;140;p16"/>
          <p:cNvSpPr/>
          <p:nvPr/>
        </p:nvSpPr>
        <p:spPr>
          <a:xfrm>
            <a:off x="666750" y="1066800"/>
            <a:ext cx="10858500" cy="1905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41" name="Google Shape;141;p16"/>
          <p:cNvSpPr txBox="1"/>
          <p:nvPr/>
        </p:nvSpPr>
        <p:spPr>
          <a:xfrm>
            <a:off x="666750" y="1581150"/>
            <a:ext cx="10858500" cy="67032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Basel III was created after the 2008 Financial Crisis because banks didn't have enough high-quality capital to survive the shock.</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2" name="Google Shape;142;p16"/>
          <p:cNvSpPr txBox="1"/>
          <p:nvPr/>
        </p:nvSpPr>
        <p:spPr>
          <a:xfrm>
            <a:off x="952500" y="2984896"/>
            <a:ext cx="4950600" cy="2160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4" b="1" i="0" u="none" strike="noStrike" kern="0" cap="none" spc="0" normalizeH="0" baseline="0" noProof="0">
                <a:ln>
                  <a:noFill/>
                </a:ln>
                <a:solidFill>
                  <a:srgbClr val="002D58"/>
                </a:solidFill>
                <a:effectLst/>
                <a:uLnTx/>
                <a:uFillTx/>
                <a:latin typeface="Merriweather"/>
                <a:ea typeface="Merriweather"/>
                <a:cs typeface="Merriweather"/>
                <a:sym typeface="Merriweather"/>
              </a:rPr>
              <a:t>Main goals: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3" name="Google Shape;143;p16"/>
          <p:cNvSpPr txBox="1"/>
          <p:nvPr/>
        </p:nvSpPr>
        <p:spPr>
          <a:xfrm>
            <a:off x="6572250" y="2984896"/>
            <a:ext cx="4950618" cy="2190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4" b="1" i="0" u="none" strike="noStrike" kern="0" cap="none" spc="0" normalizeH="0" baseline="0" noProof="0">
                <a:ln>
                  <a:noFill/>
                </a:ln>
                <a:solidFill>
                  <a:srgbClr val="002D58"/>
                </a:solidFill>
                <a:effectLst/>
                <a:uLnTx/>
                <a:uFillTx/>
                <a:latin typeface="Merriweather"/>
                <a:ea typeface="Merriweather"/>
                <a:cs typeface="Merriweather"/>
                <a:sym typeface="Merriweather"/>
              </a:rPr>
              <a:t>Why international?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4" name="Google Shape;144;p16"/>
          <p:cNvSpPr txBox="1"/>
          <p:nvPr/>
        </p:nvSpPr>
        <p:spPr>
          <a:xfrm>
            <a:off x="6572250" y="3413521"/>
            <a:ext cx="4714875" cy="1340643"/>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To ensure a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Level Playing Field</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If one country has weak rules, its banks might take more risks to get higher profits, which endangers everyone else.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5" name="Google Shape;145;p16"/>
          <p:cNvSpPr txBox="1"/>
          <p:nvPr/>
        </p:nvSpPr>
        <p:spPr>
          <a:xfrm>
            <a:off x="1257300" y="3357324"/>
            <a:ext cx="76200" cy="3333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6" name="Google Shape;146;p16"/>
          <p:cNvSpPr txBox="1"/>
          <p:nvPr/>
        </p:nvSpPr>
        <p:spPr>
          <a:xfrm>
            <a:off x="1333500" y="3356371"/>
            <a:ext cx="4333875" cy="670321"/>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Improve the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Quality</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of capital (more common stock, less complex debt).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7" name="Google Shape;147;p16"/>
          <p:cNvSpPr txBox="1"/>
          <p:nvPr/>
        </p:nvSpPr>
        <p:spPr>
          <a:xfrm>
            <a:off x="1257300" y="4141946"/>
            <a:ext cx="76200" cy="3333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8" name="Google Shape;148;p16"/>
          <p:cNvSpPr txBox="1"/>
          <p:nvPr/>
        </p:nvSpPr>
        <p:spPr>
          <a:xfrm>
            <a:off x="1333500" y="4140993"/>
            <a:ext cx="4333875" cy="670321"/>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Increase the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Quantity</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of capital (higher ratios).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49" name="Google Shape;149;p16"/>
          <p:cNvSpPr txBox="1"/>
          <p:nvPr/>
        </p:nvSpPr>
        <p:spPr>
          <a:xfrm>
            <a:off x="1257300" y="4926568"/>
            <a:ext cx="76200" cy="3333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0" name="Google Shape;150;p16"/>
          <p:cNvSpPr txBox="1"/>
          <p:nvPr/>
        </p:nvSpPr>
        <p:spPr>
          <a:xfrm>
            <a:off x="1333500" y="4925615"/>
            <a:ext cx="4333875" cy="670321"/>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Introduce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Liquidity</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rules (ensuring banks have cash ready for a crisis).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04911854" name="Textplatzhalter 1"/>
          <p:cNvSpPr>
            <a:spLocks noGrp="1"/>
          </p:cNvSpPr>
          <p:nvPr>
            <p:ph type="body" sz="quarter" idx="14"/>
          </p:nvPr>
        </p:nvSpPr>
        <p:spPr bwMode="auto"/>
        <p:txBody>
          <a:bodyPr/>
          <a:lstStyle/>
          <a:p>
            <a:pPr marL="0" indent="0">
              <a:buNone/>
              <a:defRPr/>
            </a:pPr>
            <a:r>
              <a:rPr lang="de-DE" dirty="0"/>
              <a:t>Law Faculty</a:t>
            </a:r>
            <a:endParaRPr dirty="0"/>
          </a:p>
        </p:txBody>
      </p:sp>
      <p:sp>
        <p:nvSpPr>
          <p:cNvPr id="386002141" name="Content Placeholder 2"/>
          <p:cNvSpPr txBox="1"/>
          <p:nvPr/>
        </p:nvSpPr>
        <p:spPr bwMode="auto">
          <a:xfrm>
            <a:off x="270669" y="1849637"/>
            <a:ext cx="2420773" cy="5150545"/>
          </a:xfrm>
          <a:prstGeom prst="rect">
            <a:avLst/>
          </a:prstGeom>
        </p:spPr>
        <p:txBody>
          <a:bodyPr/>
          <a:lstStyle>
            <a:lvl1pPr marL="228600" indent="-228600" algn="l" defTabSz="914400" rtl="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rtl="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0" cap="none" spc="0" normalizeH="0" baseline="0" noProof="0" dirty="0">
              <a:ln>
                <a:noFill/>
              </a:ln>
              <a:solidFill>
                <a:prstClr val="black"/>
              </a:solidFill>
              <a:effectLst/>
              <a:uLnTx/>
              <a:uFillTx/>
              <a:latin typeface="Aptos"/>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GB" sz="1400" b="0" i="0" u="none" strike="noStrike" kern="0" cap="none" spc="0" normalizeH="0" baseline="0" noProof="0" dirty="0">
              <a:ln>
                <a:noFill/>
              </a:ln>
              <a:solidFill>
                <a:prstClr val="black"/>
              </a:solidFill>
              <a:effectLst/>
              <a:uLnTx/>
              <a:uFillTx/>
              <a:latin typeface="Source Sans Pro"/>
              <a:ea typeface="Source Sans Pro"/>
              <a:cs typeface="Arial"/>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sz="2800" b="0" i="0" u="none" strike="noStrike" kern="0" cap="none" spc="0" normalizeH="0" baseline="0" noProof="0" dirty="0">
              <a:ln>
                <a:noFill/>
              </a:ln>
              <a:solidFill>
                <a:prstClr val="black"/>
              </a:solidFill>
              <a:effectLst/>
              <a:uLnTx/>
              <a:uFillTx/>
              <a:latin typeface="Aptos"/>
              <a:cs typeface="Arial"/>
            </a:endParaRPr>
          </a:p>
        </p:txBody>
      </p:sp>
      <p:sp>
        <p:nvSpPr>
          <p:cNvPr id="257737430" name="Titel 1"/>
          <p:cNvSpPr txBox="1"/>
          <p:nvPr/>
        </p:nvSpPr>
        <p:spPr bwMode="auto">
          <a:xfrm>
            <a:off x="270668" y="1078200"/>
            <a:ext cx="10046524" cy="503237"/>
          </a:xfrm>
          <a:prstGeom prst="rect">
            <a:avLst/>
          </a:prstGeom>
        </p:spPr>
        <p:txBody>
          <a:bodyPr/>
          <a:lstStyle>
            <a:lvl1pPr algn="l" defTabSz="914400" rtl="0">
              <a:lnSpc>
                <a:spcPct val="90000"/>
              </a:lnSpc>
              <a:spcBef>
                <a:spcPts val="0"/>
              </a:spcBef>
              <a:buNone/>
              <a:defRPr sz="44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027A6"/>
                </a:solidFill>
                <a:effectLst/>
                <a:uLnTx/>
                <a:uFillTx/>
                <a:latin typeface="Source Sans Pro"/>
                <a:ea typeface="Source Sans Pro"/>
                <a:cs typeface="Arial"/>
              </a:rPr>
              <a:t>Credit Suisse Before the Crisis</a:t>
            </a:r>
            <a:r>
              <a:rPr kumimoji="0" lang="de-CH" sz="4400" b="0" i="0" u="none" strike="noStrike" kern="0" cap="none" spc="0" normalizeH="0" baseline="0" noProof="0" dirty="0">
                <a:ln>
                  <a:noFill/>
                </a:ln>
                <a:solidFill>
                  <a:prstClr val="black"/>
                </a:solidFill>
                <a:effectLst/>
                <a:uLnTx/>
                <a:uFillTx/>
                <a:latin typeface="Aptos Display"/>
                <a:cs typeface="Arial"/>
              </a:rPr>
              <a:t>	</a:t>
            </a:r>
          </a:p>
        </p:txBody>
      </p:sp>
      <p:sp>
        <p:nvSpPr>
          <p:cNvPr id="136215657" name="Foliennummernplatzhalter 4"/>
          <p:cNvSpPr txBox="1"/>
          <p:nvPr/>
        </p:nvSpPr>
        <p:spPr bwMode="auto">
          <a:xfrm>
            <a:off x="8610600" y="6356350"/>
            <a:ext cx="274320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lumMod val="50000"/>
                    <a:lumOff val="50000"/>
                  </a:prstClr>
                </a:solidFill>
                <a:effectLst/>
                <a:uLnTx/>
                <a:uFillTx/>
                <a:latin typeface="Aptos"/>
                <a:cs typeface="Arial"/>
              </a:rPr>
              <a:t>4</a:t>
            </a:r>
            <a:endParaRPr kumimoji="0" sz="100" b="0" i="0" u="none" strike="noStrike" kern="0" cap="none" spc="0" normalizeH="0" baseline="0" noProof="0" dirty="0">
              <a:ln>
                <a:noFill/>
              </a:ln>
              <a:solidFill>
                <a:prstClr val="white"/>
              </a:solidFill>
              <a:effectLst/>
              <a:uLnTx/>
              <a:uFillTx/>
              <a:latin typeface="Aptos"/>
              <a:cs typeface="Arial"/>
            </a:endParaRPr>
          </a:p>
        </p:txBody>
      </p:sp>
      <p:sp>
        <p:nvSpPr>
          <p:cNvPr id="1912755995" name="Date Placeholder 6"/>
          <p:cNvSpPr>
            <a:spLocks noGrp="1"/>
          </p:cNvSpPr>
          <p:nvPr>
            <p:ph type="dt" sz="half" idx="10"/>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60A726-C874-5E4E-8A93-113942CB7779}" type="datetime2">
              <a:rPr kumimoji="0" lang="en-US" sz="100" b="0" i="0" u="none" strike="noStrike" kern="0" cap="none" spc="0" normalizeH="0" baseline="0" noProof="0">
                <a:ln>
                  <a:noFill/>
                </a:ln>
                <a:solidFill>
                  <a:prstClr val="white"/>
                </a:solidFill>
                <a:effectLst/>
                <a:uLnTx/>
                <a:uFillTx/>
                <a:latin typeface="Aptos"/>
                <a:cs typeface="Arial"/>
              </a:rPr>
              <a:pPr marL="0" marR="0" lvl="0" indent="0" algn="l" defTabSz="914400" rtl="0" eaLnBrk="1" fontAlgn="auto" latinLnBrk="0" hangingPunct="1">
                <a:lnSpc>
                  <a:spcPct val="100000"/>
                </a:lnSpc>
                <a:spcBef>
                  <a:spcPts val="0"/>
                </a:spcBef>
                <a:spcAft>
                  <a:spcPts val="0"/>
                </a:spcAft>
                <a:buClrTx/>
                <a:buSzTx/>
                <a:buFontTx/>
                <a:buNone/>
                <a:tabLst/>
                <a:defRPr/>
              </a:pPr>
              <a:t>Friday, May 22, 2026</a:t>
            </a:fld>
            <a:endParaRPr kumimoji="0" lang="en-GB" sz="100" b="0" i="0" u="none" strike="noStrike" kern="0" cap="none" spc="0" normalizeH="0" baseline="0" noProof="0">
              <a:ln>
                <a:noFill/>
              </a:ln>
              <a:solidFill>
                <a:prstClr val="white"/>
              </a:solidFill>
              <a:effectLst/>
              <a:uLnTx/>
              <a:uFillTx/>
              <a:latin typeface="Aptos"/>
              <a:cs typeface="Arial"/>
            </a:endParaRPr>
          </a:p>
        </p:txBody>
      </p:sp>
      <p:sp>
        <p:nvSpPr>
          <p:cNvPr id="166677079" name="Foliennummernplatzhalter 4"/>
          <p:cNvSpPr txBox="1"/>
          <p:nvPr/>
        </p:nvSpPr>
        <p:spPr bwMode="auto">
          <a:xfrm>
            <a:off x="-262882" y="6492875"/>
            <a:ext cx="695978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E8E8E8">
                    <a:lumMod val="75000"/>
                  </a:srgbClr>
                </a:solidFill>
                <a:effectLst/>
                <a:uLnTx/>
                <a:uFillTx/>
                <a:latin typeface="Source Sans Pro"/>
                <a:ea typeface="Source Sans Pro"/>
                <a:cs typeface="Arial"/>
              </a:rPr>
              <a:t>Gulnara Aleeva / International Financial Law, 2026</a:t>
            </a:r>
            <a:br>
              <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rPr>
            </a:br>
            <a:endPar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endParaRPr>
          </a:p>
        </p:txBody>
      </p:sp>
      <p:sp>
        <p:nvSpPr>
          <p:cNvPr id="473491954" name="Slide Number Placeholder 8"/>
          <p:cNvSpPr>
            <a:spLocks noGrp="1"/>
          </p:cNvSpPr>
          <p:nvPr>
            <p:ph type="sldNum" sz="quarter" idx="12"/>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 b="0" i="0" u="none" strike="noStrike" kern="0" cap="none" spc="0" normalizeH="0" baseline="0" noProof="0">
                <a:ln>
                  <a:noFill/>
                </a:ln>
                <a:solidFill>
                  <a:prstClr val="white"/>
                </a:solidFill>
                <a:effectLst/>
                <a:uLnTx/>
                <a:uFillTx/>
                <a:latin typeface="Aptos"/>
                <a:cs typeface="Arial"/>
              </a:rPr>
              <a:t> </a:t>
            </a:r>
          </a:p>
        </p:txBody>
      </p:sp>
      <p:sp>
        <p:nvSpPr>
          <p:cNvPr id="2" name="Прямоугольник 1">
            <a:extLst>
              <a:ext uri="{FF2B5EF4-FFF2-40B4-BE49-F238E27FC236}">
                <a16:creationId xmlns:a16="http://schemas.microsoft.com/office/drawing/2014/main" id="{BC9F60DC-0F9A-4DC7-844F-9563EEA0B9DA}"/>
              </a:ext>
            </a:extLst>
          </p:cNvPr>
          <p:cNvSpPr/>
          <p:nvPr/>
        </p:nvSpPr>
        <p:spPr>
          <a:xfrm>
            <a:off x="315402" y="1647925"/>
            <a:ext cx="4780354" cy="70381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Major scandals and failures</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3" name="Прямоугольник 2">
            <a:extLst>
              <a:ext uri="{FF2B5EF4-FFF2-40B4-BE49-F238E27FC236}">
                <a16:creationId xmlns:a16="http://schemas.microsoft.com/office/drawing/2014/main" id="{F6C5D78D-0AD0-400C-BF99-F5C1242AB4AD}"/>
              </a:ext>
            </a:extLst>
          </p:cNvPr>
          <p:cNvSpPr/>
          <p:nvPr/>
        </p:nvSpPr>
        <p:spPr>
          <a:xfrm>
            <a:off x="270668" y="2449175"/>
            <a:ext cx="10667402" cy="36933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err="1">
                <a:ln>
                  <a:noFill/>
                </a:ln>
                <a:solidFill>
                  <a:prstClr val="black"/>
                </a:solidFill>
                <a:effectLst/>
                <a:uLnTx/>
                <a:uFillTx/>
                <a:latin typeface="Aptos"/>
                <a:cs typeface="Arial"/>
              </a:rPr>
              <a:t>Archegos</a:t>
            </a:r>
            <a:r>
              <a:rPr kumimoji="0" lang="en-US" sz="1800" b="0" i="1" u="none" strike="noStrike" kern="0" cap="none" spc="0" normalizeH="0" baseline="0" noProof="0" dirty="0">
                <a:ln>
                  <a:noFill/>
                </a:ln>
                <a:solidFill>
                  <a:prstClr val="black"/>
                </a:solidFill>
                <a:effectLst/>
                <a:uLnTx/>
                <a:uFillTx/>
                <a:latin typeface="Aptos"/>
                <a:cs typeface="Arial"/>
              </a:rPr>
              <a:t> Capital collapse </a:t>
            </a:r>
            <a:r>
              <a:rPr kumimoji="0" lang="en-US" sz="1800" b="0" i="0" u="none" strike="noStrike" kern="0" cap="none" spc="0" normalizeH="0" baseline="0" noProof="0" dirty="0">
                <a:ln>
                  <a:noFill/>
                </a:ln>
                <a:solidFill>
                  <a:prstClr val="black"/>
                </a:solidFill>
                <a:effectLst/>
                <a:uLnTx/>
                <a:uFillTx/>
                <a:latin typeface="Aptos"/>
                <a:cs typeface="Arial"/>
              </a:rPr>
              <a:t>(2021)</a:t>
            </a:r>
            <a:r>
              <a:rPr kumimoji="0" lang="ru-RU" sz="1800" b="0" i="0" u="none" strike="noStrike" kern="0" cap="none" spc="0" normalizeH="0" baseline="0" noProof="0" dirty="0">
                <a:ln>
                  <a:noFill/>
                </a:ln>
                <a:solidFill>
                  <a:prstClr val="black"/>
                </a:solidFill>
                <a:effectLst/>
                <a:uLnTx/>
                <a:uFillTx/>
                <a:latin typeface="Aptos"/>
                <a:cs typeface="Arial"/>
              </a:rPr>
              <a:t> - </a:t>
            </a:r>
            <a:r>
              <a:rPr kumimoji="0" lang="en-US" sz="1800" b="0" i="0" u="none" strike="noStrike" kern="0" cap="none" spc="0" normalizeH="0" baseline="0" noProof="0" dirty="0">
                <a:ln>
                  <a:noFill/>
                </a:ln>
                <a:solidFill>
                  <a:prstClr val="black"/>
                </a:solidFill>
                <a:effectLst/>
                <a:uLnTx/>
                <a:uFillTx/>
                <a:latin typeface="Aptos"/>
                <a:cs typeface="Arial"/>
              </a:rPr>
              <a:t>USD 5.5 billion loss</a:t>
            </a:r>
          </a:p>
        </p:txBody>
      </p:sp>
      <p:sp>
        <p:nvSpPr>
          <p:cNvPr id="4" name="Прямоугольник 3">
            <a:extLst>
              <a:ext uri="{FF2B5EF4-FFF2-40B4-BE49-F238E27FC236}">
                <a16:creationId xmlns:a16="http://schemas.microsoft.com/office/drawing/2014/main" id="{66D7822D-056F-486E-AA4B-8EAF9362C934}"/>
              </a:ext>
            </a:extLst>
          </p:cNvPr>
          <p:cNvSpPr/>
          <p:nvPr/>
        </p:nvSpPr>
        <p:spPr>
          <a:xfrm>
            <a:off x="315402" y="3402332"/>
            <a:ext cx="5227755" cy="92333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err="1">
                <a:ln>
                  <a:noFill/>
                </a:ln>
                <a:solidFill>
                  <a:prstClr val="black"/>
                </a:solidFill>
                <a:effectLst/>
                <a:uLnTx/>
                <a:uFillTx/>
                <a:latin typeface="Aptos"/>
                <a:cs typeface="Arial"/>
              </a:rPr>
              <a:t>Greensill</a:t>
            </a:r>
            <a:r>
              <a:rPr kumimoji="0" lang="en-US" sz="1800" b="0" i="1" u="none" strike="noStrike" kern="0" cap="none" spc="0" normalizeH="0" baseline="0" noProof="0" dirty="0">
                <a:ln>
                  <a:noFill/>
                </a:ln>
                <a:solidFill>
                  <a:prstClr val="black"/>
                </a:solidFill>
                <a:effectLst/>
                <a:uLnTx/>
                <a:uFillTx/>
                <a:latin typeface="Aptos"/>
                <a:cs typeface="Arial"/>
              </a:rPr>
              <a:t> Capital scandal </a:t>
            </a:r>
            <a:r>
              <a:rPr kumimoji="0" lang="en-US" sz="1800" b="0" i="0" u="none" strike="noStrike" kern="0" cap="none" spc="0" normalizeH="0" baseline="0" noProof="0" dirty="0">
                <a:ln>
                  <a:noFill/>
                </a:ln>
                <a:solidFill>
                  <a:prstClr val="black"/>
                </a:solidFill>
                <a:effectLst/>
                <a:uLnTx/>
                <a:uFillTx/>
                <a:latin typeface="Aptos"/>
                <a:cs typeface="Arial"/>
              </a:rPr>
              <a:t>(2021)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a:cs typeface="Arial"/>
              </a:rPr>
              <a:t>-Frozen investment funds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a:cs typeface="Arial"/>
              </a:rPr>
              <a:t>-Client losses</a:t>
            </a:r>
          </a:p>
        </p:txBody>
      </p:sp>
      <p:pic>
        <p:nvPicPr>
          <p:cNvPr id="6" name="Рисунок 5">
            <a:extLst>
              <a:ext uri="{FF2B5EF4-FFF2-40B4-BE49-F238E27FC236}">
                <a16:creationId xmlns:a16="http://schemas.microsoft.com/office/drawing/2014/main" id="{F3283A2C-2919-4B8C-A845-190726C4A994}"/>
              </a:ext>
            </a:extLst>
          </p:cNvPr>
          <p:cNvPicPr>
            <a:picLocks noChangeAspect="1"/>
          </p:cNvPicPr>
          <p:nvPr/>
        </p:nvPicPr>
        <p:blipFill>
          <a:blip r:embed="rId3"/>
          <a:stretch>
            <a:fillRect/>
          </a:stretch>
        </p:blipFill>
        <p:spPr>
          <a:xfrm>
            <a:off x="7058154" y="507234"/>
            <a:ext cx="2342700" cy="3150366"/>
          </a:xfrm>
          <a:prstGeom prst="rect">
            <a:avLst/>
          </a:prstGeom>
        </p:spPr>
      </p:pic>
      <p:pic>
        <p:nvPicPr>
          <p:cNvPr id="7" name="Рисунок 6">
            <a:extLst>
              <a:ext uri="{FF2B5EF4-FFF2-40B4-BE49-F238E27FC236}">
                <a16:creationId xmlns:a16="http://schemas.microsoft.com/office/drawing/2014/main" id="{3B5E806D-AC2F-4021-AF13-F94DB4244D0F}"/>
              </a:ext>
            </a:extLst>
          </p:cNvPr>
          <p:cNvPicPr>
            <a:picLocks noChangeAspect="1"/>
          </p:cNvPicPr>
          <p:nvPr/>
        </p:nvPicPr>
        <p:blipFill>
          <a:blip r:embed="rId4"/>
          <a:stretch>
            <a:fillRect/>
          </a:stretch>
        </p:blipFill>
        <p:spPr>
          <a:xfrm>
            <a:off x="9462468" y="2201189"/>
            <a:ext cx="2591157" cy="2625177"/>
          </a:xfrm>
          <a:prstGeom prst="rect">
            <a:avLst/>
          </a:prstGeom>
        </p:spPr>
      </p:pic>
      <p:pic>
        <p:nvPicPr>
          <p:cNvPr id="8" name="Рисунок 7">
            <a:extLst>
              <a:ext uri="{FF2B5EF4-FFF2-40B4-BE49-F238E27FC236}">
                <a16:creationId xmlns:a16="http://schemas.microsoft.com/office/drawing/2014/main" id="{FAB5C1C2-3BD0-4CA6-8C9C-D94991A27A4E}"/>
              </a:ext>
            </a:extLst>
          </p:cNvPr>
          <p:cNvPicPr>
            <a:picLocks noChangeAspect="1"/>
          </p:cNvPicPr>
          <p:nvPr/>
        </p:nvPicPr>
        <p:blipFill>
          <a:blip r:embed="rId5"/>
          <a:stretch>
            <a:fillRect/>
          </a:stretch>
        </p:blipFill>
        <p:spPr>
          <a:xfrm>
            <a:off x="7584675" y="4424909"/>
            <a:ext cx="2591158" cy="2377570"/>
          </a:xfrm>
          <a:prstGeom prst="rect">
            <a:avLst/>
          </a:prstGeom>
        </p:spPr>
      </p:pic>
      <p:sp>
        <p:nvSpPr>
          <p:cNvPr id="9" name="Прямоугольник 8">
            <a:extLst>
              <a:ext uri="{FF2B5EF4-FFF2-40B4-BE49-F238E27FC236}">
                <a16:creationId xmlns:a16="http://schemas.microsoft.com/office/drawing/2014/main" id="{A595D21E-50EC-4AD7-8D29-796F2217D61F}"/>
              </a:ext>
            </a:extLst>
          </p:cNvPr>
          <p:cNvSpPr/>
          <p:nvPr/>
        </p:nvSpPr>
        <p:spPr>
          <a:xfrm>
            <a:off x="315402" y="4886909"/>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black"/>
                </a:solidFill>
                <a:effectLst/>
                <a:uLnTx/>
                <a:uFillTx/>
                <a:latin typeface="Aptos"/>
                <a:cs typeface="Arial"/>
              </a:rPr>
              <a:t>Mozambique “tuna bond” scandal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a:cs typeface="Arial"/>
              </a:rPr>
              <a:t>- Corruption and hidden debt</a:t>
            </a:r>
          </a:p>
        </p:txBody>
      </p:sp>
      <p:sp>
        <p:nvSpPr>
          <p:cNvPr id="10" name="Прямоугольник 9">
            <a:extLst>
              <a:ext uri="{FF2B5EF4-FFF2-40B4-BE49-F238E27FC236}">
                <a16:creationId xmlns:a16="http://schemas.microsoft.com/office/drawing/2014/main" id="{545A030D-D4C4-4941-AA21-2557B41A278A}"/>
              </a:ext>
            </a:extLst>
          </p:cNvPr>
          <p:cNvSpPr/>
          <p:nvPr/>
        </p:nvSpPr>
        <p:spPr>
          <a:xfrm>
            <a:off x="270668" y="5779800"/>
            <a:ext cx="6096000" cy="646331"/>
          </a:xfrm>
          <a:prstGeom prst="rect">
            <a:avLst/>
          </a:prstGeom>
        </p:spPr>
        <p:txBody>
          <a:bodyPr>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1" u="none" strike="noStrike" kern="0" cap="none" spc="0" normalizeH="0" baseline="0" noProof="0" dirty="0">
                <a:ln>
                  <a:noFill/>
                </a:ln>
                <a:solidFill>
                  <a:prstClr val="black"/>
                </a:solidFill>
                <a:effectLst/>
                <a:uLnTx/>
                <a:uFillTx/>
                <a:latin typeface="Aptos"/>
                <a:cs typeface="Arial"/>
              </a:rPr>
              <a:t>Surveillance scandal (2019)</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0" cap="none" spc="0" normalizeH="0" baseline="0" noProof="0" dirty="0">
                <a:ln>
                  <a:noFill/>
                </a:ln>
                <a:solidFill>
                  <a:prstClr val="black"/>
                </a:solidFill>
                <a:effectLst/>
                <a:uLnTx/>
                <a:uFillTx/>
                <a:latin typeface="Aptos"/>
                <a:cs typeface="Arial"/>
              </a:rPr>
              <a:t>- Illegal spying on former executives</a:t>
            </a:r>
          </a:p>
        </p:txBody>
      </p:sp>
    </p:spTree>
    <p:extLst>
      <p:ext uri="{BB962C8B-B14F-4D97-AF65-F5344CB8AC3E}">
        <p14:creationId xmlns:p14="http://schemas.microsoft.com/office/powerpoint/2010/main" val="265275607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04911854" name="Textplatzhalter 1"/>
          <p:cNvSpPr>
            <a:spLocks noGrp="1"/>
          </p:cNvSpPr>
          <p:nvPr>
            <p:ph type="body" sz="quarter" idx="14"/>
          </p:nvPr>
        </p:nvSpPr>
        <p:spPr bwMode="auto"/>
        <p:txBody>
          <a:bodyPr/>
          <a:lstStyle/>
          <a:p>
            <a:pPr marL="0" indent="0">
              <a:buNone/>
              <a:defRPr/>
            </a:pPr>
            <a:r>
              <a:rPr lang="de-DE" dirty="0"/>
              <a:t>Law Faculty</a:t>
            </a:r>
            <a:endParaRPr dirty="0"/>
          </a:p>
        </p:txBody>
      </p:sp>
      <p:sp>
        <p:nvSpPr>
          <p:cNvPr id="136215657" name="Foliennummernplatzhalter 4"/>
          <p:cNvSpPr txBox="1"/>
          <p:nvPr/>
        </p:nvSpPr>
        <p:spPr bwMode="auto">
          <a:xfrm>
            <a:off x="8610600" y="6356350"/>
            <a:ext cx="274320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lumMod val="50000"/>
                    <a:lumOff val="50000"/>
                  </a:prstClr>
                </a:solidFill>
                <a:effectLst/>
                <a:uLnTx/>
                <a:uFillTx/>
                <a:latin typeface="Aptos"/>
                <a:cs typeface="Arial"/>
              </a:rPr>
              <a:t>5</a:t>
            </a:r>
            <a:endParaRPr kumimoji="0" sz="100" b="0" i="0" u="none" strike="noStrike" kern="0" cap="none" spc="0" normalizeH="0" baseline="0" noProof="0" dirty="0">
              <a:ln>
                <a:noFill/>
              </a:ln>
              <a:solidFill>
                <a:prstClr val="white"/>
              </a:solidFill>
              <a:effectLst/>
              <a:uLnTx/>
              <a:uFillTx/>
              <a:latin typeface="Aptos"/>
              <a:cs typeface="Arial"/>
            </a:endParaRPr>
          </a:p>
        </p:txBody>
      </p:sp>
      <p:sp>
        <p:nvSpPr>
          <p:cNvPr id="1912755995" name="Date Placeholder 6"/>
          <p:cNvSpPr>
            <a:spLocks noGrp="1"/>
          </p:cNvSpPr>
          <p:nvPr>
            <p:ph type="dt" sz="half" idx="10"/>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60A726-C874-5E4E-8A93-113942CB7779}" type="datetime2">
              <a:rPr kumimoji="0" lang="en-US" sz="100" b="0" i="0" u="none" strike="noStrike" kern="0" cap="none" spc="0" normalizeH="0" baseline="0" noProof="0">
                <a:ln>
                  <a:noFill/>
                </a:ln>
                <a:solidFill>
                  <a:prstClr val="white"/>
                </a:solidFill>
                <a:effectLst/>
                <a:uLnTx/>
                <a:uFillTx/>
                <a:latin typeface="Aptos"/>
                <a:cs typeface="Arial"/>
              </a:rPr>
              <a:pPr marL="0" marR="0" lvl="0" indent="0" algn="l" defTabSz="914400" rtl="0" eaLnBrk="1" fontAlgn="auto" latinLnBrk="0" hangingPunct="1">
                <a:lnSpc>
                  <a:spcPct val="100000"/>
                </a:lnSpc>
                <a:spcBef>
                  <a:spcPts val="0"/>
                </a:spcBef>
                <a:spcAft>
                  <a:spcPts val="0"/>
                </a:spcAft>
                <a:buClrTx/>
                <a:buSzTx/>
                <a:buFontTx/>
                <a:buNone/>
                <a:tabLst/>
                <a:defRPr/>
              </a:pPr>
              <a:t>Friday, May 22, 2026</a:t>
            </a:fld>
            <a:endParaRPr kumimoji="0" lang="en-GB" sz="100" b="0" i="0" u="none" strike="noStrike" kern="0" cap="none" spc="0" normalizeH="0" baseline="0" noProof="0">
              <a:ln>
                <a:noFill/>
              </a:ln>
              <a:solidFill>
                <a:prstClr val="white"/>
              </a:solidFill>
              <a:effectLst/>
              <a:uLnTx/>
              <a:uFillTx/>
              <a:latin typeface="Aptos"/>
              <a:cs typeface="Arial"/>
            </a:endParaRPr>
          </a:p>
        </p:txBody>
      </p:sp>
      <p:sp>
        <p:nvSpPr>
          <p:cNvPr id="166677079" name="Foliennummernplatzhalter 4"/>
          <p:cNvSpPr txBox="1"/>
          <p:nvPr/>
        </p:nvSpPr>
        <p:spPr bwMode="auto">
          <a:xfrm>
            <a:off x="-262882" y="6492875"/>
            <a:ext cx="695978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E8E8E8">
                    <a:lumMod val="75000"/>
                  </a:srgbClr>
                </a:solidFill>
                <a:effectLst/>
                <a:uLnTx/>
                <a:uFillTx/>
                <a:latin typeface="Source Sans Pro"/>
                <a:ea typeface="Source Sans Pro"/>
                <a:cs typeface="Arial"/>
              </a:rPr>
              <a:t>Gulnara Aleeva / International Financial Law, 2026</a:t>
            </a:r>
            <a:br>
              <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rPr>
            </a:br>
            <a:endPar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endParaRPr>
          </a:p>
        </p:txBody>
      </p:sp>
      <p:sp>
        <p:nvSpPr>
          <p:cNvPr id="473491954" name="Slide Number Placeholder 8"/>
          <p:cNvSpPr>
            <a:spLocks noGrp="1"/>
          </p:cNvSpPr>
          <p:nvPr>
            <p:ph type="sldNum" sz="quarter" idx="12"/>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 b="0" i="0" u="none" strike="noStrike" kern="0" cap="none" spc="0" normalizeH="0" baseline="0" noProof="0">
                <a:ln>
                  <a:noFill/>
                </a:ln>
                <a:solidFill>
                  <a:prstClr val="white"/>
                </a:solidFill>
                <a:effectLst/>
                <a:uLnTx/>
                <a:uFillTx/>
                <a:latin typeface="Aptos"/>
                <a:cs typeface="Arial"/>
              </a:rPr>
              <a:t> </a:t>
            </a:r>
          </a:p>
        </p:txBody>
      </p:sp>
      <p:sp>
        <p:nvSpPr>
          <p:cNvPr id="12" name="Прямоугольник 11">
            <a:extLst>
              <a:ext uri="{FF2B5EF4-FFF2-40B4-BE49-F238E27FC236}">
                <a16:creationId xmlns:a16="http://schemas.microsoft.com/office/drawing/2014/main" id="{D84112B1-9FCD-4D00-B256-38896C3A47B5}"/>
              </a:ext>
            </a:extLst>
          </p:cNvPr>
          <p:cNvSpPr/>
          <p:nvPr/>
        </p:nvSpPr>
        <p:spPr bwMode="auto">
          <a:xfrm>
            <a:off x="291713" y="1392351"/>
            <a:ext cx="4956934" cy="3651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Credit Suisse formally met:</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3" name="Прямоугольник 12">
            <a:extLst>
              <a:ext uri="{FF2B5EF4-FFF2-40B4-BE49-F238E27FC236}">
                <a16:creationId xmlns:a16="http://schemas.microsoft.com/office/drawing/2014/main" id="{95686A9A-ED65-4A6D-BBBF-E62C2B8E5BB1}"/>
              </a:ext>
            </a:extLst>
          </p:cNvPr>
          <p:cNvSpPr/>
          <p:nvPr/>
        </p:nvSpPr>
        <p:spPr bwMode="auto">
          <a:xfrm>
            <a:off x="497298" y="2197438"/>
            <a:ext cx="5465896" cy="19229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a:cs typeface="Arial"/>
              </a:rPr>
              <a:t>Capital requirements</a:t>
            </a:r>
            <a:endParaRPr kumimoji="0" lang="ru-RU" sz="20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9" name="Прямоугольник 18">
            <a:extLst>
              <a:ext uri="{FF2B5EF4-FFF2-40B4-BE49-F238E27FC236}">
                <a16:creationId xmlns:a16="http://schemas.microsoft.com/office/drawing/2014/main" id="{EEA9097B-9B1A-4448-92D5-15788CB31732}"/>
              </a:ext>
            </a:extLst>
          </p:cNvPr>
          <p:cNvSpPr/>
          <p:nvPr/>
        </p:nvSpPr>
        <p:spPr bwMode="auto">
          <a:xfrm>
            <a:off x="6940599" y="1626563"/>
            <a:ext cx="4742818" cy="3651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white"/>
                </a:solidFill>
                <a:effectLst/>
                <a:uLnTx/>
                <a:uFillTx/>
                <a:latin typeface="Aptos"/>
                <a:cs typeface="Arial"/>
              </a:rPr>
              <a:t>But the bank still faced:</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23" name="Знак ''минус'' 22">
            <a:extLst>
              <a:ext uri="{FF2B5EF4-FFF2-40B4-BE49-F238E27FC236}">
                <a16:creationId xmlns:a16="http://schemas.microsoft.com/office/drawing/2014/main" id="{40ADFA05-DF0F-4718-9D79-ABF52AD66689}"/>
              </a:ext>
            </a:extLst>
          </p:cNvPr>
          <p:cNvSpPr/>
          <p:nvPr/>
        </p:nvSpPr>
        <p:spPr bwMode="auto">
          <a:xfrm rot="5400000">
            <a:off x="263753" y="2236507"/>
            <a:ext cx="229178" cy="140940"/>
          </a:xfrm>
          <a:prstGeom prst="mathMinus">
            <a:avLst/>
          </a:prstGeom>
          <a:solidFill>
            <a:srgbClr val="0027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28" name="Прямоугольник 27">
            <a:extLst>
              <a:ext uri="{FF2B5EF4-FFF2-40B4-BE49-F238E27FC236}">
                <a16:creationId xmlns:a16="http://schemas.microsoft.com/office/drawing/2014/main" id="{45053B3E-7441-49D2-86CE-EFB849900DE8}"/>
              </a:ext>
            </a:extLst>
          </p:cNvPr>
          <p:cNvSpPr/>
          <p:nvPr/>
        </p:nvSpPr>
        <p:spPr bwMode="auto">
          <a:xfrm>
            <a:off x="508583" y="2657929"/>
            <a:ext cx="4165316" cy="16422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0" normalizeH="0" baseline="0" noProof="0" dirty="0">
                <a:ln>
                  <a:noFill/>
                </a:ln>
                <a:solidFill>
                  <a:prstClr val="black"/>
                </a:solidFill>
                <a:effectLst/>
                <a:uLnTx/>
                <a:uFillTx/>
                <a:latin typeface="Aptos"/>
                <a:cs typeface="Arial"/>
              </a:rPr>
              <a:t>Liquidity requirements</a:t>
            </a:r>
            <a:endParaRPr kumimoji="0" lang="ru-RU" sz="20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29" name="Знак ''минус'' 28">
            <a:extLst>
              <a:ext uri="{FF2B5EF4-FFF2-40B4-BE49-F238E27FC236}">
                <a16:creationId xmlns:a16="http://schemas.microsoft.com/office/drawing/2014/main" id="{2759A19B-681A-4E10-8ADD-BA38063B5957}"/>
              </a:ext>
            </a:extLst>
          </p:cNvPr>
          <p:cNvSpPr/>
          <p:nvPr/>
        </p:nvSpPr>
        <p:spPr bwMode="auto">
          <a:xfrm rot="5400000">
            <a:off x="275038" y="2668931"/>
            <a:ext cx="229178" cy="140940"/>
          </a:xfrm>
          <a:prstGeom prst="mathMinus">
            <a:avLst/>
          </a:prstGeom>
          <a:solidFill>
            <a:srgbClr val="0027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30" name="Прямоугольник 29">
            <a:extLst>
              <a:ext uri="{FF2B5EF4-FFF2-40B4-BE49-F238E27FC236}">
                <a16:creationId xmlns:a16="http://schemas.microsoft.com/office/drawing/2014/main" id="{BD03C2B8-3EFA-473C-A2D7-4DC1D5028B52}"/>
              </a:ext>
            </a:extLst>
          </p:cNvPr>
          <p:cNvSpPr/>
          <p:nvPr/>
        </p:nvSpPr>
        <p:spPr bwMode="auto">
          <a:xfrm>
            <a:off x="209937" y="3440562"/>
            <a:ext cx="4956934" cy="36512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Credit Suisse still faced:</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31" name="Прямоугольник 30">
            <a:extLst>
              <a:ext uri="{FF2B5EF4-FFF2-40B4-BE49-F238E27FC236}">
                <a16:creationId xmlns:a16="http://schemas.microsoft.com/office/drawing/2014/main" id="{1C132E79-6DE7-4118-9B0B-78D5B66557CC}"/>
              </a:ext>
            </a:extLst>
          </p:cNvPr>
          <p:cNvSpPr/>
          <p:nvPr/>
        </p:nvSpPr>
        <p:spPr bwMode="auto">
          <a:xfrm>
            <a:off x="1413055" y="2976301"/>
            <a:ext cx="685636" cy="411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srgbClr val="FF0000"/>
                </a:solidFill>
                <a:effectLst/>
                <a:uLnTx/>
                <a:uFillTx/>
                <a:latin typeface="Source Sans Pro" panose="020B0503030403020204" pitchFamily="34" charset="0"/>
                <a:ea typeface="Source Sans Pro" panose="020B0503030403020204" pitchFamily="34" charset="0"/>
                <a:cs typeface="Arial"/>
              </a:rPr>
              <a:t>BUT</a:t>
            </a:r>
            <a:endParaRPr kumimoji="0" lang="ru-RU" sz="2000" b="1" i="0" u="none" strike="noStrike" kern="0" cap="none" spc="-20" normalizeH="0" baseline="0" noProof="0" dirty="0">
              <a:ln>
                <a:noFill/>
              </a:ln>
              <a:solidFill>
                <a:srgbClr val="FF0000"/>
              </a:solidFill>
              <a:effectLst/>
              <a:uLnTx/>
              <a:uFillTx/>
              <a:latin typeface="Source Sans Pro" panose="020B0503030403020204" pitchFamily="34" charset="0"/>
              <a:ea typeface="Source Sans Pro" panose="020B0503030403020204" pitchFamily="34" charset="0"/>
              <a:cs typeface="Arial"/>
            </a:endParaRPr>
          </a:p>
        </p:txBody>
      </p:sp>
      <p:sp>
        <p:nvSpPr>
          <p:cNvPr id="32" name="Знак ''минус'' 31">
            <a:extLst>
              <a:ext uri="{FF2B5EF4-FFF2-40B4-BE49-F238E27FC236}">
                <a16:creationId xmlns:a16="http://schemas.microsoft.com/office/drawing/2014/main" id="{817F3283-C9FC-404B-836B-5F5D789550A7}"/>
              </a:ext>
            </a:extLst>
          </p:cNvPr>
          <p:cNvSpPr/>
          <p:nvPr/>
        </p:nvSpPr>
        <p:spPr bwMode="auto">
          <a:xfrm rot="5400000">
            <a:off x="270811" y="4168452"/>
            <a:ext cx="229178" cy="140940"/>
          </a:xfrm>
          <a:prstGeom prst="mathMinus">
            <a:avLst/>
          </a:prstGeom>
          <a:solidFill>
            <a:srgbClr val="0027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33" name="Знак ''минус'' 32">
            <a:extLst>
              <a:ext uri="{FF2B5EF4-FFF2-40B4-BE49-F238E27FC236}">
                <a16:creationId xmlns:a16="http://schemas.microsoft.com/office/drawing/2014/main" id="{9AC38AE0-5951-4290-9C34-9FE1378AA2BF}"/>
              </a:ext>
            </a:extLst>
          </p:cNvPr>
          <p:cNvSpPr/>
          <p:nvPr/>
        </p:nvSpPr>
        <p:spPr bwMode="auto">
          <a:xfrm rot="5400000">
            <a:off x="269812" y="4686651"/>
            <a:ext cx="229178" cy="140940"/>
          </a:xfrm>
          <a:prstGeom prst="mathMinus">
            <a:avLst/>
          </a:prstGeom>
          <a:solidFill>
            <a:srgbClr val="0027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34" name="Знак ''минус'' 33">
            <a:extLst>
              <a:ext uri="{FF2B5EF4-FFF2-40B4-BE49-F238E27FC236}">
                <a16:creationId xmlns:a16="http://schemas.microsoft.com/office/drawing/2014/main" id="{4AFC934E-767C-4931-A5A3-E70ED19EC691}"/>
              </a:ext>
            </a:extLst>
          </p:cNvPr>
          <p:cNvSpPr/>
          <p:nvPr/>
        </p:nvSpPr>
        <p:spPr bwMode="auto">
          <a:xfrm rot="5400000">
            <a:off x="269812" y="5121376"/>
            <a:ext cx="229178" cy="140940"/>
          </a:xfrm>
          <a:prstGeom prst="mathMinus">
            <a:avLst/>
          </a:prstGeom>
          <a:solidFill>
            <a:srgbClr val="0027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7" name="Прямоугольник 6">
            <a:extLst>
              <a:ext uri="{FF2B5EF4-FFF2-40B4-BE49-F238E27FC236}">
                <a16:creationId xmlns:a16="http://schemas.microsoft.com/office/drawing/2014/main" id="{4A418283-CFB1-439E-A892-9A4D56FE89C2}"/>
              </a:ext>
            </a:extLst>
          </p:cNvPr>
          <p:cNvSpPr/>
          <p:nvPr/>
        </p:nvSpPr>
        <p:spPr>
          <a:xfrm>
            <a:off x="585804" y="4038867"/>
            <a:ext cx="2973891"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ru-RU" altLang="ru-RU" sz="2000" b="0" i="0" u="none" strike="noStrike" kern="0" cap="none" spc="0" normalizeH="0" baseline="0" noProof="0" dirty="0" err="1">
                <a:ln>
                  <a:noFill/>
                </a:ln>
                <a:solidFill>
                  <a:prstClr val="black"/>
                </a:solidFill>
                <a:effectLst/>
                <a:uLnTx/>
                <a:uFillTx/>
                <a:latin typeface="Aptos"/>
                <a:cs typeface="Arial"/>
              </a:rPr>
              <a:t>Loss</a:t>
            </a:r>
            <a:r>
              <a:rPr kumimoji="0" lang="ru-RU" altLang="ru-RU" sz="2000" b="0" i="0" u="none" strike="noStrike" kern="0" cap="none" spc="0" normalizeH="0" baseline="0" noProof="0" dirty="0">
                <a:ln>
                  <a:noFill/>
                </a:ln>
                <a:solidFill>
                  <a:prstClr val="black"/>
                </a:solidFill>
                <a:effectLst/>
                <a:uLnTx/>
                <a:uFillTx/>
                <a:latin typeface="Aptos"/>
                <a:cs typeface="Arial"/>
              </a:rPr>
              <a:t> </a:t>
            </a:r>
            <a:r>
              <a:rPr kumimoji="0" lang="ru-RU" altLang="ru-RU" sz="2000" b="0" i="0" u="none" strike="noStrike" kern="0" cap="none" spc="0" normalizeH="0" baseline="0" noProof="0" dirty="0" err="1">
                <a:ln>
                  <a:noFill/>
                </a:ln>
                <a:solidFill>
                  <a:prstClr val="black"/>
                </a:solidFill>
                <a:effectLst/>
                <a:uLnTx/>
                <a:uFillTx/>
                <a:latin typeface="Aptos"/>
                <a:cs typeface="Arial"/>
              </a:rPr>
              <a:t>of</a:t>
            </a:r>
            <a:r>
              <a:rPr kumimoji="0" lang="ru-RU" altLang="ru-RU" sz="2000" b="0" i="0" u="none" strike="noStrike" kern="0" cap="none" spc="0" normalizeH="0" baseline="0" noProof="0" dirty="0">
                <a:ln>
                  <a:noFill/>
                </a:ln>
                <a:solidFill>
                  <a:prstClr val="black"/>
                </a:solidFill>
                <a:effectLst/>
                <a:uLnTx/>
                <a:uFillTx/>
                <a:latin typeface="Aptos"/>
                <a:cs typeface="Arial"/>
              </a:rPr>
              <a:t> </a:t>
            </a:r>
            <a:r>
              <a:rPr kumimoji="0" lang="ru-RU" altLang="ru-RU" sz="2000" b="0" i="0" u="none" strike="noStrike" kern="0" cap="none" spc="0" normalizeH="0" baseline="0" noProof="0" dirty="0" err="1">
                <a:ln>
                  <a:noFill/>
                </a:ln>
                <a:solidFill>
                  <a:prstClr val="black"/>
                </a:solidFill>
                <a:effectLst/>
                <a:uLnTx/>
                <a:uFillTx/>
                <a:latin typeface="Aptos"/>
                <a:cs typeface="Arial"/>
              </a:rPr>
              <a:t>market</a:t>
            </a:r>
            <a:r>
              <a:rPr kumimoji="0" lang="ru-RU" altLang="ru-RU" sz="2000" b="0" i="0" u="none" strike="noStrike" kern="0" cap="none" spc="0" normalizeH="0" baseline="0" noProof="0" dirty="0">
                <a:ln>
                  <a:noFill/>
                </a:ln>
                <a:solidFill>
                  <a:prstClr val="black"/>
                </a:solidFill>
                <a:effectLst/>
                <a:uLnTx/>
                <a:uFillTx/>
                <a:latin typeface="Aptos"/>
                <a:cs typeface="Arial"/>
              </a:rPr>
              <a:t> </a:t>
            </a:r>
            <a:r>
              <a:rPr kumimoji="0" lang="ru-RU" altLang="ru-RU" sz="2000" b="0" i="0" u="none" strike="noStrike" kern="0" cap="none" spc="0" normalizeH="0" baseline="0" noProof="0" dirty="0" err="1">
                <a:ln>
                  <a:noFill/>
                </a:ln>
                <a:solidFill>
                  <a:prstClr val="black"/>
                </a:solidFill>
                <a:effectLst/>
                <a:uLnTx/>
                <a:uFillTx/>
                <a:latin typeface="Aptos"/>
                <a:cs typeface="Arial"/>
              </a:rPr>
              <a:t>confidence</a:t>
            </a:r>
            <a:r>
              <a:rPr kumimoji="0" lang="ru-RU" altLang="ru-RU" sz="2000" b="0" i="0" u="none" strike="noStrike" kern="0" cap="none" spc="0" normalizeH="0" baseline="0" noProof="0" dirty="0">
                <a:ln>
                  <a:noFill/>
                </a:ln>
                <a:solidFill>
                  <a:prstClr val="black"/>
                </a:solidFill>
                <a:effectLst/>
                <a:uLnTx/>
                <a:uFillTx/>
                <a:latin typeface="Aptos"/>
                <a:cs typeface="Arial"/>
              </a:rPr>
              <a:t> </a:t>
            </a:r>
          </a:p>
        </p:txBody>
      </p:sp>
      <p:sp>
        <p:nvSpPr>
          <p:cNvPr id="35" name="Прямоугольник 34">
            <a:extLst>
              <a:ext uri="{FF2B5EF4-FFF2-40B4-BE49-F238E27FC236}">
                <a16:creationId xmlns:a16="http://schemas.microsoft.com/office/drawing/2014/main" id="{68FB0087-0210-4507-82F7-E199B0B479CD}"/>
              </a:ext>
            </a:extLst>
          </p:cNvPr>
          <p:cNvSpPr/>
          <p:nvPr/>
        </p:nvSpPr>
        <p:spPr bwMode="auto">
          <a:xfrm>
            <a:off x="577506" y="4564693"/>
            <a:ext cx="3262432"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ru-RU" sz="2000" b="0" i="0" u="none" strike="noStrike" kern="0" cap="none" spc="0" normalizeH="0" baseline="0" noProof="0" dirty="0">
                <a:ln>
                  <a:noFill/>
                </a:ln>
                <a:solidFill>
                  <a:prstClr val="black"/>
                </a:solidFill>
                <a:effectLst/>
                <a:uLnTx/>
                <a:uFillTx/>
                <a:latin typeface="Aptos"/>
                <a:cs typeface="Arial"/>
              </a:rPr>
              <a:t>Massive deposit withdrawals </a:t>
            </a:r>
          </a:p>
        </p:txBody>
      </p:sp>
      <p:sp>
        <p:nvSpPr>
          <p:cNvPr id="36" name="Прямоугольник 35">
            <a:extLst>
              <a:ext uri="{FF2B5EF4-FFF2-40B4-BE49-F238E27FC236}">
                <a16:creationId xmlns:a16="http://schemas.microsoft.com/office/drawing/2014/main" id="{F859807C-5F72-4220-B256-A44968A72944}"/>
              </a:ext>
            </a:extLst>
          </p:cNvPr>
          <p:cNvSpPr/>
          <p:nvPr/>
        </p:nvSpPr>
        <p:spPr bwMode="auto">
          <a:xfrm>
            <a:off x="585804" y="4996251"/>
            <a:ext cx="1891865"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ru-RU" sz="2000" b="0" i="0" u="none" strike="noStrike" kern="0" cap="none" spc="0" normalizeH="0" baseline="0" noProof="0" dirty="0">
                <a:ln>
                  <a:noFill/>
                </a:ln>
                <a:solidFill>
                  <a:prstClr val="black"/>
                </a:solidFill>
                <a:effectLst/>
                <a:uLnTx/>
                <a:uFillTx/>
                <a:latin typeface="Aptos"/>
                <a:cs typeface="Arial"/>
              </a:rPr>
              <a:t>Digital bank run </a:t>
            </a:r>
          </a:p>
        </p:txBody>
      </p:sp>
      <p:sp>
        <p:nvSpPr>
          <p:cNvPr id="37" name="Прямоугольник 36">
            <a:extLst>
              <a:ext uri="{FF2B5EF4-FFF2-40B4-BE49-F238E27FC236}">
                <a16:creationId xmlns:a16="http://schemas.microsoft.com/office/drawing/2014/main" id="{B32241BA-EB86-4BCE-861A-A98125A6EE50}"/>
              </a:ext>
            </a:extLst>
          </p:cNvPr>
          <p:cNvSpPr/>
          <p:nvPr/>
        </p:nvSpPr>
        <p:spPr bwMode="auto">
          <a:xfrm>
            <a:off x="585804" y="5517423"/>
            <a:ext cx="2130711"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ru-RU" sz="2000" b="0" i="0" u="none" strike="noStrike" kern="0" cap="none" spc="0" normalizeH="0" baseline="0" noProof="0" dirty="0">
                <a:ln>
                  <a:noFill/>
                </a:ln>
                <a:solidFill>
                  <a:prstClr val="black"/>
                </a:solidFill>
                <a:effectLst/>
                <a:uLnTx/>
                <a:uFillTx/>
                <a:latin typeface="Aptos"/>
                <a:cs typeface="Arial"/>
              </a:rPr>
              <a:t>Falling share price </a:t>
            </a:r>
          </a:p>
        </p:txBody>
      </p:sp>
      <p:sp>
        <p:nvSpPr>
          <p:cNvPr id="38" name="Прямоугольник 37">
            <a:extLst>
              <a:ext uri="{FF2B5EF4-FFF2-40B4-BE49-F238E27FC236}">
                <a16:creationId xmlns:a16="http://schemas.microsoft.com/office/drawing/2014/main" id="{86722D77-6703-41D3-9AD5-F3D1C73E0CFC}"/>
              </a:ext>
            </a:extLst>
          </p:cNvPr>
          <p:cNvSpPr/>
          <p:nvPr/>
        </p:nvSpPr>
        <p:spPr bwMode="auto">
          <a:xfrm>
            <a:off x="577506" y="6005149"/>
            <a:ext cx="1710725" cy="400110"/>
          </a:xfrm>
          <a:prstGeom prst="rect">
            <a:avLst/>
          </a:prstGeom>
        </p:spPr>
        <p:txBody>
          <a:bodyPr wrap="none">
            <a:spAutoFit/>
          </a:bodyPr>
          <a:lstStyle/>
          <a:p>
            <a:pPr marL="0" marR="0" lvl="0" indent="0" algn="l" defTabSz="914400" rtl="0" eaLnBrk="0" fontAlgn="base" latinLnBrk="0" hangingPunct="0">
              <a:lnSpc>
                <a:spcPct val="100000"/>
              </a:lnSpc>
              <a:spcBef>
                <a:spcPct val="0"/>
              </a:spcBef>
              <a:spcAft>
                <a:spcPct val="0"/>
              </a:spcAft>
              <a:buClrTx/>
              <a:buSzTx/>
              <a:buFontTx/>
              <a:buNone/>
              <a:tabLst/>
              <a:defRPr/>
            </a:pPr>
            <a:r>
              <a:rPr kumimoji="0" lang="en-US" altLang="ru-RU" sz="2000" b="0" i="0" u="none" strike="noStrike" kern="0" cap="none" spc="0" normalizeH="0" baseline="0" noProof="0" dirty="0">
                <a:ln>
                  <a:noFill/>
                </a:ln>
                <a:solidFill>
                  <a:prstClr val="black"/>
                </a:solidFill>
                <a:effectLst/>
                <a:uLnTx/>
                <a:uFillTx/>
                <a:latin typeface="Aptos"/>
                <a:cs typeface="Arial"/>
              </a:rPr>
              <a:t>Liquidity crisis </a:t>
            </a:r>
          </a:p>
        </p:txBody>
      </p:sp>
      <p:sp>
        <p:nvSpPr>
          <p:cNvPr id="39" name="Знак ''минус'' 38">
            <a:extLst>
              <a:ext uri="{FF2B5EF4-FFF2-40B4-BE49-F238E27FC236}">
                <a16:creationId xmlns:a16="http://schemas.microsoft.com/office/drawing/2014/main" id="{6BCF74F5-074D-4633-A42D-9BB6848B31AE}"/>
              </a:ext>
            </a:extLst>
          </p:cNvPr>
          <p:cNvSpPr/>
          <p:nvPr/>
        </p:nvSpPr>
        <p:spPr bwMode="auto">
          <a:xfrm rot="5400000">
            <a:off x="269811" y="5620705"/>
            <a:ext cx="229178" cy="140940"/>
          </a:xfrm>
          <a:prstGeom prst="mathMinus">
            <a:avLst/>
          </a:prstGeom>
          <a:solidFill>
            <a:srgbClr val="0027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40" name="Знак ''минус'' 39">
            <a:extLst>
              <a:ext uri="{FF2B5EF4-FFF2-40B4-BE49-F238E27FC236}">
                <a16:creationId xmlns:a16="http://schemas.microsoft.com/office/drawing/2014/main" id="{F5947EDA-667D-4DFD-98C7-8873B6645AF5}"/>
              </a:ext>
            </a:extLst>
          </p:cNvPr>
          <p:cNvSpPr/>
          <p:nvPr/>
        </p:nvSpPr>
        <p:spPr bwMode="auto">
          <a:xfrm rot="5400000">
            <a:off x="269811" y="6117613"/>
            <a:ext cx="229178" cy="140940"/>
          </a:xfrm>
          <a:prstGeom prst="mathMinus">
            <a:avLst/>
          </a:prstGeom>
          <a:solidFill>
            <a:srgbClr val="0027A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pic>
        <p:nvPicPr>
          <p:cNvPr id="10" name="Рисунок 9">
            <a:extLst>
              <a:ext uri="{FF2B5EF4-FFF2-40B4-BE49-F238E27FC236}">
                <a16:creationId xmlns:a16="http://schemas.microsoft.com/office/drawing/2014/main" id="{86401C3E-CF51-4BDE-92E7-79A9360B190B}"/>
              </a:ext>
            </a:extLst>
          </p:cNvPr>
          <p:cNvPicPr>
            <a:picLocks noChangeAspect="1"/>
          </p:cNvPicPr>
          <p:nvPr/>
        </p:nvPicPr>
        <p:blipFill>
          <a:blip r:embed="rId3"/>
          <a:stretch>
            <a:fillRect/>
          </a:stretch>
        </p:blipFill>
        <p:spPr>
          <a:xfrm>
            <a:off x="4746874" y="1689145"/>
            <a:ext cx="7163687" cy="4308282"/>
          </a:xfrm>
          <a:prstGeom prst="rect">
            <a:avLst/>
          </a:prstGeom>
        </p:spPr>
      </p:pic>
    </p:spTree>
    <p:extLst>
      <p:ext uri="{BB962C8B-B14F-4D97-AF65-F5344CB8AC3E}">
        <p14:creationId xmlns:p14="http://schemas.microsoft.com/office/powerpoint/2010/main" val="323861655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04911854" name="Textplatzhalter 1"/>
          <p:cNvSpPr>
            <a:spLocks noGrp="1"/>
          </p:cNvSpPr>
          <p:nvPr>
            <p:ph type="body" sz="quarter" idx="14"/>
          </p:nvPr>
        </p:nvSpPr>
        <p:spPr bwMode="auto"/>
        <p:txBody>
          <a:bodyPr/>
          <a:lstStyle/>
          <a:p>
            <a:pPr marL="0" indent="0">
              <a:buNone/>
              <a:defRPr/>
            </a:pPr>
            <a:r>
              <a:rPr lang="de-DE" dirty="0"/>
              <a:t>Law Faculty</a:t>
            </a:r>
            <a:endParaRPr dirty="0"/>
          </a:p>
        </p:txBody>
      </p:sp>
      <p:sp>
        <p:nvSpPr>
          <p:cNvPr id="386002141" name="Content Placeholder 2"/>
          <p:cNvSpPr txBox="1"/>
          <p:nvPr/>
        </p:nvSpPr>
        <p:spPr bwMode="auto">
          <a:xfrm>
            <a:off x="270669" y="1849637"/>
            <a:ext cx="2420773" cy="5150545"/>
          </a:xfrm>
          <a:prstGeom prst="rect">
            <a:avLst/>
          </a:prstGeom>
        </p:spPr>
        <p:txBody>
          <a:bodyPr/>
          <a:lstStyle>
            <a:lvl1pPr marL="228600" indent="-228600" algn="l" defTabSz="914400" rtl="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rtl="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0" cap="none" spc="0" normalizeH="0" baseline="0" noProof="0" dirty="0">
              <a:ln>
                <a:noFill/>
              </a:ln>
              <a:solidFill>
                <a:prstClr val="black"/>
              </a:solidFill>
              <a:effectLst/>
              <a:uLnTx/>
              <a:uFillTx/>
              <a:latin typeface="Aptos"/>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GB" sz="1400" b="0" i="0" u="none" strike="noStrike" kern="0" cap="none" spc="0" normalizeH="0" baseline="0" noProof="0" dirty="0">
              <a:ln>
                <a:noFill/>
              </a:ln>
              <a:solidFill>
                <a:prstClr val="black"/>
              </a:solidFill>
              <a:effectLst/>
              <a:uLnTx/>
              <a:uFillTx/>
              <a:latin typeface="Source Sans Pro"/>
              <a:ea typeface="Source Sans Pro"/>
              <a:cs typeface="Arial"/>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sz="2800" b="0" i="0" u="none" strike="noStrike" kern="0" cap="none" spc="0" normalizeH="0" baseline="0" noProof="0" dirty="0">
              <a:ln>
                <a:noFill/>
              </a:ln>
              <a:solidFill>
                <a:prstClr val="black"/>
              </a:solidFill>
              <a:effectLst/>
              <a:uLnTx/>
              <a:uFillTx/>
              <a:latin typeface="Aptos"/>
              <a:cs typeface="Arial"/>
            </a:endParaRPr>
          </a:p>
        </p:txBody>
      </p:sp>
      <p:sp>
        <p:nvSpPr>
          <p:cNvPr id="257737430" name="Titel 1"/>
          <p:cNvSpPr txBox="1"/>
          <p:nvPr/>
        </p:nvSpPr>
        <p:spPr bwMode="auto">
          <a:xfrm>
            <a:off x="270668" y="1078200"/>
            <a:ext cx="10046524" cy="503237"/>
          </a:xfrm>
          <a:prstGeom prst="rect">
            <a:avLst/>
          </a:prstGeom>
        </p:spPr>
        <p:txBody>
          <a:bodyPr/>
          <a:lstStyle>
            <a:lvl1pPr algn="l" defTabSz="914400" rtl="0">
              <a:lnSpc>
                <a:spcPct val="90000"/>
              </a:lnSpc>
              <a:spcBef>
                <a:spcPts val="0"/>
              </a:spcBef>
              <a:buNone/>
              <a:defRPr sz="44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027A6"/>
                </a:solidFill>
                <a:effectLst/>
                <a:uLnTx/>
                <a:uFillTx/>
                <a:latin typeface="Source Sans Pro"/>
                <a:ea typeface="Source Sans Pro"/>
                <a:cs typeface="Arial"/>
              </a:rPr>
              <a:t>Swiss Government and FINMA Response</a:t>
            </a:r>
            <a:r>
              <a:rPr kumimoji="0" lang="de-CH" sz="4400" b="0" i="0" u="none" strike="noStrike" kern="0" cap="none" spc="0" normalizeH="0" baseline="0" noProof="0" dirty="0">
                <a:ln>
                  <a:noFill/>
                </a:ln>
                <a:solidFill>
                  <a:prstClr val="black"/>
                </a:solidFill>
                <a:effectLst/>
                <a:uLnTx/>
                <a:uFillTx/>
                <a:latin typeface="Aptos Display"/>
                <a:cs typeface="Arial"/>
              </a:rPr>
              <a:t>	</a:t>
            </a:r>
          </a:p>
        </p:txBody>
      </p:sp>
      <p:sp>
        <p:nvSpPr>
          <p:cNvPr id="136215657" name="Foliennummernplatzhalter 4"/>
          <p:cNvSpPr txBox="1"/>
          <p:nvPr/>
        </p:nvSpPr>
        <p:spPr bwMode="auto">
          <a:xfrm>
            <a:off x="8610600" y="6356350"/>
            <a:ext cx="274320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lumMod val="50000"/>
                    <a:lumOff val="50000"/>
                  </a:prstClr>
                </a:solidFill>
                <a:effectLst/>
                <a:uLnTx/>
                <a:uFillTx/>
                <a:latin typeface="Aptos"/>
                <a:cs typeface="Arial"/>
              </a:rPr>
              <a:t>6</a:t>
            </a:r>
            <a:endParaRPr kumimoji="0" sz="100" b="0" i="0" u="none" strike="noStrike" kern="0" cap="none" spc="0" normalizeH="0" baseline="0" noProof="0" dirty="0">
              <a:ln>
                <a:noFill/>
              </a:ln>
              <a:solidFill>
                <a:prstClr val="white"/>
              </a:solidFill>
              <a:effectLst/>
              <a:uLnTx/>
              <a:uFillTx/>
              <a:latin typeface="Aptos"/>
              <a:cs typeface="Arial"/>
            </a:endParaRPr>
          </a:p>
        </p:txBody>
      </p:sp>
      <p:sp>
        <p:nvSpPr>
          <p:cNvPr id="1912755995" name="Date Placeholder 6"/>
          <p:cNvSpPr>
            <a:spLocks noGrp="1"/>
          </p:cNvSpPr>
          <p:nvPr>
            <p:ph type="dt" sz="half" idx="10"/>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60A726-C874-5E4E-8A93-113942CB7779}" type="datetime2">
              <a:rPr kumimoji="0" lang="en-US" sz="100" b="0" i="0" u="none" strike="noStrike" kern="0" cap="none" spc="0" normalizeH="0" baseline="0" noProof="0">
                <a:ln>
                  <a:noFill/>
                </a:ln>
                <a:solidFill>
                  <a:prstClr val="white"/>
                </a:solidFill>
                <a:effectLst/>
                <a:uLnTx/>
                <a:uFillTx/>
                <a:latin typeface="Aptos"/>
                <a:cs typeface="Arial"/>
              </a:rPr>
              <a:pPr marL="0" marR="0" lvl="0" indent="0" algn="l" defTabSz="914400" rtl="0" eaLnBrk="1" fontAlgn="auto" latinLnBrk="0" hangingPunct="1">
                <a:lnSpc>
                  <a:spcPct val="100000"/>
                </a:lnSpc>
                <a:spcBef>
                  <a:spcPts val="0"/>
                </a:spcBef>
                <a:spcAft>
                  <a:spcPts val="0"/>
                </a:spcAft>
                <a:buClrTx/>
                <a:buSzTx/>
                <a:buFontTx/>
                <a:buNone/>
                <a:tabLst/>
                <a:defRPr/>
              </a:pPr>
              <a:t>Friday, May 22, 2026</a:t>
            </a:fld>
            <a:endParaRPr kumimoji="0" lang="en-GB" sz="100" b="0" i="0" u="none" strike="noStrike" kern="0" cap="none" spc="0" normalizeH="0" baseline="0" noProof="0">
              <a:ln>
                <a:noFill/>
              </a:ln>
              <a:solidFill>
                <a:prstClr val="white"/>
              </a:solidFill>
              <a:effectLst/>
              <a:uLnTx/>
              <a:uFillTx/>
              <a:latin typeface="Aptos"/>
              <a:cs typeface="Arial"/>
            </a:endParaRPr>
          </a:p>
        </p:txBody>
      </p:sp>
      <p:sp>
        <p:nvSpPr>
          <p:cNvPr id="166677079" name="Foliennummernplatzhalter 4"/>
          <p:cNvSpPr txBox="1"/>
          <p:nvPr/>
        </p:nvSpPr>
        <p:spPr bwMode="auto">
          <a:xfrm>
            <a:off x="-262882" y="6492875"/>
            <a:ext cx="695978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E8E8E8">
                    <a:lumMod val="75000"/>
                  </a:srgbClr>
                </a:solidFill>
                <a:effectLst/>
                <a:uLnTx/>
                <a:uFillTx/>
                <a:latin typeface="Source Sans Pro"/>
                <a:ea typeface="Source Sans Pro"/>
                <a:cs typeface="Arial"/>
              </a:rPr>
              <a:t>Gulnara Aleeva / International Financial Law, 2026</a:t>
            </a:r>
            <a:br>
              <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rPr>
            </a:br>
            <a:endPar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endParaRPr>
          </a:p>
        </p:txBody>
      </p:sp>
      <p:sp>
        <p:nvSpPr>
          <p:cNvPr id="473491954" name="Slide Number Placeholder 8"/>
          <p:cNvSpPr>
            <a:spLocks noGrp="1"/>
          </p:cNvSpPr>
          <p:nvPr>
            <p:ph type="sldNum" sz="quarter" idx="12"/>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 b="0" i="0" u="none" strike="noStrike" kern="0" cap="none" spc="0" normalizeH="0" baseline="0" noProof="0">
                <a:ln>
                  <a:noFill/>
                </a:ln>
                <a:solidFill>
                  <a:prstClr val="white"/>
                </a:solidFill>
                <a:effectLst/>
                <a:uLnTx/>
                <a:uFillTx/>
                <a:latin typeface="Aptos"/>
                <a:cs typeface="Arial"/>
              </a:rPr>
              <a:t> </a:t>
            </a:r>
          </a:p>
        </p:txBody>
      </p:sp>
      <p:sp>
        <p:nvSpPr>
          <p:cNvPr id="2" name="Прямоугольник 1">
            <a:extLst>
              <a:ext uri="{FF2B5EF4-FFF2-40B4-BE49-F238E27FC236}">
                <a16:creationId xmlns:a16="http://schemas.microsoft.com/office/drawing/2014/main" id="{BC9F60DC-0F9A-4DC7-844F-9563EEA0B9DA}"/>
              </a:ext>
            </a:extLst>
          </p:cNvPr>
          <p:cNvSpPr/>
          <p:nvPr/>
        </p:nvSpPr>
        <p:spPr>
          <a:xfrm>
            <a:off x="526212" y="2147978"/>
            <a:ext cx="1621766" cy="10437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What happened?</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1" name="Прямоугольник 10">
            <a:extLst>
              <a:ext uri="{FF2B5EF4-FFF2-40B4-BE49-F238E27FC236}">
                <a16:creationId xmlns:a16="http://schemas.microsoft.com/office/drawing/2014/main" id="{CEB23826-9297-4251-B18A-16DAC9CDD9FA}"/>
              </a:ext>
            </a:extLst>
          </p:cNvPr>
          <p:cNvSpPr/>
          <p:nvPr/>
        </p:nvSpPr>
        <p:spPr bwMode="auto">
          <a:xfrm>
            <a:off x="526212" y="3381113"/>
            <a:ext cx="1621766" cy="10437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Goal</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2" name="Прямоугольник 11">
            <a:extLst>
              <a:ext uri="{FF2B5EF4-FFF2-40B4-BE49-F238E27FC236}">
                <a16:creationId xmlns:a16="http://schemas.microsoft.com/office/drawing/2014/main" id="{D84112B1-9FCD-4D00-B256-38896C3A47B5}"/>
              </a:ext>
            </a:extLst>
          </p:cNvPr>
          <p:cNvSpPr/>
          <p:nvPr/>
        </p:nvSpPr>
        <p:spPr bwMode="auto">
          <a:xfrm>
            <a:off x="2522980" y="2126230"/>
            <a:ext cx="9142803" cy="10437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March 2023 emergency intervention: FINMA, Swiss Government intervened, UBS acquired Credit Suisse, AT1 bonds written down </a:t>
            </a:r>
            <a:endParaRPr kumimoji="0" lang="ru-RU" sz="20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3" name="Прямоугольник 12">
            <a:extLst>
              <a:ext uri="{FF2B5EF4-FFF2-40B4-BE49-F238E27FC236}">
                <a16:creationId xmlns:a16="http://schemas.microsoft.com/office/drawing/2014/main" id="{95686A9A-ED65-4A6D-BBBF-E62C2B8E5BB1}"/>
              </a:ext>
            </a:extLst>
          </p:cNvPr>
          <p:cNvSpPr/>
          <p:nvPr/>
        </p:nvSpPr>
        <p:spPr bwMode="auto">
          <a:xfrm>
            <a:off x="2522979" y="3662004"/>
            <a:ext cx="9142803" cy="10437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stabilize markets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avoid global contagion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protect financial stability</a:t>
            </a:r>
            <a:endParaRPr kumimoji="0" lang="ru-RU" sz="14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7" name="Прямоугольник 16">
            <a:extLst>
              <a:ext uri="{FF2B5EF4-FFF2-40B4-BE49-F238E27FC236}">
                <a16:creationId xmlns:a16="http://schemas.microsoft.com/office/drawing/2014/main" id="{D35D72D6-B079-427D-B50E-296F216AFDCE}"/>
              </a:ext>
            </a:extLst>
          </p:cNvPr>
          <p:cNvSpPr/>
          <p:nvPr/>
        </p:nvSpPr>
        <p:spPr bwMode="auto">
          <a:xfrm>
            <a:off x="526212" y="4614248"/>
            <a:ext cx="1621766" cy="10437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Alternatives considered</a:t>
            </a:r>
            <a:endParaRPr kumimoji="0" lang="ru-RU" sz="20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8" name="Прямоугольник 17">
            <a:extLst>
              <a:ext uri="{FF2B5EF4-FFF2-40B4-BE49-F238E27FC236}">
                <a16:creationId xmlns:a16="http://schemas.microsoft.com/office/drawing/2014/main" id="{A4342AAC-0166-4B09-890B-A86F7A90E6A1}"/>
              </a:ext>
            </a:extLst>
          </p:cNvPr>
          <p:cNvSpPr/>
          <p:nvPr/>
        </p:nvSpPr>
        <p:spPr bwMode="auto">
          <a:xfrm>
            <a:off x="2522978" y="4656556"/>
            <a:ext cx="9142803" cy="1043796"/>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rPr>
              <a:t>restructuring, nationalization, bankruptcy</a:t>
            </a:r>
            <a:endParaRPr kumimoji="0" lang="ru-RU" sz="20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Tree>
    <p:extLst>
      <p:ext uri="{BB962C8B-B14F-4D97-AF65-F5344CB8AC3E}">
        <p14:creationId xmlns:p14="http://schemas.microsoft.com/office/powerpoint/2010/main" val="145714902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04911854" name="Textplatzhalter 1"/>
          <p:cNvSpPr>
            <a:spLocks noGrp="1"/>
          </p:cNvSpPr>
          <p:nvPr>
            <p:ph type="body" sz="quarter" idx="14"/>
          </p:nvPr>
        </p:nvSpPr>
        <p:spPr bwMode="auto"/>
        <p:txBody>
          <a:bodyPr/>
          <a:lstStyle/>
          <a:p>
            <a:pPr marL="0" indent="0">
              <a:buNone/>
              <a:defRPr/>
            </a:pPr>
            <a:r>
              <a:rPr lang="de-DE" dirty="0"/>
              <a:t>Law Faculty</a:t>
            </a:r>
            <a:endParaRPr dirty="0"/>
          </a:p>
        </p:txBody>
      </p:sp>
      <p:sp>
        <p:nvSpPr>
          <p:cNvPr id="386002141" name="Content Placeholder 2"/>
          <p:cNvSpPr txBox="1"/>
          <p:nvPr/>
        </p:nvSpPr>
        <p:spPr bwMode="auto">
          <a:xfrm>
            <a:off x="270669" y="1849637"/>
            <a:ext cx="2420773" cy="5150545"/>
          </a:xfrm>
          <a:prstGeom prst="rect">
            <a:avLst/>
          </a:prstGeom>
        </p:spPr>
        <p:txBody>
          <a:bodyPr/>
          <a:lstStyle>
            <a:lvl1pPr marL="228600" indent="-228600" algn="l" defTabSz="914400" rtl="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rtl="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0" cap="none" spc="0" normalizeH="0" baseline="0" noProof="0" dirty="0">
              <a:ln>
                <a:noFill/>
              </a:ln>
              <a:solidFill>
                <a:prstClr val="black"/>
              </a:solidFill>
              <a:effectLst/>
              <a:uLnTx/>
              <a:uFillTx/>
              <a:latin typeface="Aptos"/>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GB" sz="1400" b="0" i="0" u="none" strike="noStrike" kern="0" cap="none" spc="0" normalizeH="0" baseline="0" noProof="0" dirty="0">
              <a:ln>
                <a:noFill/>
              </a:ln>
              <a:solidFill>
                <a:prstClr val="black"/>
              </a:solidFill>
              <a:effectLst/>
              <a:uLnTx/>
              <a:uFillTx/>
              <a:latin typeface="Source Sans Pro"/>
              <a:ea typeface="Source Sans Pro"/>
              <a:cs typeface="Arial"/>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sz="2800" b="0" i="0" u="none" strike="noStrike" kern="0" cap="none" spc="0" normalizeH="0" baseline="0" noProof="0" dirty="0">
              <a:ln>
                <a:noFill/>
              </a:ln>
              <a:solidFill>
                <a:prstClr val="black"/>
              </a:solidFill>
              <a:effectLst/>
              <a:uLnTx/>
              <a:uFillTx/>
              <a:latin typeface="Aptos"/>
              <a:cs typeface="Arial"/>
            </a:endParaRPr>
          </a:p>
        </p:txBody>
      </p:sp>
      <p:sp>
        <p:nvSpPr>
          <p:cNvPr id="257737430" name="Titel 1"/>
          <p:cNvSpPr txBox="1"/>
          <p:nvPr/>
        </p:nvSpPr>
        <p:spPr bwMode="auto">
          <a:xfrm>
            <a:off x="2941948" y="3148200"/>
            <a:ext cx="10046524" cy="503237"/>
          </a:xfrm>
          <a:prstGeom prst="rect">
            <a:avLst/>
          </a:prstGeom>
        </p:spPr>
        <p:txBody>
          <a:bodyPr/>
          <a:lstStyle>
            <a:lvl1pPr algn="l" defTabSz="914400" rtl="0">
              <a:lnSpc>
                <a:spcPct val="90000"/>
              </a:lnSpc>
              <a:spcBef>
                <a:spcPts val="0"/>
              </a:spcBef>
              <a:buNone/>
              <a:defRPr sz="44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027A6"/>
                </a:solidFill>
                <a:effectLst/>
                <a:uLnTx/>
                <a:uFillTx/>
                <a:latin typeface="Source Sans Pro"/>
                <a:ea typeface="Source Sans Pro"/>
                <a:cs typeface="Arial"/>
              </a:rPr>
              <a:t>Why Basel III Failed to Save Credit Suisse?</a:t>
            </a:r>
            <a:endParaRPr kumimoji="0" lang="de-CH" sz="4400" b="0" i="0" u="none" strike="noStrike" kern="0" cap="none" spc="0" normalizeH="0" baseline="0" noProof="0" dirty="0">
              <a:ln>
                <a:noFill/>
              </a:ln>
              <a:solidFill>
                <a:prstClr val="black"/>
              </a:solidFill>
              <a:effectLst/>
              <a:uLnTx/>
              <a:uFillTx/>
              <a:latin typeface="Aptos Display"/>
              <a:cs typeface="Arial"/>
            </a:endParaRPr>
          </a:p>
        </p:txBody>
      </p:sp>
      <p:sp>
        <p:nvSpPr>
          <p:cNvPr id="136215657" name="Foliennummernplatzhalter 4"/>
          <p:cNvSpPr txBox="1"/>
          <p:nvPr/>
        </p:nvSpPr>
        <p:spPr bwMode="auto">
          <a:xfrm>
            <a:off x="8610600" y="6356350"/>
            <a:ext cx="274320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lumMod val="50000"/>
                    <a:lumOff val="50000"/>
                  </a:prstClr>
                </a:solidFill>
                <a:effectLst/>
                <a:uLnTx/>
                <a:uFillTx/>
                <a:latin typeface="Aptos"/>
                <a:cs typeface="Arial"/>
              </a:rPr>
              <a:t>7</a:t>
            </a:r>
            <a:endParaRPr kumimoji="0" sz="100" b="0" i="0" u="none" strike="noStrike" kern="0" cap="none" spc="0" normalizeH="0" baseline="0" noProof="0" dirty="0">
              <a:ln>
                <a:noFill/>
              </a:ln>
              <a:solidFill>
                <a:prstClr val="white"/>
              </a:solidFill>
              <a:effectLst/>
              <a:uLnTx/>
              <a:uFillTx/>
              <a:latin typeface="Aptos"/>
              <a:cs typeface="Arial"/>
            </a:endParaRPr>
          </a:p>
        </p:txBody>
      </p:sp>
      <p:sp>
        <p:nvSpPr>
          <p:cNvPr id="1912755995" name="Date Placeholder 6"/>
          <p:cNvSpPr>
            <a:spLocks noGrp="1"/>
          </p:cNvSpPr>
          <p:nvPr>
            <p:ph type="dt" sz="half" idx="10"/>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60A726-C874-5E4E-8A93-113942CB7779}" type="datetime2">
              <a:rPr kumimoji="0" lang="en-US" sz="100" b="0" i="0" u="none" strike="noStrike" kern="0" cap="none" spc="0" normalizeH="0" baseline="0" noProof="0">
                <a:ln>
                  <a:noFill/>
                </a:ln>
                <a:solidFill>
                  <a:prstClr val="white"/>
                </a:solidFill>
                <a:effectLst/>
                <a:uLnTx/>
                <a:uFillTx/>
                <a:latin typeface="Aptos"/>
                <a:cs typeface="Arial"/>
              </a:rPr>
              <a:pPr marL="0" marR="0" lvl="0" indent="0" algn="l" defTabSz="914400" rtl="0" eaLnBrk="1" fontAlgn="auto" latinLnBrk="0" hangingPunct="1">
                <a:lnSpc>
                  <a:spcPct val="100000"/>
                </a:lnSpc>
                <a:spcBef>
                  <a:spcPts val="0"/>
                </a:spcBef>
                <a:spcAft>
                  <a:spcPts val="0"/>
                </a:spcAft>
                <a:buClrTx/>
                <a:buSzTx/>
                <a:buFontTx/>
                <a:buNone/>
                <a:tabLst/>
                <a:defRPr/>
              </a:pPr>
              <a:t>Friday, May 22, 2026</a:t>
            </a:fld>
            <a:endParaRPr kumimoji="0" lang="en-GB" sz="100" b="0" i="0" u="none" strike="noStrike" kern="0" cap="none" spc="0" normalizeH="0" baseline="0" noProof="0">
              <a:ln>
                <a:noFill/>
              </a:ln>
              <a:solidFill>
                <a:prstClr val="white"/>
              </a:solidFill>
              <a:effectLst/>
              <a:uLnTx/>
              <a:uFillTx/>
              <a:latin typeface="Aptos"/>
              <a:cs typeface="Arial"/>
            </a:endParaRPr>
          </a:p>
        </p:txBody>
      </p:sp>
      <p:sp>
        <p:nvSpPr>
          <p:cNvPr id="166677079" name="Foliennummernplatzhalter 4"/>
          <p:cNvSpPr txBox="1"/>
          <p:nvPr/>
        </p:nvSpPr>
        <p:spPr bwMode="auto">
          <a:xfrm>
            <a:off x="-262882" y="6492875"/>
            <a:ext cx="695978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E8E8E8">
                    <a:lumMod val="75000"/>
                  </a:srgbClr>
                </a:solidFill>
                <a:effectLst/>
                <a:uLnTx/>
                <a:uFillTx/>
                <a:latin typeface="Source Sans Pro"/>
                <a:ea typeface="Source Sans Pro"/>
                <a:cs typeface="Arial"/>
              </a:rPr>
              <a:t>Gulnara Aleeva / International Financial Law, 2026</a:t>
            </a:r>
            <a:br>
              <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rPr>
            </a:br>
            <a:endPar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endParaRPr>
          </a:p>
        </p:txBody>
      </p:sp>
      <p:sp>
        <p:nvSpPr>
          <p:cNvPr id="473491954" name="Slide Number Placeholder 8"/>
          <p:cNvSpPr>
            <a:spLocks noGrp="1"/>
          </p:cNvSpPr>
          <p:nvPr>
            <p:ph type="sldNum" sz="quarter" idx="12"/>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 b="0" i="0" u="none" strike="noStrike" kern="0" cap="none" spc="0" normalizeH="0" baseline="0" noProof="0">
                <a:ln>
                  <a:noFill/>
                </a:ln>
                <a:solidFill>
                  <a:prstClr val="white"/>
                </a:solidFill>
                <a:effectLst/>
                <a:uLnTx/>
                <a:uFillTx/>
                <a:latin typeface="Aptos"/>
                <a:cs typeface="Arial"/>
              </a:rPr>
              <a:t> </a:t>
            </a:r>
          </a:p>
        </p:txBody>
      </p:sp>
    </p:spTree>
    <p:extLst>
      <p:ext uri="{BB962C8B-B14F-4D97-AF65-F5344CB8AC3E}">
        <p14:creationId xmlns:p14="http://schemas.microsoft.com/office/powerpoint/2010/main" val="1969325355"/>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PhAnim="0">
  <p:cSld>
    <p:bg>
      <p:bgPr>
        <a:solidFill>
          <a:schemeClr val="bg1"/>
        </a:solidFill>
        <a:effectLst/>
      </p:bgPr>
    </p:bg>
    <p:spTree>
      <p:nvGrpSpPr>
        <p:cNvPr id="1" name=""/>
        <p:cNvGrpSpPr/>
        <p:nvPr/>
      </p:nvGrpSpPr>
      <p:grpSpPr bwMode="auto">
        <a:xfrm>
          <a:off x="0" y="0"/>
          <a:ext cx="0" cy="0"/>
          <a:chOff x="0" y="0"/>
          <a:chExt cx="0" cy="0"/>
        </a:xfrm>
      </p:grpSpPr>
      <p:sp>
        <p:nvSpPr>
          <p:cNvPr id="110977008" name="Textplatzhalter 1"/>
          <p:cNvSpPr>
            <a:spLocks noGrp="1"/>
          </p:cNvSpPr>
          <p:nvPr>
            <p:ph type="body" sz="quarter" idx="14"/>
          </p:nvPr>
        </p:nvSpPr>
        <p:spPr bwMode="auto">
          <a:xfrm>
            <a:off x="2412000" y="273600"/>
            <a:ext cx="3465505" cy="536400"/>
          </a:xfrm>
        </p:spPr>
        <p:txBody>
          <a:bodyPr/>
          <a:lstStyle/>
          <a:p>
            <a:pPr marL="0" indent="0">
              <a:buNone/>
              <a:defRPr/>
            </a:pPr>
            <a:r>
              <a:rPr lang="de-DE"/>
              <a:t>Law Faculty</a:t>
            </a:r>
            <a:endParaRPr/>
          </a:p>
        </p:txBody>
      </p:sp>
      <p:sp>
        <p:nvSpPr>
          <p:cNvPr id="1279823678" name="Titel 1"/>
          <p:cNvSpPr txBox="1"/>
          <p:nvPr/>
        </p:nvSpPr>
        <p:spPr bwMode="auto">
          <a:xfrm>
            <a:off x="270668" y="1086208"/>
            <a:ext cx="7343775" cy="503237"/>
          </a:xfrm>
          <a:prstGeom prst="rect">
            <a:avLst/>
          </a:prstGeom>
        </p:spPr>
        <p:txBody>
          <a:bodyPr/>
          <a:lstStyle>
            <a:lvl1pPr algn="l" defTabSz="914400" rtl="0">
              <a:lnSpc>
                <a:spcPct val="90000"/>
              </a:lnSpc>
              <a:spcBef>
                <a:spcPts val="0"/>
              </a:spcBef>
              <a:buNone/>
              <a:defRPr sz="44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de-CH" sz="4400" b="0" i="0" u="none" strike="noStrike" kern="0" cap="none" spc="0" normalizeH="0" baseline="0" noProof="0" dirty="0">
                <a:ln>
                  <a:noFill/>
                </a:ln>
                <a:solidFill>
                  <a:prstClr val="black"/>
                </a:solidFill>
                <a:effectLst/>
                <a:uLnTx/>
                <a:uFillTx/>
                <a:latin typeface="Aptos Display"/>
                <a:cs typeface="Arial"/>
              </a:rPr>
              <a:t>	</a:t>
            </a:r>
          </a:p>
        </p:txBody>
      </p:sp>
      <p:sp>
        <p:nvSpPr>
          <p:cNvPr id="1497391703" name="Date Placeholder 6"/>
          <p:cNvSpPr>
            <a:spLocks noGrp="1"/>
          </p:cNvSpPr>
          <p:nvPr>
            <p:ph type="dt" sz="half" idx="10"/>
          </p:nvPr>
        </p:nvSpPr>
        <p:spPr bwMode="auto">
          <a:xfrm rot="16199999">
            <a:off x="12192000" y="72000"/>
            <a:ext cx="72000" cy="7200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6BCF3C8-367A-BB43-AE29-B4CDE3A1ACC0}" type="datetime2">
              <a:rPr kumimoji="0" lang="en-US" sz="100" b="0" i="0" u="none" strike="noStrike" kern="0" cap="none" spc="0" normalizeH="0" baseline="0" noProof="0">
                <a:ln>
                  <a:noFill/>
                </a:ln>
                <a:solidFill>
                  <a:prstClr val="white"/>
                </a:solidFill>
                <a:effectLst/>
                <a:uLnTx/>
                <a:uFillTx/>
                <a:latin typeface="Aptos"/>
                <a:cs typeface="Arial"/>
              </a:rPr>
              <a:pPr marL="0" marR="0" lvl="0" indent="0" algn="l" defTabSz="914400" rtl="0" eaLnBrk="1" fontAlgn="auto" latinLnBrk="0" hangingPunct="1">
                <a:lnSpc>
                  <a:spcPct val="100000"/>
                </a:lnSpc>
                <a:spcBef>
                  <a:spcPts val="0"/>
                </a:spcBef>
                <a:spcAft>
                  <a:spcPts val="0"/>
                </a:spcAft>
                <a:buClrTx/>
                <a:buSzTx/>
                <a:buFontTx/>
                <a:buNone/>
                <a:tabLst/>
                <a:defRPr/>
              </a:pPr>
              <a:t>Friday, May 22, 2026</a:t>
            </a:fld>
            <a:endParaRPr kumimoji="0" lang="en-GB" sz="100" b="0" i="0" u="none" strike="noStrike" kern="0" cap="none" spc="0" normalizeH="0" baseline="0" noProof="0">
              <a:ln>
                <a:noFill/>
              </a:ln>
              <a:solidFill>
                <a:prstClr val="white"/>
              </a:solidFill>
              <a:effectLst/>
              <a:uLnTx/>
              <a:uFillTx/>
              <a:latin typeface="Aptos"/>
              <a:cs typeface="Arial"/>
            </a:endParaRPr>
          </a:p>
        </p:txBody>
      </p:sp>
      <p:sp>
        <p:nvSpPr>
          <p:cNvPr id="1714706845" name="Foliennummernplatzhalter 4"/>
          <p:cNvSpPr txBox="1"/>
          <p:nvPr/>
        </p:nvSpPr>
        <p:spPr bwMode="auto">
          <a:xfrm>
            <a:off x="-262882" y="6492875"/>
            <a:ext cx="695978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E8E8E8">
                    <a:lumMod val="75000"/>
                  </a:srgbClr>
                </a:solidFill>
                <a:effectLst/>
                <a:uLnTx/>
                <a:uFillTx/>
                <a:latin typeface="Source Sans Pro"/>
                <a:ea typeface="Source Sans Pro"/>
                <a:cs typeface="Arial"/>
              </a:rPr>
              <a:t>Gulnara Aleeva / International Financial Law, 2026</a:t>
            </a:r>
            <a:endPar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endParaRPr>
          </a:p>
        </p:txBody>
      </p:sp>
      <p:sp>
        <p:nvSpPr>
          <p:cNvPr id="367680285" name="Slide Number Placeholder 3"/>
          <p:cNvSpPr>
            <a:spLocks noGrp="1"/>
          </p:cNvSpPr>
          <p:nvPr>
            <p:ph type="sldNum" sz="quarter" idx="12"/>
          </p:nvPr>
        </p:nvSpPr>
        <p:spPr bwMode="auto">
          <a:xfrm rot="16199999">
            <a:off x="12192000" y="0"/>
            <a:ext cx="72000" cy="72000"/>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 b="0" i="0" u="none" strike="noStrike" kern="0" cap="none" spc="0" normalizeH="0" baseline="0" noProof="0">
                <a:ln>
                  <a:noFill/>
                </a:ln>
                <a:solidFill>
                  <a:prstClr val="white"/>
                </a:solidFill>
                <a:effectLst/>
                <a:uLnTx/>
                <a:uFillTx/>
                <a:latin typeface="Aptos"/>
                <a:cs typeface="Arial"/>
              </a:rPr>
              <a:t> </a:t>
            </a:r>
          </a:p>
        </p:txBody>
      </p:sp>
      <p:sp>
        <p:nvSpPr>
          <p:cNvPr id="1712249949" name="Slide Number Placeholder 6"/>
          <p:cNvSpPr txBox="1"/>
          <p:nvPr/>
        </p:nvSpPr>
        <p:spPr bwMode="auto">
          <a:xfrm>
            <a:off x="8610600" y="6356350"/>
            <a:ext cx="274320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de-CH" sz="1200" b="0" i="0" u="none" strike="noStrike" kern="0" cap="none" spc="0" normalizeH="0" baseline="0" noProof="0" dirty="0">
                <a:ln>
                  <a:noFill/>
                </a:ln>
                <a:solidFill>
                  <a:prstClr val="black">
                    <a:lumMod val="50000"/>
                    <a:lumOff val="50000"/>
                  </a:prstClr>
                </a:solidFill>
                <a:effectLst/>
                <a:uLnTx/>
                <a:uFillTx/>
                <a:latin typeface="Aptos"/>
                <a:cs typeface="Arial"/>
              </a:rPr>
              <a:t>8</a:t>
            </a:r>
          </a:p>
        </p:txBody>
      </p:sp>
      <p:sp>
        <p:nvSpPr>
          <p:cNvPr id="9" name="Прямоугольник 8">
            <a:extLst>
              <a:ext uri="{FF2B5EF4-FFF2-40B4-BE49-F238E27FC236}">
                <a16:creationId xmlns:a16="http://schemas.microsoft.com/office/drawing/2014/main" id="{23ABCA41-14C4-4DDB-B2A4-AF86812DE6D9}"/>
              </a:ext>
            </a:extLst>
          </p:cNvPr>
          <p:cNvSpPr/>
          <p:nvPr/>
        </p:nvSpPr>
        <p:spPr bwMode="auto">
          <a:xfrm>
            <a:off x="381182" y="1252571"/>
            <a:ext cx="11083132" cy="7174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ptos"/>
                <a:cs typeface="Arial"/>
              </a:rPr>
              <a:t>Capital proved to be an insufficient safeguard. </a:t>
            </a:r>
            <a:r>
              <a:rPr kumimoji="0" lang="en-US" sz="1400" b="0" i="0" u="none" strike="noStrike" kern="0" cap="none" spc="0" normalizeH="0" baseline="0" noProof="0" dirty="0">
                <a:ln>
                  <a:noFill/>
                </a:ln>
                <a:solidFill>
                  <a:prstClr val="black"/>
                </a:solidFill>
                <a:effectLst/>
                <a:uLnTx/>
                <a:uFillTx/>
                <a:latin typeface="Aptos"/>
                <a:cs typeface="Arial"/>
              </a:rPr>
              <a:t>Although Credit Suisse complied with regulatory requirements, the market lost confidence in the bank, liquidity disappeared too quickly</a:t>
            </a:r>
            <a:endParaRPr kumimoji="0" lang="ru-RU" sz="14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4" name="Прямоугольник 13">
            <a:extLst>
              <a:ext uri="{FF2B5EF4-FFF2-40B4-BE49-F238E27FC236}">
                <a16:creationId xmlns:a16="http://schemas.microsoft.com/office/drawing/2014/main" id="{BF19DD2B-1127-42C0-829D-DD726C7732BD}"/>
              </a:ext>
            </a:extLst>
          </p:cNvPr>
          <p:cNvSpPr/>
          <p:nvPr/>
        </p:nvSpPr>
        <p:spPr bwMode="auto">
          <a:xfrm>
            <a:off x="381182" y="2054828"/>
            <a:ext cx="11083132" cy="71746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ptos"/>
                <a:cs typeface="Arial"/>
              </a:rPr>
              <a:t>Basel III did not adequately account for a “digital bank run”. </a:t>
            </a:r>
            <a:r>
              <a:rPr kumimoji="0" lang="en-US" sz="1400" b="0" i="0" u="none" strike="noStrike" kern="0" cap="none" spc="0" normalizeH="0" baseline="0" noProof="0" dirty="0">
                <a:ln>
                  <a:noFill/>
                </a:ln>
                <a:solidFill>
                  <a:prstClr val="black"/>
                </a:solidFill>
                <a:effectLst/>
                <a:uLnTx/>
                <a:uFillTx/>
                <a:latin typeface="Aptos"/>
                <a:cs typeface="Arial"/>
              </a:rPr>
              <a:t>Liquidity outflows occurred instantaneously, globally and through digital channels. Existing liquidity assumptions turned out to be overly optimistic.</a:t>
            </a:r>
            <a:endParaRPr kumimoji="0" lang="ru-RU" sz="14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5" name="Прямоугольник 14">
            <a:extLst>
              <a:ext uri="{FF2B5EF4-FFF2-40B4-BE49-F238E27FC236}">
                <a16:creationId xmlns:a16="http://schemas.microsoft.com/office/drawing/2014/main" id="{5C5BCD13-513F-45D6-99DD-88B21DA53538}"/>
              </a:ext>
            </a:extLst>
          </p:cNvPr>
          <p:cNvSpPr/>
          <p:nvPr/>
        </p:nvSpPr>
        <p:spPr bwMode="auto">
          <a:xfrm>
            <a:off x="381182" y="2667146"/>
            <a:ext cx="11083132" cy="126784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ptos"/>
                <a:cs typeface="Arial"/>
              </a:rPr>
              <a:t>Governance risk became critically important</a:t>
            </a:r>
            <a:r>
              <a:rPr kumimoji="0" lang="en-US" sz="1400" b="0" i="0" u="none" strike="noStrike" kern="0" cap="none" spc="0" normalizeH="0" baseline="0" noProof="0" dirty="0">
                <a:ln>
                  <a:noFill/>
                </a:ln>
                <a:solidFill>
                  <a:prstClr val="black"/>
                </a:solidFill>
                <a:effectLst/>
                <a:uLnTx/>
                <a:uFillTx/>
                <a:latin typeface="Aptos"/>
                <a:cs typeface="Arial"/>
              </a:rPr>
              <a:t>. The main problem was not capital itself, but rather:</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a:cs typeface="Arial"/>
              </a:rPr>
              <a:t>risk culture</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a:cs typeface="Arial"/>
              </a:rPr>
              <a:t>incentive structures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400" b="0" i="0" u="none" strike="noStrike" kern="0" cap="none" spc="0" normalizeH="0" baseline="0" noProof="0" dirty="0">
                <a:ln>
                  <a:noFill/>
                </a:ln>
                <a:solidFill>
                  <a:prstClr val="black"/>
                </a:solidFill>
                <a:effectLst/>
                <a:uLnTx/>
                <a:uFillTx/>
                <a:latin typeface="Aptos"/>
                <a:cs typeface="Arial"/>
              </a:rPr>
              <a:t>governance failures</a:t>
            </a:r>
            <a:endParaRPr kumimoji="0" lang="ru-RU" sz="14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7" name="Прямоугольник 16">
            <a:extLst>
              <a:ext uri="{FF2B5EF4-FFF2-40B4-BE49-F238E27FC236}">
                <a16:creationId xmlns:a16="http://schemas.microsoft.com/office/drawing/2014/main" id="{1DE8F2B3-C10B-4DF5-91BF-FF70269138F3}"/>
              </a:ext>
            </a:extLst>
          </p:cNvPr>
          <p:cNvSpPr/>
          <p:nvPr/>
        </p:nvSpPr>
        <p:spPr bwMode="auto">
          <a:xfrm>
            <a:off x="315911" y="3904939"/>
            <a:ext cx="10925871" cy="55429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ptos"/>
                <a:cs typeface="Arial"/>
              </a:rPr>
              <a:t>The resolution framework had never been tested in practice</a:t>
            </a:r>
            <a:r>
              <a:rPr kumimoji="0" lang="en-US" sz="1400" b="0" i="0" u="none" strike="noStrike" kern="0" cap="none" spc="0" normalizeH="0" baseline="0" noProof="0" dirty="0">
                <a:ln>
                  <a:noFill/>
                </a:ln>
                <a:solidFill>
                  <a:prstClr val="black"/>
                </a:solidFill>
                <a:effectLst/>
                <a:uLnTx/>
                <a:uFillTx/>
                <a:latin typeface="Aptos"/>
                <a:cs typeface="Arial"/>
              </a:rPr>
              <a:t>. A global bail-in of a G-SIB had never previously been implemented. There was substantial uncertainty surrounding such a process. The authorities therefore preferred a merger with UBS as a more predictable solution.</a:t>
            </a:r>
            <a:endParaRPr kumimoji="0" lang="ru-RU" sz="14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19" name="Знак ''минус'' 18">
            <a:extLst>
              <a:ext uri="{FF2B5EF4-FFF2-40B4-BE49-F238E27FC236}">
                <a16:creationId xmlns:a16="http://schemas.microsoft.com/office/drawing/2014/main" id="{4CEED057-51E5-4628-8879-5C18FCFE4B9C}"/>
              </a:ext>
            </a:extLst>
          </p:cNvPr>
          <p:cNvSpPr/>
          <p:nvPr/>
        </p:nvSpPr>
        <p:spPr bwMode="auto">
          <a:xfrm rot="5400000">
            <a:off x="78071" y="1517662"/>
            <a:ext cx="229178" cy="14094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20" name="Знак ''минус'' 19">
            <a:extLst>
              <a:ext uri="{FF2B5EF4-FFF2-40B4-BE49-F238E27FC236}">
                <a16:creationId xmlns:a16="http://schemas.microsoft.com/office/drawing/2014/main" id="{622F49F1-3F74-4C2F-AD96-1ACC6583F43C}"/>
              </a:ext>
            </a:extLst>
          </p:cNvPr>
          <p:cNvSpPr/>
          <p:nvPr/>
        </p:nvSpPr>
        <p:spPr bwMode="auto">
          <a:xfrm rot="5400000">
            <a:off x="78071" y="2253993"/>
            <a:ext cx="229178" cy="14094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21" name="Знак ''минус'' 20">
            <a:extLst>
              <a:ext uri="{FF2B5EF4-FFF2-40B4-BE49-F238E27FC236}">
                <a16:creationId xmlns:a16="http://schemas.microsoft.com/office/drawing/2014/main" id="{A29D55BF-3397-4807-9664-80368578F5B0}"/>
              </a:ext>
            </a:extLst>
          </p:cNvPr>
          <p:cNvSpPr/>
          <p:nvPr/>
        </p:nvSpPr>
        <p:spPr bwMode="auto">
          <a:xfrm rot="5400000">
            <a:off x="78071" y="2930036"/>
            <a:ext cx="229178" cy="14094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22" name="Знак ''минус'' 21">
            <a:extLst>
              <a:ext uri="{FF2B5EF4-FFF2-40B4-BE49-F238E27FC236}">
                <a16:creationId xmlns:a16="http://schemas.microsoft.com/office/drawing/2014/main" id="{B0FC21D1-49E4-4179-8796-11F84D1F5AC6}"/>
              </a:ext>
            </a:extLst>
          </p:cNvPr>
          <p:cNvSpPr/>
          <p:nvPr/>
        </p:nvSpPr>
        <p:spPr bwMode="auto">
          <a:xfrm rot="5400000">
            <a:off x="81207" y="3997026"/>
            <a:ext cx="229178" cy="140940"/>
          </a:xfrm>
          <a:prstGeom prst="mathMinus">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ru-RU" sz="1800" b="0" i="0" u="none" strike="noStrike" kern="0" cap="none" spc="0" normalizeH="0" baseline="0" noProof="0">
              <a:ln>
                <a:noFill/>
              </a:ln>
              <a:solidFill>
                <a:prstClr val="white"/>
              </a:solidFill>
              <a:effectLst/>
              <a:uLnTx/>
              <a:uFillTx/>
              <a:latin typeface="Aptos"/>
              <a:cs typeface="Arial"/>
            </a:endParaRPr>
          </a:p>
        </p:txBody>
      </p:sp>
      <p:sp>
        <p:nvSpPr>
          <p:cNvPr id="23" name="Прямоугольник 22">
            <a:extLst>
              <a:ext uri="{FF2B5EF4-FFF2-40B4-BE49-F238E27FC236}">
                <a16:creationId xmlns:a16="http://schemas.microsoft.com/office/drawing/2014/main" id="{03450C6A-47D6-449B-9717-3AF9A5C1DF8A}"/>
              </a:ext>
            </a:extLst>
          </p:cNvPr>
          <p:cNvSpPr/>
          <p:nvPr/>
        </p:nvSpPr>
        <p:spPr bwMode="auto">
          <a:xfrm>
            <a:off x="122190" y="4707196"/>
            <a:ext cx="11184863" cy="1717092"/>
          </a:xfrm>
          <a:prstGeom prst="rect">
            <a:avLst/>
          </a:prstGeom>
          <a:solidFill>
            <a:schemeClr val="bg1"/>
          </a:solidFill>
          <a:ln>
            <a:solidFill>
              <a:schemeClr val="accent1"/>
            </a:solidFill>
            <a:prstDash val="lg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ru-RU" sz="1400" b="1" i="0" u="none" strike="noStrike" kern="0" cap="none" spc="0" normalizeH="0" baseline="0" noProof="0" dirty="0">
                <a:ln>
                  <a:noFill/>
                </a:ln>
                <a:solidFill>
                  <a:prstClr val="black"/>
                </a:solidFill>
                <a:effectLst/>
                <a:uLnTx/>
                <a:uFillTx/>
                <a:latin typeface="Aptos"/>
                <a:cs typeface="Arial"/>
              </a:rPr>
              <a:t>        </a:t>
            </a:r>
            <a:endParaRPr kumimoji="0" lang="ru-RU" sz="14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pic>
        <p:nvPicPr>
          <p:cNvPr id="2" name="Рисунок 1">
            <a:extLst>
              <a:ext uri="{FF2B5EF4-FFF2-40B4-BE49-F238E27FC236}">
                <a16:creationId xmlns:a16="http://schemas.microsoft.com/office/drawing/2014/main" id="{845FBAAD-6DF0-4496-B5D8-D2133909A439}"/>
              </a:ext>
            </a:extLst>
          </p:cNvPr>
          <p:cNvPicPr>
            <a:picLocks noChangeAspect="1"/>
          </p:cNvPicPr>
          <p:nvPr/>
        </p:nvPicPr>
        <p:blipFill>
          <a:blip r:embed="rId3"/>
          <a:stretch>
            <a:fillRect/>
          </a:stretch>
        </p:blipFill>
        <p:spPr>
          <a:xfrm>
            <a:off x="192660" y="5297044"/>
            <a:ext cx="313835" cy="393963"/>
          </a:xfrm>
          <a:prstGeom prst="rect">
            <a:avLst/>
          </a:prstGeom>
        </p:spPr>
      </p:pic>
      <p:sp>
        <p:nvSpPr>
          <p:cNvPr id="24" name="Прямоугольник 23">
            <a:extLst>
              <a:ext uri="{FF2B5EF4-FFF2-40B4-BE49-F238E27FC236}">
                <a16:creationId xmlns:a16="http://schemas.microsoft.com/office/drawing/2014/main" id="{0D881C98-9DAB-4A9C-8ED7-3589AE7176DD}"/>
              </a:ext>
            </a:extLst>
          </p:cNvPr>
          <p:cNvSpPr/>
          <p:nvPr/>
        </p:nvSpPr>
        <p:spPr bwMode="auto">
          <a:xfrm>
            <a:off x="525580" y="5105201"/>
            <a:ext cx="10382986" cy="84377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ptos"/>
                <a:cs typeface="Arial"/>
              </a:rPr>
              <a:t>The cumulative effect of scandals eroded the bank’s credibility, destroyed investor confidence, made stable funding impossible, accelerated client outflows. Ultimately, it was</a:t>
            </a:r>
            <a:r>
              <a:rPr kumimoji="0" lang="en-US" sz="1400" b="1" i="0" u="none" strike="noStrike" kern="0" cap="none" spc="0" normalizeH="0" baseline="0" noProof="0" dirty="0">
                <a:ln>
                  <a:noFill/>
                </a:ln>
                <a:solidFill>
                  <a:prstClr val="black"/>
                </a:solidFill>
                <a:effectLst/>
                <a:uLnTx/>
                <a:uFillTx/>
                <a:latin typeface="Aptos"/>
                <a:cs typeface="Arial"/>
              </a:rPr>
              <a:t> the crisis of confidence — rather than a lack of capital — </a:t>
            </a:r>
            <a:r>
              <a:rPr kumimoji="0" lang="en-US" sz="1400" b="0" i="0" u="none" strike="noStrike" kern="0" cap="none" spc="0" normalizeH="0" baseline="0" noProof="0" dirty="0">
                <a:ln>
                  <a:noFill/>
                </a:ln>
                <a:solidFill>
                  <a:prstClr val="black"/>
                </a:solidFill>
                <a:effectLst/>
                <a:uLnTx/>
                <a:uFillTx/>
                <a:latin typeface="Aptos"/>
                <a:cs typeface="Arial"/>
              </a:rPr>
              <a:t>that became the immediate cause of the collapse of Credit Suisse in March 2023.</a:t>
            </a:r>
            <a:endParaRPr kumimoji="0" lang="ru-RU" sz="14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bwMode="auto">
        <a:xfrm>
          <a:off x="0" y="0"/>
          <a:ext cx="0" cy="0"/>
          <a:chOff x="0" y="0"/>
          <a:chExt cx="0" cy="0"/>
        </a:xfrm>
      </p:grpSpPr>
      <p:sp>
        <p:nvSpPr>
          <p:cNvPr id="1804911854" name="Textplatzhalter 1"/>
          <p:cNvSpPr>
            <a:spLocks noGrp="1"/>
          </p:cNvSpPr>
          <p:nvPr>
            <p:ph type="body" sz="quarter" idx="14"/>
          </p:nvPr>
        </p:nvSpPr>
        <p:spPr bwMode="auto"/>
        <p:txBody>
          <a:bodyPr/>
          <a:lstStyle/>
          <a:p>
            <a:pPr marL="0" indent="0">
              <a:buNone/>
              <a:defRPr/>
            </a:pPr>
            <a:r>
              <a:rPr lang="de-DE" dirty="0"/>
              <a:t>Law Faculty</a:t>
            </a:r>
            <a:endParaRPr dirty="0"/>
          </a:p>
        </p:txBody>
      </p:sp>
      <p:sp>
        <p:nvSpPr>
          <p:cNvPr id="386002141" name="Content Placeholder 2"/>
          <p:cNvSpPr txBox="1"/>
          <p:nvPr/>
        </p:nvSpPr>
        <p:spPr bwMode="auto">
          <a:xfrm>
            <a:off x="270669" y="1849637"/>
            <a:ext cx="2420773" cy="5150545"/>
          </a:xfrm>
          <a:prstGeom prst="rect">
            <a:avLst/>
          </a:prstGeom>
        </p:spPr>
        <p:txBody>
          <a:bodyPr/>
          <a:lstStyle>
            <a:lvl1pPr marL="228600" indent="-228600" algn="l" defTabSz="914400" rtl="0">
              <a:lnSpc>
                <a:spcPct val="90000"/>
              </a:lnSpc>
              <a:spcBef>
                <a:spcPts val="1000"/>
              </a:spcBef>
              <a:buFont typeface="Arial"/>
              <a:buChar char="•"/>
              <a:defRPr sz="2800">
                <a:solidFill>
                  <a:schemeClr val="tx1"/>
                </a:solidFill>
                <a:latin typeface="+mn-lt"/>
                <a:ea typeface="+mn-ea"/>
                <a:cs typeface="+mn-cs"/>
              </a:defRPr>
            </a:lvl1pPr>
            <a:lvl2pPr marL="685800" indent="-228600" algn="l" defTabSz="914400" rtl="0">
              <a:lnSpc>
                <a:spcPct val="90000"/>
              </a:lnSpc>
              <a:spcBef>
                <a:spcPts val="500"/>
              </a:spcBef>
              <a:buFont typeface="Arial"/>
              <a:buChar char="•"/>
              <a:defRPr sz="2400">
                <a:solidFill>
                  <a:schemeClr val="tx1"/>
                </a:solidFill>
                <a:latin typeface="+mn-lt"/>
                <a:ea typeface="+mn-ea"/>
                <a:cs typeface="+mn-cs"/>
              </a:defRPr>
            </a:lvl2pPr>
            <a:lvl3pPr marL="1143000" indent="-228600" algn="l" defTabSz="914400" rtl="0">
              <a:lnSpc>
                <a:spcPct val="90000"/>
              </a:lnSpc>
              <a:spcBef>
                <a:spcPts val="500"/>
              </a:spcBef>
              <a:buFont typeface="Arial"/>
              <a:buChar char="•"/>
              <a:defRPr sz="2000">
                <a:solidFill>
                  <a:schemeClr val="tx1"/>
                </a:solidFill>
                <a:latin typeface="+mn-lt"/>
                <a:ea typeface="+mn-ea"/>
                <a:cs typeface="+mn-cs"/>
              </a:defRPr>
            </a:lvl3pPr>
            <a:lvl4pPr marL="1600200" indent="-228600" algn="l" defTabSz="914400" rtl="0">
              <a:lnSpc>
                <a:spcPct val="90000"/>
              </a:lnSpc>
              <a:spcBef>
                <a:spcPts val="500"/>
              </a:spcBef>
              <a:buFont typeface="Arial"/>
              <a:buChar char="•"/>
              <a:defRPr sz="1800">
                <a:solidFill>
                  <a:schemeClr val="tx1"/>
                </a:solidFill>
                <a:latin typeface="+mn-lt"/>
                <a:ea typeface="+mn-ea"/>
                <a:cs typeface="+mn-cs"/>
              </a:defRPr>
            </a:lvl4pPr>
            <a:lvl5pPr marL="2057400" indent="-228600" algn="l" defTabSz="914400" rtl="0">
              <a:lnSpc>
                <a:spcPct val="90000"/>
              </a:lnSpc>
              <a:spcBef>
                <a:spcPts val="500"/>
              </a:spcBef>
              <a:buFont typeface="Arial"/>
              <a:buChar char="•"/>
              <a:defRPr sz="1800">
                <a:solidFill>
                  <a:schemeClr val="tx1"/>
                </a:solidFill>
                <a:latin typeface="+mn-lt"/>
                <a:ea typeface="+mn-ea"/>
                <a:cs typeface="+mn-cs"/>
              </a:defRPr>
            </a:lvl5pPr>
            <a:lvl6pPr marL="2514600" indent="-228600" algn="l" defTabSz="914400" rtl="0">
              <a:lnSpc>
                <a:spcPct val="90000"/>
              </a:lnSpc>
              <a:spcBef>
                <a:spcPts val="500"/>
              </a:spcBef>
              <a:buFont typeface="Arial"/>
              <a:buChar char="•"/>
              <a:defRPr sz="1800">
                <a:solidFill>
                  <a:schemeClr val="tx1"/>
                </a:solidFill>
                <a:latin typeface="+mn-lt"/>
                <a:ea typeface="+mn-ea"/>
                <a:cs typeface="+mn-cs"/>
              </a:defRPr>
            </a:lvl6pPr>
            <a:lvl7pPr marL="2971800" indent="-228600" algn="l" defTabSz="914400" rtl="0">
              <a:lnSpc>
                <a:spcPct val="90000"/>
              </a:lnSpc>
              <a:spcBef>
                <a:spcPts val="500"/>
              </a:spcBef>
              <a:buFont typeface="Arial"/>
              <a:buChar char="•"/>
              <a:defRPr sz="1800">
                <a:solidFill>
                  <a:schemeClr val="tx1"/>
                </a:solidFill>
                <a:latin typeface="+mn-lt"/>
                <a:ea typeface="+mn-ea"/>
                <a:cs typeface="+mn-cs"/>
              </a:defRPr>
            </a:lvl7pPr>
            <a:lvl8pPr marL="3429000" indent="-228600" algn="l" defTabSz="914400" rtl="0">
              <a:lnSpc>
                <a:spcPct val="90000"/>
              </a:lnSpc>
              <a:spcBef>
                <a:spcPts val="500"/>
              </a:spcBef>
              <a:buFont typeface="Arial"/>
              <a:buChar char="•"/>
              <a:defRPr sz="1800">
                <a:solidFill>
                  <a:schemeClr val="tx1"/>
                </a:solidFill>
                <a:latin typeface="+mn-lt"/>
                <a:ea typeface="+mn-ea"/>
                <a:cs typeface="+mn-cs"/>
              </a:defRPr>
            </a:lvl8pPr>
            <a:lvl9pPr marL="3886200" indent="-228600" algn="l" defTabSz="914400" rtl="0">
              <a:lnSpc>
                <a:spcPct val="90000"/>
              </a:lnSpc>
              <a:spcBef>
                <a:spcPts val="500"/>
              </a:spcBef>
              <a:buFont typeface="Arial"/>
              <a:buChar char="•"/>
              <a:defRPr sz="1800">
                <a:solidFill>
                  <a:schemeClr val="tx1"/>
                </a:solidFill>
                <a:latin typeface="+mn-lt"/>
                <a:ea typeface="+mn-ea"/>
                <a:cs typeface="+mn-cs"/>
              </a:defRPr>
            </a:lvl9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US" sz="2800" b="0" i="0" u="none" strike="noStrike" kern="0" cap="none" spc="0" normalizeH="0" baseline="0" noProof="0" dirty="0">
              <a:ln>
                <a:noFill/>
              </a:ln>
              <a:solidFill>
                <a:prstClr val="black"/>
              </a:solidFill>
              <a:effectLst/>
              <a:uLnTx/>
              <a:uFillTx/>
              <a:latin typeface="Aptos"/>
              <a:cs typeface="Arial"/>
            </a:endParaRP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kumimoji="0" lang="en-GB" sz="1400" b="0" i="0" u="none" strike="noStrike" kern="0" cap="none" spc="0" normalizeH="0" baseline="0" noProof="0" dirty="0">
              <a:ln>
                <a:noFill/>
              </a:ln>
              <a:solidFill>
                <a:prstClr val="black"/>
              </a:solidFill>
              <a:effectLst/>
              <a:uLnTx/>
              <a:uFillTx/>
              <a:latin typeface="Source Sans Pro"/>
              <a:ea typeface="Source Sans Pro"/>
              <a:cs typeface="Arial"/>
            </a:endParaRPr>
          </a:p>
          <a:p>
            <a:pPr marL="0" marR="0" lvl="0" indent="0" algn="l" defTabSz="914400" rtl="0" eaLnBrk="1" fontAlgn="auto" latinLnBrk="0" hangingPunct="1">
              <a:lnSpc>
                <a:spcPct val="90000"/>
              </a:lnSpc>
              <a:spcBef>
                <a:spcPts val="1000"/>
              </a:spcBef>
              <a:spcAft>
                <a:spcPts val="0"/>
              </a:spcAft>
              <a:buClrTx/>
              <a:buSzTx/>
              <a:buFont typeface="Arial"/>
              <a:buNone/>
              <a:tabLst/>
              <a:defRPr/>
            </a:pPr>
            <a:endParaRPr kumimoji="0" sz="2800" b="0" i="0" u="none" strike="noStrike" kern="0" cap="none" spc="0" normalizeH="0" baseline="0" noProof="0" dirty="0">
              <a:ln>
                <a:noFill/>
              </a:ln>
              <a:solidFill>
                <a:prstClr val="black"/>
              </a:solidFill>
              <a:effectLst/>
              <a:uLnTx/>
              <a:uFillTx/>
              <a:latin typeface="Aptos"/>
              <a:cs typeface="Arial"/>
            </a:endParaRPr>
          </a:p>
        </p:txBody>
      </p:sp>
      <p:sp>
        <p:nvSpPr>
          <p:cNvPr id="257737430" name="Titel 1"/>
          <p:cNvSpPr txBox="1"/>
          <p:nvPr/>
        </p:nvSpPr>
        <p:spPr bwMode="auto">
          <a:xfrm>
            <a:off x="270668" y="883216"/>
            <a:ext cx="10046524" cy="503237"/>
          </a:xfrm>
          <a:prstGeom prst="rect">
            <a:avLst/>
          </a:prstGeom>
        </p:spPr>
        <p:txBody>
          <a:bodyPr/>
          <a:lstStyle>
            <a:lvl1pPr algn="l" defTabSz="914400" rtl="0">
              <a:lnSpc>
                <a:spcPct val="90000"/>
              </a:lnSpc>
              <a:spcBef>
                <a:spcPts val="0"/>
              </a:spcBef>
              <a:buNone/>
              <a:defRPr sz="4400">
                <a:solidFill>
                  <a:schemeClr val="tx1"/>
                </a:solidFill>
                <a:latin typeface="+mj-lt"/>
                <a:ea typeface="+mj-ea"/>
                <a:cs typeface="+mj-cs"/>
              </a:defRPr>
            </a:lvl1pPr>
          </a:lstStyle>
          <a:p>
            <a:pPr marL="0" marR="0" lvl="0" indent="0" algn="l" defTabSz="914400" rtl="0" eaLnBrk="1" fontAlgn="auto" latinLnBrk="0" hangingPunct="1">
              <a:lnSpc>
                <a:spcPct val="90000"/>
              </a:lnSpc>
              <a:spcBef>
                <a:spcPts val="0"/>
              </a:spcBef>
              <a:spcAft>
                <a:spcPts val="0"/>
              </a:spcAft>
              <a:buClrTx/>
              <a:buSzTx/>
              <a:buFontTx/>
              <a:buNone/>
              <a:tabLst/>
              <a:defRPr/>
            </a:pPr>
            <a:r>
              <a:rPr kumimoji="0" lang="en-US" sz="2600" b="1" i="0" u="none" strike="noStrike" kern="0" cap="none" spc="0" normalizeH="0" baseline="0" noProof="0" dirty="0">
                <a:ln>
                  <a:noFill/>
                </a:ln>
                <a:solidFill>
                  <a:srgbClr val="0027A6"/>
                </a:solidFill>
                <a:effectLst/>
                <a:uLnTx/>
                <a:uFillTx/>
                <a:latin typeface="Source Sans Pro"/>
                <a:ea typeface="Source Sans Pro"/>
                <a:cs typeface="Arial"/>
              </a:rPr>
              <a:t>Lessons of the Crisis</a:t>
            </a:r>
            <a:r>
              <a:rPr kumimoji="0" lang="de-CH" sz="4400" b="0" i="0" u="none" strike="noStrike" kern="0" cap="none" spc="0" normalizeH="0" baseline="0" noProof="0" dirty="0">
                <a:ln>
                  <a:noFill/>
                </a:ln>
                <a:solidFill>
                  <a:prstClr val="black"/>
                </a:solidFill>
                <a:effectLst/>
                <a:uLnTx/>
                <a:uFillTx/>
                <a:latin typeface="Aptos Display"/>
                <a:cs typeface="Arial"/>
              </a:rPr>
              <a:t>	</a:t>
            </a:r>
          </a:p>
        </p:txBody>
      </p:sp>
      <p:sp>
        <p:nvSpPr>
          <p:cNvPr id="1912755995" name="Date Placeholder 6"/>
          <p:cNvSpPr>
            <a:spLocks noGrp="1"/>
          </p:cNvSpPr>
          <p:nvPr>
            <p:ph type="dt" sz="half" idx="10"/>
          </p:nvPr>
        </p:nvSpPr>
        <p:spPr bwMode="auto"/>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6060A726-C874-5E4E-8A93-113942CB7779}" type="datetime2">
              <a:rPr kumimoji="0" lang="en-US" sz="100" b="0" i="0" u="none" strike="noStrike" kern="0" cap="none" spc="0" normalizeH="0" baseline="0" noProof="0">
                <a:ln>
                  <a:noFill/>
                </a:ln>
                <a:solidFill>
                  <a:prstClr val="white"/>
                </a:solidFill>
                <a:effectLst/>
                <a:uLnTx/>
                <a:uFillTx/>
                <a:latin typeface="Aptos"/>
                <a:cs typeface="Arial"/>
              </a:rPr>
              <a:pPr marL="0" marR="0" lvl="0" indent="0" algn="l" defTabSz="914400" rtl="0" eaLnBrk="1" fontAlgn="auto" latinLnBrk="0" hangingPunct="1">
                <a:lnSpc>
                  <a:spcPct val="100000"/>
                </a:lnSpc>
                <a:spcBef>
                  <a:spcPts val="0"/>
                </a:spcBef>
                <a:spcAft>
                  <a:spcPts val="0"/>
                </a:spcAft>
                <a:buClrTx/>
                <a:buSzTx/>
                <a:buFontTx/>
                <a:buNone/>
                <a:tabLst/>
                <a:defRPr/>
              </a:pPr>
              <a:t>Friday, May 22, 2026</a:t>
            </a:fld>
            <a:endParaRPr kumimoji="0" lang="en-GB" sz="100" b="0" i="0" u="none" strike="noStrike" kern="0" cap="none" spc="0" normalizeH="0" baseline="0" noProof="0">
              <a:ln>
                <a:noFill/>
              </a:ln>
              <a:solidFill>
                <a:prstClr val="white"/>
              </a:solidFill>
              <a:effectLst/>
              <a:uLnTx/>
              <a:uFillTx/>
              <a:latin typeface="Aptos"/>
              <a:cs typeface="Arial"/>
            </a:endParaRPr>
          </a:p>
        </p:txBody>
      </p:sp>
      <p:sp>
        <p:nvSpPr>
          <p:cNvPr id="166677079" name="Foliennummernplatzhalter 4"/>
          <p:cNvSpPr txBox="1"/>
          <p:nvPr/>
        </p:nvSpPr>
        <p:spPr bwMode="auto">
          <a:xfrm>
            <a:off x="-262882" y="6492875"/>
            <a:ext cx="695978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457200" marR="0" lvl="1" indent="0" algn="l" defTabSz="914400" rtl="0" eaLnBrk="1" fontAlgn="auto" latinLnBrk="0" hangingPunct="1">
              <a:lnSpc>
                <a:spcPct val="100000"/>
              </a:lnSpc>
              <a:spcBef>
                <a:spcPts val="0"/>
              </a:spcBef>
              <a:spcAft>
                <a:spcPts val="0"/>
              </a:spcAft>
              <a:buClrTx/>
              <a:buSzTx/>
              <a:buFontTx/>
              <a:buNone/>
              <a:tabLst/>
              <a:defRPr/>
            </a:pPr>
            <a:r>
              <a:rPr kumimoji="0" lang="en-GB" sz="1200" b="0" i="1" u="none" strike="noStrike" kern="0" cap="none" spc="0" normalizeH="0" baseline="0" noProof="0" dirty="0">
                <a:ln>
                  <a:noFill/>
                </a:ln>
                <a:solidFill>
                  <a:srgbClr val="E8E8E8">
                    <a:lumMod val="75000"/>
                  </a:srgbClr>
                </a:solidFill>
                <a:effectLst/>
                <a:uLnTx/>
                <a:uFillTx/>
                <a:latin typeface="Source Sans Pro"/>
                <a:ea typeface="Source Sans Pro"/>
                <a:cs typeface="Arial"/>
              </a:rPr>
              <a:t>Gulnara Aleeva / International Financial Law, 2026</a:t>
            </a:r>
            <a:br>
              <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rPr>
            </a:br>
            <a:endParaRPr kumimoji="0" lang="en-GB" sz="1200" b="0" i="0" u="none" strike="noStrike" kern="0" cap="none" spc="0" normalizeH="0" baseline="0" noProof="0" dirty="0">
              <a:ln>
                <a:noFill/>
              </a:ln>
              <a:solidFill>
                <a:srgbClr val="E8E8E8">
                  <a:lumMod val="75000"/>
                </a:srgbClr>
              </a:solidFill>
              <a:effectLst/>
              <a:uLnTx/>
              <a:uFillTx/>
              <a:latin typeface="Source Sans Pro"/>
              <a:ea typeface="Source Sans Pro"/>
              <a:cs typeface="Arial"/>
            </a:endParaRPr>
          </a:p>
        </p:txBody>
      </p:sp>
      <p:sp>
        <p:nvSpPr>
          <p:cNvPr id="473491954" name="Slide Number Placeholder 8"/>
          <p:cNvSpPr>
            <a:spLocks noGrp="1"/>
          </p:cNvSpPr>
          <p:nvPr>
            <p:ph type="sldNum" sz="quarter" idx="12"/>
          </p:nvPr>
        </p:nvSpPr>
        <p:spPr bwMode="auto"/>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00" b="0" i="0" u="none" strike="noStrike" kern="0" cap="none" spc="0" normalizeH="0" baseline="0" noProof="0">
                <a:ln>
                  <a:noFill/>
                </a:ln>
                <a:solidFill>
                  <a:prstClr val="white"/>
                </a:solidFill>
                <a:effectLst/>
                <a:uLnTx/>
                <a:uFillTx/>
                <a:latin typeface="Aptos"/>
                <a:cs typeface="Arial"/>
              </a:rPr>
              <a:t> </a:t>
            </a:r>
          </a:p>
        </p:txBody>
      </p:sp>
      <p:sp>
        <p:nvSpPr>
          <p:cNvPr id="29" name="Прямоугольник 28">
            <a:extLst>
              <a:ext uri="{FF2B5EF4-FFF2-40B4-BE49-F238E27FC236}">
                <a16:creationId xmlns:a16="http://schemas.microsoft.com/office/drawing/2014/main" id="{B525E433-1B12-438D-A266-13BE1A92C8F4}"/>
              </a:ext>
            </a:extLst>
          </p:cNvPr>
          <p:cNvSpPr/>
          <p:nvPr/>
        </p:nvSpPr>
        <p:spPr bwMode="auto">
          <a:xfrm>
            <a:off x="270668" y="1438402"/>
            <a:ext cx="11083132" cy="123116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0" cap="none" spc="0" normalizeH="0" baseline="0" noProof="0" dirty="0">
                <a:ln>
                  <a:noFill/>
                </a:ln>
                <a:solidFill>
                  <a:prstClr val="black"/>
                </a:solidFill>
                <a:effectLst/>
                <a:uLnTx/>
                <a:uFillTx/>
                <a:latin typeface="Aptos"/>
                <a:cs typeface="Arial"/>
              </a:rPr>
              <a:t>Switzerland implemented very strict standards, but stronger regulation alone is not sufficient. Governance and trust remain essential.</a:t>
            </a:r>
            <a:endParaRPr kumimoji="0" lang="ru-RU" sz="1400" b="0"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graphicFrame>
        <p:nvGraphicFramePr>
          <p:cNvPr id="3" name="Схема 2">
            <a:extLst>
              <a:ext uri="{FF2B5EF4-FFF2-40B4-BE49-F238E27FC236}">
                <a16:creationId xmlns:a16="http://schemas.microsoft.com/office/drawing/2014/main" id="{0460423F-1F30-4503-9A90-250D8F81FD9E}"/>
              </a:ext>
            </a:extLst>
          </p:cNvPr>
          <p:cNvGraphicFramePr/>
          <p:nvPr/>
        </p:nvGraphicFramePr>
        <p:xfrm>
          <a:off x="1541124" y="2517170"/>
          <a:ext cx="7961329" cy="3975706"/>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30" name="Прямоугольник 29">
            <a:extLst>
              <a:ext uri="{FF2B5EF4-FFF2-40B4-BE49-F238E27FC236}">
                <a16:creationId xmlns:a16="http://schemas.microsoft.com/office/drawing/2014/main" id="{ABD0528E-FF8F-405A-83A0-E565EA32752E}"/>
              </a:ext>
            </a:extLst>
          </p:cNvPr>
          <p:cNvSpPr/>
          <p:nvPr/>
        </p:nvSpPr>
        <p:spPr bwMode="auto">
          <a:xfrm>
            <a:off x="5024379" y="4151758"/>
            <a:ext cx="853126" cy="45452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0" cap="none" spc="0" normalizeH="0" baseline="0" noProof="0" dirty="0">
                <a:ln>
                  <a:noFill/>
                </a:ln>
                <a:solidFill>
                  <a:prstClr val="black"/>
                </a:solidFill>
                <a:effectLst/>
                <a:uLnTx/>
                <a:uFillTx/>
                <a:latin typeface="Aptos"/>
                <a:cs typeface="Arial"/>
              </a:rPr>
              <a:t>Financial stability</a:t>
            </a:r>
            <a:endParaRPr kumimoji="0" lang="ru-RU" sz="1400" b="1" i="0" u="none" strike="noStrike" kern="0" cap="none" spc="-20" normalizeH="0" baseline="0" noProof="0" dirty="0">
              <a:ln>
                <a:noFill/>
              </a:ln>
              <a:solidFill>
                <a:prstClr val="black"/>
              </a:solidFill>
              <a:effectLst/>
              <a:uLnTx/>
              <a:uFillTx/>
              <a:latin typeface="Source Sans Pro" panose="020B0503030403020204" pitchFamily="34" charset="0"/>
              <a:ea typeface="Source Sans Pro" panose="020B0503030403020204" pitchFamily="34" charset="0"/>
              <a:cs typeface="Arial"/>
            </a:endParaRPr>
          </a:p>
        </p:txBody>
      </p:sp>
      <p:sp>
        <p:nvSpPr>
          <p:cNvPr id="32" name="Foliennummernplatzhalter 4">
            <a:extLst>
              <a:ext uri="{FF2B5EF4-FFF2-40B4-BE49-F238E27FC236}">
                <a16:creationId xmlns:a16="http://schemas.microsoft.com/office/drawing/2014/main" id="{A196EA60-EB89-480D-AEC3-079896156330}"/>
              </a:ext>
            </a:extLst>
          </p:cNvPr>
          <p:cNvSpPr txBox="1"/>
          <p:nvPr/>
        </p:nvSpPr>
        <p:spPr bwMode="auto">
          <a:xfrm>
            <a:off x="8610600" y="6356350"/>
            <a:ext cx="2743200" cy="365125"/>
          </a:xfrm>
          <a:prstGeom prst="rect">
            <a:avLst/>
          </a:prstGeom>
        </p:spPr>
        <p:txBody>
          <a:bodyPr vert="horz" lIns="91440" tIns="45720" rIns="91440" bIns="45720" rtlCol="0" anchor="ctr"/>
          <a:lstStyle>
            <a:defPPr>
              <a:defRPr/>
            </a:defPPr>
            <a:lvl1pPr marL="0" algn="r" defTabSz="914400" rtl="0">
              <a:defRPr sz="100">
                <a:solidFill>
                  <a:schemeClr val="bg1"/>
                </a:solidFill>
                <a:latin typeface="+mn-lt"/>
                <a:ea typeface="+mn-ea"/>
                <a:cs typeface="+mn-cs"/>
              </a:defRPr>
            </a:lvl1pPr>
            <a:lvl2pPr marL="457200" algn="l" defTabSz="914400" rtl="0">
              <a:defRPr sz="1800">
                <a:solidFill>
                  <a:schemeClr val="tx1"/>
                </a:solidFill>
                <a:latin typeface="+mn-lt"/>
                <a:ea typeface="+mn-ea"/>
                <a:cs typeface="+mn-cs"/>
              </a:defRPr>
            </a:lvl2pPr>
            <a:lvl3pPr marL="914400" algn="l" defTabSz="914400" rtl="0">
              <a:defRPr sz="1800">
                <a:solidFill>
                  <a:schemeClr val="tx1"/>
                </a:solidFill>
                <a:latin typeface="+mn-lt"/>
                <a:ea typeface="+mn-ea"/>
                <a:cs typeface="+mn-cs"/>
              </a:defRPr>
            </a:lvl3pPr>
            <a:lvl4pPr marL="1371600" algn="l" defTabSz="914400" rtl="0">
              <a:defRPr sz="1800">
                <a:solidFill>
                  <a:schemeClr val="tx1"/>
                </a:solidFill>
                <a:latin typeface="+mn-lt"/>
                <a:ea typeface="+mn-ea"/>
                <a:cs typeface="+mn-cs"/>
              </a:defRPr>
            </a:lvl4pPr>
            <a:lvl5pPr marL="1828800" algn="l" defTabSz="914400" rtl="0">
              <a:defRPr sz="1800">
                <a:solidFill>
                  <a:schemeClr val="tx1"/>
                </a:solidFill>
                <a:latin typeface="+mn-lt"/>
                <a:ea typeface="+mn-ea"/>
                <a:cs typeface="+mn-cs"/>
              </a:defRPr>
            </a:lvl5pPr>
            <a:lvl6pPr marL="2286000" algn="l" defTabSz="914400" rtl="0">
              <a:defRPr sz="1800">
                <a:solidFill>
                  <a:schemeClr val="tx1"/>
                </a:solidFill>
                <a:latin typeface="+mn-lt"/>
                <a:ea typeface="+mn-ea"/>
                <a:cs typeface="+mn-cs"/>
              </a:defRPr>
            </a:lvl6pPr>
            <a:lvl7pPr marL="2743200" algn="l" defTabSz="914400" rtl="0">
              <a:defRPr sz="1800">
                <a:solidFill>
                  <a:schemeClr val="tx1"/>
                </a:solidFill>
                <a:latin typeface="+mn-lt"/>
                <a:ea typeface="+mn-ea"/>
                <a:cs typeface="+mn-cs"/>
              </a:defRPr>
            </a:lvl7pPr>
            <a:lvl8pPr marL="3200400" algn="l" defTabSz="914400" rtl="0">
              <a:defRPr sz="1800">
                <a:solidFill>
                  <a:schemeClr val="tx1"/>
                </a:solidFill>
                <a:latin typeface="+mn-lt"/>
                <a:ea typeface="+mn-ea"/>
                <a:cs typeface="+mn-cs"/>
              </a:defRPr>
            </a:lvl8pPr>
            <a:lvl9pPr marL="3657600" algn="l" defTabSz="914400" rtl="0">
              <a:defRPr sz="1800">
                <a:solidFill>
                  <a:schemeClr val="tx1"/>
                </a:solidFill>
                <a:latin typeface="+mn-lt"/>
                <a:ea typeface="+mn-ea"/>
                <a:cs typeface="+mn-cs"/>
              </a:defRPr>
            </a:lvl9p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0" cap="none" spc="0" normalizeH="0" baseline="0" noProof="0" dirty="0">
                <a:ln>
                  <a:noFill/>
                </a:ln>
                <a:solidFill>
                  <a:prstClr val="black">
                    <a:lumMod val="50000"/>
                    <a:lumOff val="50000"/>
                  </a:prstClr>
                </a:solidFill>
                <a:effectLst/>
                <a:uLnTx/>
                <a:uFillTx/>
                <a:latin typeface="Aptos"/>
                <a:cs typeface="Arial"/>
              </a:rPr>
              <a:t>9</a:t>
            </a:r>
            <a:endParaRPr kumimoji="0" sz="100" b="0" i="0" u="none" strike="noStrike" kern="0" cap="none" spc="0" normalizeH="0" baseline="0" noProof="0" dirty="0">
              <a:ln>
                <a:noFill/>
              </a:ln>
              <a:solidFill>
                <a:prstClr val="white"/>
              </a:solidFill>
              <a:effectLst/>
              <a:uLnTx/>
              <a:uFillTx/>
              <a:latin typeface="Aptos"/>
              <a:cs typeface="Arial"/>
            </a:endParaRPr>
          </a:p>
        </p:txBody>
      </p:sp>
    </p:spTree>
    <p:extLst>
      <p:ext uri="{BB962C8B-B14F-4D97-AF65-F5344CB8AC3E}">
        <p14:creationId xmlns:p14="http://schemas.microsoft.com/office/powerpoint/2010/main" val="117590490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rot="5400000">
            <a:off x="11397222" y="5941176"/>
            <a:ext cx="1753781" cy="61427"/>
          </a:xfrm>
          <a:prstGeom prst="rect">
            <a:avLst/>
          </a:prstGeom>
        </p:spPr>
        <p:txBody>
          <a:bodyPr lIns="0" tIns="0" rIns="0" bIns="0" rtlCol="0" anchor="t">
            <a:spAutoFit/>
          </a:bodyPr>
          <a:lstStyle/>
          <a:p>
            <a:pPr algn="r" defTabSz="609630">
              <a:lnSpc>
                <a:spcPts val="470"/>
              </a:lnSpc>
            </a:pPr>
            <a:r>
              <a:rPr lang="en-US" sz="400" spc="40">
                <a:solidFill>
                  <a:srgbClr val="D9D9D9"/>
                </a:solidFill>
                <a:latin typeface="Source Sans Pro"/>
                <a:ea typeface="Source Sans Pro"/>
                <a:cs typeface="Source Sans Pro"/>
                <a:sym typeface="Source Sans Pro"/>
              </a:rPr>
              <a:t>Erstellt durch Vorlagenbauer.ch</a:t>
            </a:r>
          </a:p>
        </p:txBody>
      </p:sp>
      <p:sp>
        <p:nvSpPr>
          <p:cNvPr id="3" name="AutoShape 3"/>
          <p:cNvSpPr/>
          <p:nvPr/>
        </p:nvSpPr>
        <p:spPr>
          <a:xfrm rot="5239560">
            <a:off x="11635049" y="6510198"/>
            <a:ext cx="136099" cy="0"/>
          </a:xfrm>
          <a:prstGeom prst="line">
            <a:avLst/>
          </a:prstGeom>
          <a:ln w="9525" cap="rnd">
            <a:solidFill>
              <a:srgbClr val="808080"/>
            </a:solidFill>
            <a:prstDash val="solid"/>
            <a:headEnd type="none" w="sm" len="sm"/>
            <a:tailEnd type="none" w="sm" len="sm"/>
          </a:ln>
        </p:spPr>
        <p:txBody>
          <a:bodyPr/>
          <a:lstStyle/>
          <a:p>
            <a:pPr defTabSz="609630"/>
            <a:endParaRPr lang="de-CH" sz="1200">
              <a:solidFill>
                <a:prstClr val="black"/>
              </a:solidFill>
              <a:latin typeface="Calibri"/>
            </a:endParaRPr>
          </a:p>
        </p:txBody>
      </p:sp>
      <p:sp>
        <p:nvSpPr>
          <p:cNvPr id="4" name="TextBox 4"/>
          <p:cNvSpPr txBox="1"/>
          <p:nvPr/>
        </p:nvSpPr>
        <p:spPr>
          <a:xfrm>
            <a:off x="269875" y="6431109"/>
            <a:ext cx="1060990" cy="307777"/>
          </a:xfrm>
          <a:prstGeom prst="rect">
            <a:avLst/>
          </a:prstGeom>
        </p:spPr>
        <p:txBody>
          <a:bodyPr lIns="0" tIns="0" rIns="0" bIns="0" rtlCol="0" anchor="t">
            <a:spAutoFit/>
          </a:bodyPr>
          <a:lstStyle/>
          <a:p>
            <a:pPr defTabSz="609630">
              <a:lnSpc>
                <a:spcPts val="1176"/>
              </a:lnSpc>
            </a:pPr>
            <a:r>
              <a:rPr lang="en-US" sz="1000" b="1" spc="-10">
                <a:solidFill>
                  <a:srgbClr val="000000"/>
                </a:solidFill>
                <a:latin typeface="Source Sans Pro Bold"/>
                <a:ea typeface="Source Sans Pro Bold"/>
                <a:cs typeface="Source Sans Pro Bold"/>
                <a:sym typeface="Source Sans Pro Bold"/>
              </a:rPr>
              <a:t>University of Zurich</a:t>
            </a:r>
          </a:p>
        </p:txBody>
      </p:sp>
      <p:grpSp>
        <p:nvGrpSpPr>
          <p:cNvPr id="5" name="Group 5"/>
          <p:cNvGrpSpPr/>
          <p:nvPr/>
        </p:nvGrpSpPr>
        <p:grpSpPr>
          <a:xfrm>
            <a:off x="1" y="2440387"/>
            <a:ext cx="7806096" cy="3655403"/>
            <a:chOff x="0" y="0"/>
            <a:chExt cx="15612192" cy="7310806"/>
          </a:xfrm>
        </p:grpSpPr>
        <p:grpSp>
          <p:nvGrpSpPr>
            <p:cNvPr id="6" name="Group 6"/>
            <p:cNvGrpSpPr/>
            <p:nvPr/>
          </p:nvGrpSpPr>
          <p:grpSpPr>
            <a:xfrm>
              <a:off x="0" y="0"/>
              <a:ext cx="7006895" cy="7310806"/>
              <a:chOff x="0" y="0"/>
              <a:chExt cx="7006895" cy="7310806"/>
            </a:xfrm>
          </p:grpSpPr>
          <p:sp>
            <p:nvSpPr>
              <p:cNvPr id="7" name="Freeform 7"/>
              <p:cNvSpPr/>
              <p:nvPr/>
            </p:nvSpPr>
            <p:spPr>
              <a:xfrm>
                <a:off x="0" y="0"/>
                <a:ext cx="7006844" cy="7310780"/>
              </a:xfrm>
              <a:custGeom>
                <a:avLst/>
                <a:gdLst/>
                <a:ahLst/>
                <a:cxnLst/>
                <a:rect l="l" t="t" r="r" b="b"/>
                <a:pathLst>
                  <a:path w="7006844" h="7310780">
                    <a:moveTo>
                      <a:pt x="0" y="0"/>
                    </a:moveTo>
                    <a:lnTo>
                      <a:pt x="7006844" y="0"/>
                    </a:lnTo>
                    <a:lnTo>
                      <a:pt x="7006844" y="7310780"/>
                    </a:lnTo>
                    <a:lnTo>
                      <a:pt x="0" y="7310780"/>
                    </a:lnTo>
                    <a:close/>
                  </a:path>
                </a:pathLst>
              </a:custGeom>
              <a:solidFill>
                <a:srgbClr val="FFFFFF"/>
              </a:solidFill>
            </p:spPr>
            <p:txBody>
              <a:bodyPr/>
              <a:lstStyle/>
              <a:p>
                <a:pPr defTabSz="609630"/>
                <a:endParaRPr lang="de-CH" sz="1200">
                  <a:solidFill>
                    <a:prstClr val="black"/>
                  </a:solidFill>
                  <a:latin typeface="Calibri"/>
                </a:endParaRPr>
              </a:p>
            </p:txBody>
          </p:sp>
        </p:grpSp>
        <p:sp>
          <p:nvSpPr>
            <p:cNvPr id="8" name="TextBox 8"/>
            <p:cNvSpPr txBox="1"/>
            <p:nvPr/>
          </p:nvSpPr>
          <p:spPr>
            <a:xfrm>
              <a:off x="359996" y="225450"/>
              <a:ext cx="15252196" cy="3415550"/>
            </a:xfrm>
            <a:prstGeom prst="rect">
              <a:avLst/>
            </a:prstGeom>
          </p:spPr>
          <p:txBody>
            <a:bodyPr lIns="0" tIns="0" rIns="0" bIns="0" rtlCol="0" anchor="t">
              <a:spAutoFit/>
            </a:bodyPr>
            <a:lstStyle/>
            <a:p>
              <a:pPr defTabSz="609630">
                <a:lnSpc>
                  <a:spcPts val="3492"/>
                </a:lnSpc>
              </a:pPr>
              <a:r>
                <a:rPr lang="en-US" sz="3000" b="1">
                  <a:solidFill>
                    <a:srgbClr val="000000"/>
                  </a:solidFill>
                  <a:latin typeface="Source Sans Pro Bold"/>
                  <a:ea typeface="Source Sans Pro Bold"/>
                  <a:cs typeface="Source Sans Pro Bold"/>
                  <a:sym typeface="Source Sans Pro Bold"/>
                </a:rPr>
                <a:t>Is Deposit Insurance Adequate Today to Address Banking Risks Problems – SVB Case</a:t>
              </a:r>
            </a:p>
            <a:p>
              <a:pPr defTabSz="609630">
                <a:lnSpc>
                  <a:spcPts val="2400"/>
                </a:lnSpc>
              </a:pPr>
              <a:endParaRPr lang="en-US" sz="3000" b="1">
                <a:solidFill>
                  <a:srgbClr val="000000"/>
                </a:solidFill>
                <a:latin typeface="Source Sans Pro Bold"/>
                <a:ea typeface="Source Sans Pro Bold"/>
                <a:cs typeface="Source Sans Pro Bold"/>
                <a:sym typeface="Source Sans Pro Bold"/>
              </a:endParaRPr>
            </a:p>
            <a:p>
              <a:pPr defTabSz="609630">
                <a:lnSpc>
                  <a:spcPts val="1977"/>
                </a:lnSpc>
              </a:pPr>
              <a:r>
                <a:rPr lang="en-US" sz="1600">
                  <a:solidFill>
                    <a:srgbClr val="000000"/>
                  </a:solidFill>
                  <a:latin typeface="Source Sans Pro"/>
                  <a:ea typeface="Source Sans Pro"/>
                  <a:cs typeface="Source Sans Pro"/>
                  <a:sym typeface="Source Sans Pro"/>
                </a:rPr>
                <a:t>Yu Wang</a:t>
              </a:r>
            </a:p>
            <a:p>
              <a:pPr defTabSz="609630">
                <a:lnSpc>
                  <a:spcPts val="1977"/>
                </a:lnSpc>
              </a:pPr>
              <a:r>
                <a:rPr lang="en-US" sz="1600">
                  <a:solidFill>
                    <a:srgbClr val="000000"/>
                  </a:solidFill>
                  <a:latin typeface="Source Sans Pro"/>
                  <a:ea typeface="Source Sans Pro"/>
                  <a:cs typeface="Source Sans Pro"/>
                  <a:sym typeface="Source Sans Pro"/>
                </a:rPr>
                <a:t>22 May 2026</a:t>
              </a:r>
            </a:p>
          </p:txBody>
        </p:sp>
      </p:gr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239560">
            <a:off x="11635049" y="6510198"/>
            <a:ext cx="136099" cy="0"/>
          </a:xfrm>
          <a:prstGeom prst="line">
            <a:avLst/>
          </a:prstGeom>
          <a:ln w="9525" cap="rnd">
            <a:solidFill>
              <a:srgbClr val="808080"/>
            </a:solidFill>
            <a:prstDash val="solid"/>
            <a:headEnd type="none" w="sm" len="sm"/>
            <a:tailEnd type="none" w="sm" len="sm"/>
          </a:ln>
        </p:spPr>
        <p:txBody>
          <a:bodyPr/>
          <a:lstStyle/>
          <a:p>
            <a:pPr defTabSz="609630"/>
            <a:endParaRPr lang="de-CH" sz="1200">
              <a:solidFill>
                <a:prstClr val="black"/>
              </a:solidFill>
              <a:latin typeface="Calibri"/>
            </a:endParaRPr>
          </a:p>
        </p:txBody>
      </p:sp>
      <p:sp>
        <p:nvSpPr>
          <p:cNvPr id="3" name="TextBox 3"/>
          <p:cNvSpPr txBox="1"/>
          <p:nvPr/>
        </p:nvSpPr>
        <p:spPr>
          <a:xfrm>
            <a:off x="269875" y="6431109"/>
            <a:ext cx="1060990" cy="307777"/>
          </a:xfrm>
          <a:prstGeom prst="rect">
            <a:avLst/>
          </a:prstGeom>
        </p:spPr>
        <p:txBody>
          <a:bodyPr lIns="0" tIns="0" rIns="0" bIns="0" rtlCol="0" anchor="t">
            <a:spAutoFit/>
          </a:bodyPr>
          <a:lstStyle/>
          <a:p>
            <a:pPr defTabSz="609630">
              <a:lnSpc>
                <a:spcPts val="1176"/>
              </a:lnSpc>
            </a:pPr>
            <a:r>
              <a:rPr lang="en-US" sz="1000" b="1" spc="-10">
                <a:solidFill>
                  <a:srgbClr val="000000"/>
                </a:solidFill>
                <a:latin typeface="Source Sans Pro Bold"/>
                <a:ea typeface="Source Sans Pro Bold"/>
                <a:cs typeface="Source Sans Pro Bold"/>
                <a:sym typeface="Source Sans Pro Bold"/>
              </a:rPr>
              <a:t>University of Zurich</a:t>
            </a:r>
          </a:p>
        </p:txBody>
      </p:sp>
      <p:sp>
        <p:nvSpPr>
          <p:cNvPr id="4" name="TextBox 4"/>
          <p:cNvSpPr txBox="1"/>
          <p:nvPr/>
        </p:nvSpPr>
        <p:spPr>
          <a:xfrm>
            <a:off x="273603" y="251149"/>
            <a:ext cx="11650663" cy="756617"/>
          </a:xfrm>
          <a:prstGeom prst="rect">
            <a:avLst/>
          </a:prstGeom>
        </p:spPr>
        <p:txBody>
          <a:bodyPr lIns="0" tIns="0" rIns="0" bIns="0" rtlCol="0" anchor="t">
            <a:spAutoFit/>
          </a:bodyPr>
          <a:lstStyle/>
          <a:p>
            <a:pPr defTabSz="609630">
              <a:lnSpc>
                <a:spcPts val="3103"/>
              </a:lnSpc>
            </a:pPr>
            <a:r>
              <a:rPr lang="en-US" sz="2666" b="1">
                <a:solidFill>
                  <a:srgbClr val="000000"/>
                </a:solidFill>
                <a:latin typeface="Source Sans Pro Bold"/>
                <a:ea typeface="Source Sans Pro Bold"/>
                <a:cs typeface="Source Sans Pro Bold"/>
                <a:sym typeface="Source Sans Pro Bold"/>
              </a:rPr>
              <a:t>Content</a:t>
            </a:r>
          </a:p>
          <a:p>
            <a:pPr defTabSz="609630">
              <a:lnSpc>
                <a:spcPts val="2793"/>
              </a:lnSpc>
            </a:pPr>
            <a:endParaRPr lang="en-US" sz="2666" b="1">
              <a:solidFill>
                <a:srgbClr val="000000"/>
              </a:solidFill>
              <a:latin typeface="Source Sans Pro Bold"/>
              <a:ea typeface="Source Sans Pro Bold"/>
              <a:cs typeface="Source Sans Pro Bold"/>
              <a:sym typeface="Source Sans Pro Bold"/>
            </a:endParaRPr>
          </a:p>
        </p:txBody>
      </p:sp>
      <p:sp>
        <p:nvSpPr>
          <p:cNvPr id="5" name="TextBox 5"/>
          <p:cNvSpPr txBox="1"/>
          <p:nvPr/>
        </p:nvSpPr>
        <p:spPr>
          <a:xfrm>
            <a:off x="271463" y="1365251"/>
            <a:ext cx="11650663" cy="2923877"/>
          </a:xfrm>
          <a:prstGeom prst="rect">
            <a:avLst/>
          </a:prstGeom>
        </p:spPr>
        <p:txBody>
          <a:bodyPr lIns="0" tIns="0" rIns="0" bIns="0" rtlCol="0" anchor="t">
            <a:spAutoFit/>
          </a:bodyPr>
          <a:lstStyle/>
          <a:p>
            <a:pPr marL="403032" lvl="1" indent="-201516" defTabSz="609630">
              <a:lnSpc>
                <a:spcPts val="2307"/>
              </a:lnSpc>
              <a:buFont typeface="Arial"/>
              <a:buChar char="•"/>
            </a:pPr>
            <a:r>
              <a:rPr lang="en-US" sz="1866" b="1">
                <a:solidFill>
                  <a:srgbClr val="000000"/>
                </a:solidFill>
                <a:latin typeface="Source Sans Pro Bold"/>
                <a:ea typeface="Source Sans Pro Bold"/>
                <a:cs typeface="Source Sans Pro Bold"/>
                <a:sym typeface="Source Sans Pro Bold"/>
              </a:rPr>
              <a:t>Deposit Insurance: Concept &amp; Purpose</a:t>
            </a:r>
          </a:p>
          <a:p>
            <a:pPr defTabSz="609630">
              <a:lnSpc>
                <a:spcPts val="2307"/>
              </a:lnSpc>
            </a:pPr>
            <a:endParaRPr lang="en-US" sz="1866" b="1">
              <a:solidFill>
                <a:srgbClr val="000000"/>
              </a:solidFill>
              <a:latin typeface="Source Sans Pro Bold"/>
              <a:ea typeface="Source Sans Pro Bold"/>
              <a:cs typeface="Source Sans Pro Bold"/>
              <a:sym typeface="Source Sans Pro Bold"/>
            </a:endParaRPr>
          </a:p>
          <a:p>
            <a:pPr marL="403032" lvl="1" indent="-201516" defTabSz="609630">
              <a:lnSpc>
                <a:spcPts val="2307"/>
              </a:lnSpc>
              <a:buFont typeface="Arial"/>
              <a:buChar char="•"/>
            </a:pPr>
            <a:r>
              <a:rPr lang="en-US" sz="1866" b="1">
                <a:solidFill>
                  <a:srgbClr val="000000"/>
                </a:solidFill>
                <a:latin typeface="Source Sans Pro Bold"/>
                <a:ea typeface="Source Sans Pro Bold"/>
                <a:cs typeface="Source Sans Pro Bold"/>
                <a:sym typeface="Source Sans Pro Bold"/>
              </a:rPr>
              <a:t>SVB Case: What Happened</a:t>
            </a:r>
          </a:p>
          <a:p>
            <a:pPr defTabSz="609630">
              <a:lnSpc>
                <a:spcPts val="2307"/>
              </a:lnSpc>
            </a:pPr>
            <a:endParaRPr lang="en-US" sz="1866" b="1">
              <a:solidFill>
                <a:srgbClr val="000000"/>
              </a:solidFill>
              <a:latin typeface="Source Sans Pro Bold"/>
              <a:ea typeface="Source Sans Pro Bold"/>
              <a:cs typeface="Source Sans Pro Bold"/>
              <a:sym typeface="Source Sans Pro Bold"/>
            </a:endParaRPr>
          </a:p>
          <a:p>
            <a:pPr marL="403032" lvl="1" indent="-201516" defTabSz="609630">
              <a:lnSpc>
                <a:spcPts val="2307"/>
              </a:lnSpc>
              <a:buFont typeface="Arial"/>
              <a:buChar char="•"/>
            </a:pPr>
            <a:r>
              <a:rPr lang="en-US" sz="1866" b="1">
                <a:solidFill>
                  <a:srgbClr val="000000"/>
                </a:solidFill>
                <a:latin typeface="Source Sans Pro Bold"/>
                <a:ea typeface="Source Sans Pro Bold"/>
                <a:cs typeface="Source Sans Pro Bold"/>
                <a:sym typeface="Source Sans Pro Bold"/>
              </a:rPr>
              <a:t>Key Debate: Moral Hazard vs Financial Stability</a:t>
            </a:r>
          </a:p>
          <a:p>
            <a:pPr defTabSz="609630">
              <a:lnSpc>
                <a:spcPts val="2307"/>
              </a:lnSpc>
            </a:pPr>
            <a:endParaRPr lang="en-US" sz="1866" b="1">
              <a:solidFill>
                <a:srgbClr val="000000"/>
              </a:solidFill>
              <a:latin typeface="Source Sans Pro Bold"/>
              <a:ea typeface="Source Sans Pro Bold"/>
              <a:cs typeface="Source Sans Pro Bold"/>
              <a:sym typeface="Source Sans Pro Bold"/>
            </a:endParaRPr>
          </a:p>
          <a:p>
            <a:pPr marL="403032" lvl="1" indent="-201516" defTabSz="609630">
              <a:lnSpc>
                <a:spcPts val="2307"/>
              </a:lnSpc>
              <a:buFont typeface="Arial"/>
              <a:buChar char="•"/>
            </a:pPr>
            <a:r>
              <a:rPr lang="en-US" sz="1866" b="1">
                <a:solidFill>
                  <a:srgbClr val="000000"/>
                </a:solidFill>
                <a:latin typeface="Source Sans Pro Bold"/>
                <a:ea typeface="Source Sans Pro Bold"/>
                <a:cs typeface="Source Sans Pro Bold"/>
                <a:sym typeface="Source Sans Pro Bold"/>
              </a:rPr>
              <a:t>Personal Position</a:t>
            </a:r>
          </a:p>
          <a:p>
            <a:pPr defTabSz="609630">
              <a:lnSpc>
                <a:spcPts val="2307"/>
              </a:lnSpc>
            </a:pPr>
            <a:endParaRPr lang="en-US" sz="1866" b="1">
              <a:solidFill>
                <a:srgbClr val="000000"/>
              </a:solidFill>
              <a:latin typeface="Source Sans Pro Bold"/>
              <a:ea typeface="Source Sans Pro Bold"/>
              <a:cs typeface="Source Sans Pro Bold"/>
              <a:sym typeface="Source Sans Pro Bold"/>
            </a:endParaRPr>
          </a:p>
          <a:p>
            <a:pPr marL="403032" lvl="1" indent="-201516" defTabSz="609630">
              <a:lnSpc>
                <a:spcPts val="2307"/>
              </a:lnSpc>
              <a:buFont typeface="Arial"/>
              <a:buChar char="•"/>
            </a:pPr>
            <a:r>
              <a:rPr lang="en-US" sz="1866" b="1">
                <a:solidFill>
                  <a:srgbClr val="000000"/>
                </a:solidFill>
                <a:latin typeface="Source Sans Pro Bold"/>
                <a:ea typeface="Source Sans Pro Bold"/>
                <a:cs typeface="Source Sans Pro Bold"/>
                <a:sym typeface="Source Sans Pro Bold"/>
              </a:rPr>
              <a:t>Conclusion</a:t>
            </a:r>
          </a:p>
          <a:p>
            <a:pPr defTabSz="609630">
              <a:lnSpc>
                <a:spcPts val="2142"/>
              </a:lnSpc>
            </a:pPr>
            <a:endParaRPr lang="en-US" sz="1866" b="1">
              <a:solidFill>
                <a:srgbClr val="000000"/>
              </a:solidFill>
              <a:latin typeface="Source Sans Pro Bold"/>
              <a:ea typeface="Source Sans Pro Bold"/>
              <a:cs typeface="Source Sans Pro Bold"/>
              <a:sym typeface="Source Sans Pro Bold"/>
            </a:endParaRPr>
          </a:p>
        </p:txBody>
      </p:sp>
      <p:sp>
        <p:nvSpPr>
          <p:cNvPr id="6" name="TextBox 6"/>
          <p:cNvSpPr txBox="1"/>
          <p:nvPr/>
        </p:nvSpPr>
        <p:spPr>
          <a:xfrm>
            <a:off x="11860213" y="6431109"/>
            <a:ext cx="61913" cy="153888"/>
          </a:xfrm>
          <a:prstGeom prst="rect">
            <a:avLst/>
          </a:prstGeom>
        </p:spPr>
        <p:txBody>
          <a:bodyPr lIns="0" tIns="0" rIns="0" bIns="0" rtlCol="0" anchor="t">
            <a:spAutoFit/>
          </a:bodyPr>
          <a:lstStyle/>
          <a:p>
            <a:pPr algn="r" defTabSz="609630">
              <a:lnSpc>
                <a:spcPts val="1176"/>
              </a:lnSpc>
            </a:pPr>
            <a:r>
              <a:rPr lang="en-US" sz="1000" spc="-10">
                <a:solidFill>
                  <a:srgbClr val="000000"/>
                </a:solidFill>
                <a:latin typeface="Source Sans Pro"/>
                <a:ea typeface="Source Sans Pro"/>
                <a:cs typeface="Source Sans Pro"/>
                <a:sym typeface="Source Sans Pro"/>
              </a:rPr>
              <a:t>1</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239560">
            <a:off x="11635049" y="6510198"/>
            <a:ext cx="136099" cy="0"/>
          </a:xfrm>
          <a:prstGeom prst="line">
            <a:avLst/>
          </a:prstGeom>
          <a:ln w="9525" cap="rnd">
            <a:solidFill>
              <a:srgbClr val="808080"/>
            </a:solidFill>
            <a:prstDash val="solid"/>
            <a:headEnd type="none" w="sm" len="sm"/>
            <a:tailEnd type="none" w="sm" len="sm"/>
          </a:ln>
        </p:spPr>
        <p:txBody>
          <a:bodyPr/>
          <a:lstStyle/>
          <a:p>
            <a:pPr defTabSz="609630"/>
            <a:endParaRPr lang="de-CH" sz="1200">
              <a:solidFill>
                <a:prstClr val="black"/>
              </a:solidFill>
              <a:latin typeface="Calibri"/>
            </a:endParaRPr>
          </a:p>
        </p:txBody>
      </p:sp>
      <p:sp>
        <p:nvSpPr>
          <p:cNvPr id="3" name="TextBox 3"/>
          <p:cNvSpPr txBox="1"/>
          <p:nvPr/>
        </p:nvSpPr>
        <p:spPr>
          <a:xfrm>
            <a:off x="269875" y="6431109"/>
            <a:ext cx="1060990" cy="307777"/>
          </a:xfrm>
          <a:prstGeom prst="rect">
            <a:avLst/>
          </a:prstGeom>
        </p:spPr>
        <p:txBody>
          <a:bodyPr lIns="0" tIns="0" rIns="0" bIns="0" rtlCol="0" anchor="t">
            <a:spAutoFit/>
          </a:bodyPr>
          <a:lstStyle/>
          <a:p>
            <a:pPr defTabSz="609630">
              <a:lnSpc>
                <a:spcPts val="1176"/>
              </a:lnSpc>
            </a:pPr>
            <a:r>
              <a:rPr lang="en-US" sz="1000" b="1" spc="-10">
                <a:solidFill>
                  <a:srgbClr val="000000"/>
                </a:solidFill>
                <a:latin typeface="Source Sans Pro Bold"/>
                <a:ea typeface="Source Sans Pro Bold"/>
                <a:cs typeface="Source Sans Pro Bold"/>
                <a:sym typeface="Source Sans Pro Bold"/>
              </a:rPr>
              <a:t>University of Zurich</a:t>
            </a:r>
          </a:p>
        </p:txBody>
      </p:sp>
      <p:sp>
        <p:nvSpPr>
          <p:cNvPr id="4" name="TextBox 4"/>
          <p:cNvSpPr txBox="1"/>
          <p:nvPr/>
        </p:nvSpPr>
        <p:spPr>
          <a:xfrm>
            <a:off x="273603" y="251149"/>
            <a:ext cx="11650663" cy="397545"/>
          </a:xfrm>
          <a:prstGeom prst="rect">
            <a:avLst/>
          </a:prstGeom>
        </p:spPr>
        <p:txBody>
          <a:bodyPr lIns="0" tIns="0" rIns="0" bIns="0" rtlCol="0" anchor="t">
            <a:spAutoFit/>
          </a:bodyPr>
          <a:lstStyle/>
          <a:p>
            <a:pPr defTabSz="609630">
              <a:lnSpc>
                <a:spcPts val="3103"/>
              </a:lnSpc>
            </a:pPr>
            <a:r>
              <a:rPr lang="en-US" sz="2666" b="1">
                <a:solidFill>
                  <a:srgbClr val="000000"/>
                </a:solidFill>
                <a:latin typeface="Source Sans Pro Bold"/>
                <a:ea typeface="Source Sans Pro Bold"/>
                <a:cs typeface="Source Sans Pro Bold"/>
                <a:sym typeface="Source Sans Pro Bold"/>
              </a:rPr>
              <a:t>Deposit Insurance: Concept &amp; Purpose</a:t>
            </a:r>
          </a:p>
        </p:txBody>
      </p:sp>
      <p:sp>
        <p:nvSpPr>
          <p:cNvPr id="5" name="TextBox 5"/>
          <p:cNvSpPr txBox="1"/>
          <p:nvPr/>
        </p:nvSpPr>
        <p:spPr>
          <a:xfrm>
            <a:off x="271463" y="1365250"/>
            <a:ext cx="11650663" cy="3321422"/>
          </a:xfrm>
          <a:prstGeom prst="rect">
            <a:avLst/>
          </a:prstGeom>
        </p:spPr>
        <p:txBody>
          <a:bodyPr lIns="0" tIns="0" rIns="0" bIns="0" rtlCol="0" anchor="t">
            <a:spAutoFit/>
          </a:bodyPr>
          <a:lstStyle/>
          <a:p>
            <a:pPr marL="460607" lvl="1" indent="-230304"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Concept:  </a:t>
            </a:r>
          </a:p>
          <a:p>
            <a:pPr marL="921213" lvl="2" indent="-307071"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Protects depositors if a bank fails</a:t>
            </a:r>
          </a:p>
          <a:p>
            <a:pPr marL="921213" lvl="2" indent="-307071"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Funded by banks (risk-based premiums)</a:t>
            </a:r>
          </a:p>
          <a:p>
            <a:pPr marL="921213" lvl="2" indent="-307071"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Coverage is limited per depositor  → e.g. US $250k / EU €100k / UK £85k</a:t>
            </a:r>
          </a:p>
          <a:p>
            <a:pPr marL="921213" lvl="2" indent="-307071"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Part of the financial safety net</a:t>
            </a:r>
          </a:p>
          <a:p>
            <a:pPr defTabSz="609630">
              <a:lnSpc>
                <a:spcPts val="2637"/>
              </a:lnSpc>
            </a:pPr>
            <a:endParaRPr lang="en-US" sz="2133" b="1">
              <a:solidFill>
                <a:srgbClr val="000000"/>
              </a:solidFill>
              <a:latin typeface="Source Sans Pro Bold"/>
              <a:ea typeface="Source Sans Pro Bold"/>
              <a:cs typeface="Source Sans Pro Bold"/>
              <a:sym typeface="Source Sans Pro Bold"/>
            </a:endParaRPr>
          </a:p>
          <a:p>
            <a:pPr marL="460607" lvl="1" indent="-230304"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Purpose:  </a:t>
            </a:r>
          </a:p>
          <a:p>
            <a:pPr marL="921213" lvl="2" indent="-307071"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Depositor protection</a:t>
            </a:r>
          </a:p>
          <a:p>
            <a:pPr marL="921213" lvl="2" indent="-307071"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Financial stability </a:t>
            </a:r>
          </a:p>
          <a:p>
            <a:pPr defTabSz="609630">
              <a:lnSpc>
                <a:spcPts val="2471"/>
              </a:lnSpc>
            </a:pPr>
            <a:endParaRPr lang="en-US" sz="2133" b="1">
              <a:solidFill>
                <a:srgbClr val="000000"/>
              </a:solidFill>
              <a:latin typeface="Source Sans Pro Bold"/>
              <a:ea typeface="Source Sans Pro Bold"/>
              <a:cs typeface="Source Sans Pro Bold"/>
              <a:sym typeface="Source Sans Pro Bold"/>
            </a:endParaRPr>
          </a:p>
        </p:txBody>
      </p:sp>
      <p:sp>
        <p:nvSpPr>
          <p:cNvPr id="6" name="TextBox 6"/>
          <p:cNvSpPr txBox="1"/>
          <p:nvPr/>
        </p:nvSpPr>
        <p:spPr>
          <a:xfrm>
            <a:off x="11860213" y="6431109"/>
            <a:ext cx="61913" cy="153888"/>
          </a:xfrm>
          <a:prstGeom prst="rect">
            <a:avLst/>
          </a:prstGeom>
        </p:spPr>
        <p:txBody>
          <a:bodyPr lIns="0" tIns="0" rIns="0" bIns="0" rtlCol="0" anchor="t">
            <a:spAutoFit/>
          </a:bodyPr>
          <a:lstStyle/>
          <a:p>
            <a:pPr algn="r" defTabSz="609630">
              <a:lnSpc>
                <a:spcPts val="1176"/>
              </a:lnSpc>
            </a:pPr>
            <a:r>
              <a:rPr lang="en-US" sz="1000" spc="-10">
                <a:solidFill>
                  <a:srgbClr val="000000"/>
                </a:solidFill>
                <a:latin typeface="Source Sans Pro"/>
                <a:ea typeface="Source Sans Pro"/>
                <a:cs typeface="Source Sans Pro"/>
                <a:sym typeface="Source Sans Pro"/>
              </a:rPr>
              <a:t>2</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239560">
            <a:off x="11635049" y="6510198"/>
            <a:ext cx="136099" cy="0"/>
          </a:xfrm>
          <a:prstGeom prst="line">
            <a:avLst/>
          </a:prstGeom>
          <a:ln w="9525" cap="rnd">
            <a:solidFill>
              <a:srgbClr val="808080"/>
            </a:solidFill>
            <a:prstDash val="solid"/>
            <a:headEnd type="none" w="sm" len="sm"/>
            <a:tailEnd type="none" w="sm" len="sm"/>
          </a:ln>
        </p:spPr>
        <p:txBody>
          <a:bodyPr/>
          <a:lstStyle/>
          <a:p>
            <a:pPr defTabSz="609630"/>
            <a:endParaRPr lang="de-CH" sz="1200">
              <a:solidFill>
                <a:prstClr val="black"/>
              </a:solidFill>
              <a:latin typeface="Calibri"/>
            </a:endParaRPr>
          </a:p>
        </p:txBody>
      </p:sp>
      <p:sp>
        <p:nvSpPr>
          <p:cNvPr id="3" name="Freeform 3"/>
          <p:cNvSpPr/>
          <p:nvPr/>
        </p:nvSpPr>
        <p:spPr>
          <a:xfrm>
            <a:off x="4969100" y="1371600"/>
            <a:ext cx="7534173" cy="4237972"/>
          </a:xfrm>
          <a:custGeom>
            <a:avLst/>
            <a:gdLst/>
            <a:ahLst/>
            <a:cxnLst/>
            <a:rect l="l" t="t" r="r" b="b"/>
            <a:pathLst>
              <a:path w="11301259" h="6356958">
                <a:moveTo>
                  <a:pt x="0" y="0"/>
                </a:moveTo>
                <a:lnTo>
                  <a:pt x="11301259" y="0"/>
                </a:lnTo>
                <a:lnTo>
                  <a:pt x="11301259" y="6356958"/>
                </a:lnTo>
                <a:lnTo>
                  <a:pt x="0" y="6356958"/>
                </a:lnTo>
                <a:lnTo>
                  <a:pt x="0" y="0"/>
                </a:lnTo>
                <a:close/>
              </a:path>
            </a:pathLst>
          </a:custGeom>
          <a:blipFill>
            <a:blip r:embed="rId2"/>
            <a:stretch>
              <a:fillRect/>
            </a:stretch>
          </a:blipFill>
        </p:spPr>
        <p:txBody>
          <a:bodyPr/>
          <a:lstStyle/>
          <a:p>
            <a:pPr defTabSz="609630"/>
            <a:endParaRPr lang="de-CH" sz="1200">
              <a:solidFill>
                <a:prstClr val="black"/>
              </a:solidFill>
              <a:latin typeface="Calibri"/>
            </a:endParaRPr>
          </a:p>
        </p:txBody>
      </p:sp>
      <p:sp>
        <p:nvSpPr>
          <p:cNvPr id="4" name="TextBox 4"/>
          <p:cNvSpPr txBox="1"/>
          <p:nvPr/>
        </p:nvSpPr>
        <p:spPr>
          <a:xfrm>
            <a:off x="269875" y="6431109"/>
            <a:ext cx="1060990" cy="307777"/>
          </a:xfrm>
          <a:prstGeom prst="rect">
            <a:avLst/>
          </a:prstGeom>
        </p:spPr>
        <p:txBody>
          <a:bodyPr lIns="0" tIns="0" rIns="0" bIns="0" rtlCol="0" anchor="t">
            <a:spAutoFit/>
          </a:bodyPr>
          <a:lstStyle/>
          <a:p>
            <a:pPr defTabSz="609630">
              <a:lnSpc>
                <a:spcPts val="1176"/>
              </a:lnSpc>
            </a:pPr>
            <a:r>
              <a:rPr lang="en-US" sz="1000" b="1" spc="-10">
                <a:solidFill>
                  <a:srgbClr val="000000"/>
                </a:solidFill>
                <a:latin typeface="Source Sans Pro Bold"/>
                <a:ea typeface="Source Sans Pro Bold"/>
                <a:cs typeface="Source Sans Pro Bold"/>
                <a:sym typeface="Source Sans Pro Bold"/>
              </a:rPr>
              <a:t>University of Zurich</a:t>
            </a:r>
          </a:p>
        </p:txBody>
      </p:sp>
      <p:sp>
        <p:nvSpPr>
          <p:cNvPr id="5" name="TextBox 5"/>
          <p:cNvSpPr txBox="1"/>
          <p:nvPr/>
        </p:nvSpPr>
        <p:spPr>
          <a:xfrm>
            <a:off x="273603" y="251149"/>
            <a:ext cx="11650663" cy="397545"/>
          </a:xfrm>
          <a:prstGeom prst="rect">
            <a:avLst/>
          </a:prstGeom>
        </p:spPr>
        <p:txBody>
          <a:bodyPr lIns="0" tIns="0" rIns="0" bIns="0" rtlCol="0" anchor="t">
            <a:spAutoFit/>
          </a:bodyPr>
          <a:lstStyle/>
          <a:p>
            <a:pPr defTabSz="609630">
              <a:lnSpc>
                <a:spcPts val="3103"/>
              </a:lnSpc>
            </a:pPr>
            <a:r>
              <a:rPr lang="en-US" sz="2666" b="1">
                <a:solidFill>
                  <a:srgbClr val="000000"/>
                </a:solidFill>
                <a:latin typeface="Source Sans Pro Bold"/>
                <a:ea typeface="Source Sans Pro Bold"/>
                <a:cs typeface="Source Sans Pro Bold"/>
                <a:sym typeface="Source Sans Pro Bold"/>
              </a:rPr>
              <a:t>SVB Case</a:t>
            </a:r>
          </a:p>
        </p:txBody>
      </p:sp>
      <p:sp>
        <p:nvSpPr>
          <p:cNvPr id="6" name="TextBox 6"/>
          <p:cNvSpPr txBox="1"/>
          <p:nvPr/>
        </p:nvSpPr>
        <p:spPr>
          <a:xfrm>
            <a:off x="271463" y="1365250"/>
            <a:ext cx="4049607" cy="3655616"/>
          </a:xfrm>
          <a:prstGeom prst="rect">
            <a:avLst/>
          </a:prstGeom>
        </p:spPr>
        <p:txBody>
          <a:bodyPr lIns="0" tIns="0" rIns="0" bIns="0" rtlCol="0" anchor="t">
            <a:spAutoFit/>
          </a:bodyPr>
          <a:lstStyle/>
          <a:p>
            <a:pPr marL="460610" lvl="1" indent="-230305"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Silicon Valley Bank failed in March 2023</a:t>
            </a:r>
          </a:p>
          <a:p>
            <a:pPr marL="460610" lvl="1" indent="-230305"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Most deposits (around 94%) exceeded the insured limit</a:t>
            </a:r>
          </a:p>
          <a:p>
            <a:pPr marL="460610" lvl="1" indent="-230305"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Large losses from long-term bonds after rate hikes</a:t>
            </a:r>
          </a:p>
          <a:p>
            <a:pPr marL="460610" lvl="1" indent="-230305"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Rapid withdrawals triggered a bank run</a:t>
            </a:r>
          </a:p>
          <a:p>
            <a:pPr marL="460610" lvl="1" indent="-230305"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FDIC intervened and protected all deposits</a:t>
            </a:r>
          </a:p>
          <a:p>
            <a:pPr defTabSz="609630">
              <a:lnSpc>
                <a:spcPts val="2637"/>
              </a:lnSpc>
            </a:pPr>
            <a:endParaRPr lang="en-US" sz="2133" b="1">
              <a:solidFill>
                <a:srgbClr val="000000"/>
              </a:solidFill>
              <a:latin typeface="Source Sans Pro Bold"/>
              <a:ea typeface="Source Sans Pro Bold"/>
              <a:cs typeface="Source Sans Pro Bold"/>
              <a:sym typeface="Source Sans Pro Bold"/>
            </a:endParaRPr>
          </a:p>
        </p:txBody>
      </p:sp>
      <p:sp>
        <p:nvSpPr>
          <p:cNvPr id="7" name="TextBox 7"/>
          <p:cNvSpPr txBox="1"/>
          <p:nvPr/>
        </p:nvSpPr>
        <p:spPr>
          <a:xfrm>
            <a:off x="11860213" y="6431109"/>
            <a:ext cx="61913" cy="153888"/>
          </a:xfrm>
          <a:prstGeom prst="rect">
            <a:avLst/>
          </a:prstGeom>
        </p:spPr>
        <p:txBody>
          <a:bodyPr lIns="0" tIns="0" rIns="0" bIns="0" rtlCol="0" anchor="t">
            <a:spAutoFit/>
          </a:bodyPr>
          <a:lstStyle/>
          <a:p>
            <a:pPr algn="r" defTabSz="609630">
              <a:lnSpc>
                <a:spcPts val="1176"/>
              </a:lnSpc>
            </a:pPr>
            <a:r>
              <a:rPr lang="en-US" sz="1000" spc="-10">
                <a:solidFill>
                  <a:srgbClr val="000000"/>
                </a:solidFill>
                <a:latin typeface="Source Sans Pro"/>
                <a:ea typeface="Source Sans Pro"/>
                <a:cs typeface="Source Sans Pro"/>
                <a:sym typeface="Source Sans Pro"/>
              </a:rPr>
              <a:t>3</a:t>
            </a:r>
          </a:p>
        </p:txBody>
      </p:sp>
      <p:sp>
        <p:nvSpPr>
          <p:cNvPr id="8" name="TextBox 8"/>
          <p:cNvSpPr txBox="1"/>
          <p:nvPr/>
        </p:nvSpPr>
        <p:spPr>
          <a:xfrm>
            <a:off x="7447459" y="1377950"/>
            <a:ext cx="4744541" cy="307777"/>
          </a:xfrm>
          <a:prstGeom prst="rect">
            <a:avLst/>
          </a:prstGeom>
        </p:spPr>
        <p:txBody>
          <a:bodyPr lIns="0" tIns="0" rIns="0" bIns="0" rtlCol="0" anchor="t">
            <a:spAutoFit/>
          </a:bodyPr>
          <a:lstStyle/>
          <a:p>
            <a:pPr algn="ctr" defTabSz="609630">
              <a:lnSpc>
                <a:spcPts val="1176"/>
              </a:lnSpc>
              <a:spcBef>
                <a:spcPct val="0"/>
              </a:spcBef>
            </a:pPr>
            <a:r>
              <a:rPr lang="en-US" sz="1000" spc="-10">
                <a:solidFill>
                  <a:srgbClr val="000000"/>
                </a:solidFill>
                <a:latin typeface="Source Sans Pro"/>
                <a:ea typeface="Source Sans Pro"/>
                <a:cs typeface="Source Sans Pro"/>
                <a:sym typeface="Source Sans Pro"/>
              </a:rPr>
              <a:t>https://www.computerbild.de/artikel/cb-Tipps-Finanzen-Silicon-Valley-Bank-35354333.html</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54"/>
        <p:cNvGrpSpPr/>
        <p:nvPr/>
      </p:nvGrpSpPr>
      <p:grpSpPr>
        <a:xfrm>
          <a:off x="0" y="0"/>
          <a:ext cx="0" cy="0"/>
          <a:chOff x="0" y="0"/>
          <a:chExt cx="0" cy="0"/>
        </a:xfrm>
      </p:grpSpPr>
      <p:pic>
        <p:nvPicPr>
          <p:cNvPr id="155" name="Google Shape;155;p17"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56" name="Google Shape;156;p17" descr="image.png"/>
          <p:cNvPicPr preferRelativeResize="0"/>
          <p:nvPr/>
        </p:nvPicPr>
        <p:blipFill rotWithShape="1">
          <a:blip r:embed="rId4">
            <a:alphaModFix/>
          </a:blip>
          <a:srcRect/>
          <a:stretch/>
        </p:blipFill>
        <p:spPr>
          <a:xfrm>
            <a:off x="666750" y="4718446"/>
            <a:ext cx="10858500" cy="781050"/>
          </a:xfrm>
          <a:prstGeom prst="rect">
            <a:avLst/>
          </a:prstGeom>
          <a:noFill/>
          <a:ln>
            <a:noFill/>
          </a:ln>
        </p:spPr>
      </p:pic>
      <p:sp>
        <p:nvSpPr>
          <p:cNvPr id="157" name="Google Shape;157;p17"/>
          <p:cNvSpPr txBox="1"/>
          <p:nvPr/>
        </p:nvSpPr>
        <p:spPr>
          <a:xfrm>
            <a:off x="666750" y="476250"/>
            <a:ext cx="11401425" cy="46672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50" b="1" i="0" u="none" strike="noStrike" kern="0" cap="none" spc="0" normalizeH="0" baseline="0" noProof="0">
                <a:ln>
                  <a:noFill/>
                </a:ln>
                <a:solidFill>
                  <a:srgbClr val="002D58"/>
                </a:solidFill>
                <a:effectLst/>
                <a:uLnTx/>
                <a:uFillTx/>
                <a:latin typeface="Merriweather"/>
                <a:ea typeface="Merriweather"/>
                <a:cs typeface="Merriweather"/>
                <a:sym typeface="Merriweather"/>
              </a:rPr>
              <a:t>How is the Capital Ratio calculated?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58" name="Google Shape;158;p17"/>
          <p:cNvSpPr/>
          <p:nvPr/>
        </p:nvSpPr>
        <p:spPr>
          <a:xfrm>
            <a:off x="666750" y="1066800"/>
            <a:ext cx="10858500" cy="1905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59" name="Google Shape;159;p17"/>
          <p:cNvSpPr txBox="1"/>
          <p:nvPr/>
        </p:nvSpPr>
        <p:spPr>
          <a:xfrm>
            <a:off x="666750" y="1581150"/>
            <a:ext cx="10858500" cy="670321"/>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We don't just look at total assets. We look at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Risk-Weighted Assets (RWA)</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Not all assets are equally dangerous.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graphicFrame>
        <p:nvGraphicFramePr>
          <p:cNvPr id="160" name="Google Shape;160;p17"/>
          <p:cNvGraphicFramePr/>
          <p:nvPr/>
        </p:nvGraphicFramePr>
        <p:xfrm>
          <a:off x="666750" y="2556271"/>
          <a:ext cx="10858500" cy="1971700"/>
        </p:xfrm>
        <a:graphic>
          <a:graphicData uri="http://schemas.openxmlformats.org/drawingml/2006/table">
            <a:tbl>
              <a:tblPr firstRow="1" bandRow="1">
                <a:noFill/>
              </a:tblPr>
              <a:tblGrid>
                <a:gridCol w="2992200">
                  <a:extLst>
                    <a:ext uri="{9D8B030D-6E8A-4147-A177-3AD203B41FA5}">
                      <a16:colId xmlns:a16="http://schemas.microsoft.com/office/drawing/2014/main" val="20000"/>
                    </a:ext>
                  </a:extLst>
                </a:gridCol>
                <a:gridCol w="1881625">
                  <a:extLst>
                    <a:ext uri="{9D8B030D-6E8A-4147-A177-3AD203B41FA5}">
                      <a16:colId xmlns:a16="http://schemas.microsoft.com/office/drawing/2014/main" val="20001"/>
                    </a:ext>
                  </a:extLst>
                </a:gridCol>
                <a:gridCol w="5984675">
                  <a:extLst>
                    <a:ext uri="{9D8B030D-6E8A-4147-A177-3AD203B41FA5}">
                      <a16:colId xmlns:a16="http://schemas.microsoft.com/office/drawing/2014/main" val="20002"/>
                    </a:ext>
                  </a:extLst>
                </a:gridCol>
              </a:tblGrid>
              <a:tr h="492925">
                <a:tc>
                  <a:txBody>
                    <a:bodyPr/>
                    <a:lstStyle/>
                    <a:p>
                      <a:pPr marL="0" marR="0" lvl="0" indent="0" algn="l" rtl="0">
                        <a:spcBef>
                          <a:spcPts val="0"/>
                        </a:spcBef>
                        <a:spcAft>
                          <a:spcPts val="0"/>
                        </a:spcAft>
                        <a:buNone/>
                      </a:pPr>
                      <a:r>
                        <a:rPr lang="en-US" sz="1200" b="1" i="0" u="none" strike="noStrike" cap="none">
                          <a:solidFill>
                            <a:srgbClr val="FFFFFF"/>
                          </a:solidFill>
                          <a:latin typeface="DM Sans"/>
                          <a:ea typeface="DM Sans"/>
                          <a:cs typeface="DM Sans"/>
                          <a:sym typeface="DM Sans"/>
                        </a:rPr>
                        <a:t>Asset Type</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1" i="0" u="none" strike="noStrike" cap="none">
                          <a:solidFill>
                            <a:srgbClr val="FFFFFF"/>
                          </a:solidFill>
                          <a:latin typeface="DM Sans"/>
                          <a:ea typeface="DM Sans"/>
                          <a:cs typeface="DM Sans"/>
                          <a:sym typeface="DM Sans"/>
                        </a:rPr>
                        <a:t>Risk Weight</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200" b="1" i="0" u="none" strike="noStrike" cap="none">
                          <a:solidFill>
                            <a:srgbClr val="FFFFFF"/>
                          </a:solidFill>
                          <a:latin typeface="DM Sans"/>
                          <a:ea typeface="DM Sans"/>
                          <a:cs typeface="DM Sans"/>
                          <a:sym typeface="DM Sans"/>
                        </a:rPr>
                        <a:t>Reasoning</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0"/>
                  </a:ext>
                </a:extLst>
              </a:tr>
              <a:tr h="492925">
                <a:tc>
                  <a:txBody>
                    <a:bodyPr/>
                    <a:lstStyle/>
                    <a:p>
                      <a:pPr marL="0" marR="0" lvl="0" indent="0" algn="l" rtl="0">
                        <a:spcBef>
                          <a:spcPts val="0"/>
                        </a:spcBef>
                        <a:spcAft>
                          <a:spcPts val="0"/>
                        </a:spcAft>
                        <a:buNone/>
                      </a:pPr>
                      <a:r>
                        <a:rPr lang="en-US" sz="1200" b="0" i="0" u="none" strike="noStrike" cap="none">
                          <a:solidFill>
                            <a:srgbClr val="000000"/>
                          </a:solidFill>
                          <a:latin typeface="DM Sans"/>
                          <a:ea typeface="DM Sans"/>
                          <a:cs typeface="DM Sans"/>
                          <a:sym typeface="DM Sans"/>
                        </a:rPr>
                        <a:t>Cash / Government</a:t>
                      </a:r>
                      <a:r>
                        <a:rPr lang="en-US" sz="1200">
                          <a:solidFill>
                            <a:srgbClr val="000000"/>
                          </a:solidFill>
                          <a:latin typeface="DM Sans"/>
                          <a:ea typeface="DM Sans"/>
                          <a:cs typeface="DM Sans"/>
                          <a:sym typeface="DM Sans"/>
                        </a:rPr>
                        <a:t> b</a:t>
                      </a:r>
                      <a:r>
                        <a:rPr lang="en-US" sz="1200" b="0" i="0" u="none" strike="noStrike" cap="none">
                          <a:solidFill>
                            <a:srgbClr val="000000"/>
                          </a:solidFill>
                          <a:latin typeface="DM Sans"/>
                          <a:ea typeface="DM Sans"/>
                          <a:cs typeface="DM Sans"/>
                          <a:sym typeface="DM Sans"/>
                        </a:rPr>
                        <a:t>onds</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cap="none">
                          <a:solidFill>
                            <a:srgbClr val="000000"/>
                          </a:solidFill>
                          <a:latin typeface="DM Sans"/>
                          <a:ea typeface="DM Sans"/>
                          <a:cs typeface="DM Sans"/>
                          <a:sym typeface="DM Sans"/>
                        </a:rPr>
                        <a:t>0%</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200" b="0" i="0" u="none" strike="noStrike" cap="none">
                          <a:solidFill>
                            <a:srgbClr val="000000"/>
                          </a:solidFill>
                          <a:latin typeface="DM Sans"/>
                          <a:ea typeface="DM Sans"/>
                          <a:cs typeface="DM Sans"/>
                          <a:sym typeface="DM Sans"/>
                        </a:rPr>
                        <a:t>Basically zero risk of not being paid back.</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1"/>
                  </a:ext>
                </a:extLst>
              </a:tr>
              <a:tr h="492925">
                <a:tc>
                  <a:txBody>
                    <a:bodyPr/>
                    <a:lstStyle/>
                    <a:p>
                      <a:pPr marL="0" marR="0" lvl="0" indent="0" algn="l" rtl="0">
                        <a:spcBef>
                          <a:spcPts val="0"/>
                        </a:spcBef>
                        <a:spcAft>
                          <a:spcPts val="0"/>
                        </a:spcAft>
                        <a:buNone/>
                      </a:pPr>
                      <a:r>
                        <a:rPr lang="en-US" sz="1200" b="0" i="0" u="none" strike="noStrike" cap="none">
                          <a:solidFill>
                            <a:srgbClr val="000000"/>
                          </a:solidFill>
                          <a:latin typeface="DM Sans"/>
                          <a:ea typeface="DM Sans"/>
                          <a:cs typeface="DM Sans"/>
                          <a:sym typeface="DM Sans"/>
                        </a:rPr>
                        <a:t>Residential </a:t>
                      </a:r>
                      <a:r>
                        <a:rPr lang="en-US" sz="1200">
                          <a:solidFill>
                            <a:srgbClr val="000000"/>
                          </a:solidFill>
                          <a:latin typeface="DM Sans"/>
                          <a:ea typeface="DM Sans"/>
                          <a:cs typeface="DM Sans"/>
                          <a:sym typeface="DM Sans"/>
                        </a:rPr>
                        <a:t>m</a:t>
                      </a:r>
                      <a:r>
                        <a:rPr lang="en-US" sz="1200" b="0" i="0" u="none" strike="noStrike" cap="none">
                          <a:solidFill>
                            <a:srgbClr val="000000"/>
                          </a:solidFill>
                          <a:latin typeface="DM Sans"/>
                          <a:ea typeface="DM Sans"/>
                          <a:cs typeface="DM Sans"/>
                          <a:sym typeface="DM Sans"/>
                        </a:rPr>
                        <a:t>ortgages</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ctr" rtl="0">
                        <a:spcBef>
                          <a:spcPts val="0"/>
                        </a:spcBef>
                        <a:spcAft>
                          <a:spcPts val="0"/>
                        </a:spcAft>
                        <a:buNone/>
                      </a:pPr>
                      <a:r>
                        <a:rPr lang="en-US" sz="1200" b="0" i="0" u="none" strike="noStrike" cap="none">
                          <a:solidFill>
                            <a:srgbClr val="000000"/>
                          </a:solidFill>
                          <a:latin typeface="DM Sans"/>
                          <a:ea typeface="DM Sans"/>
                          <a:cs typeface="DM Sans"/>
                          <a:sym typeface="DM Sans"/>
                        </a:rPr>
                        <a:t>35% - 75%</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tc>
                  <a:txBody>
                    <a:bodyPr/>
                    <a:lstStyle/>
                    <a:p>
                      <a:pPr marL="0" marR="0" lvl="0" indent="0" algn="l" rtl="0">
                        <a:spcBef>
                          <a:spcPts val="0"/>
                        </a:spcBef>
                        <a:spcAft>
                          <a:spcPts val="0"/>
                        </a:spcAft>
                        <a:buNone/>
                      </a:pPr>
                      <a:r>
                        <a:rPr lang="en-US" sz="1200" b="0" i="0" u="none" strike="noStrike" cap="none">
                          <a:solidFill>
                            <a:srgbClr val="000000"/>
                          </a:solidFill>
                          <a:latin typeface="DM Sans"/>
                          <a:ea typeface="DM Sans"/>
                          <a:cs typeface="DM Sans"/>
                          <a:sym typeface="DM Sans"/>
                        </a:rPr>
                        <a:t>Lower risk because there is a house as collateral.</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solidFill>
                      <a:srgbClr val="F8FAFC"/>
                    </a:solidFill>
                  </a:tcPr>
                </a:tc>
                <a:extLst>
                  <a:ext uri="{0D108BD9-81ED-4DB2-BD59-A6C34878D82A}">
                    <a16:rowId xmlns:a16="http://schemas.microsoft.com/office/drawing/2014/main" val="10002"/>
                  </a:ext>
                </a:extLst>
              </a:tr>
              <a:tr h="492925">
                <a:tc>
                  <a:txBody>
                    <a:bodyPr/>
                    <a:lstStyle/>
                    <a:p>
                      <a:pPr marL="0" marR="0" lvl="0" indent="0" algn="l" rtl="0">
                        <a:spcBef>
                          <a:spcPts val="0"/>
                        </a:spcBef>
                        <a:spcAft>
                          <a:spcPts val="0"/>
                        </a:spcAft>
                        <a:buNone/>
                      </a:pPr>
                      <a:r>
                        <a:rPr lang="en-US" sz="1200" b="0" i="0" u="none" strike="noStrike" cap="none">
                          <a:solidFill>
                            <a:srgbClr val="000000"/>
                          </a:solidFill>
                          <a:latin typeface="DM Sans"/>
                          <a:ea typeface="DM Sans"/>
                          <a:cs typeface="DM Sans"/>
                          <a:sym typeface="DM Sans"/>
                        </a:rPr>
                        <a:t>Corporate </a:t>
                      </a:r>
                      <a:r>
                        <a:rPr lang="en-US" sz="1200">
                          <a:solidFill>
                            <a:srgbClr val="000000"/>
                          </a:solidFill>
                          <a:latin typeface="DM Sans"/>
                          <a:ea typeface="DM Sans"/>
                          <a:cs typeface="DM Sans"/>
                          <a:sym typeface="DM Sans"/>
                        </a:rPr>
                        <a:t>l</a:t>
                      </a:r>
                      <a:r>
                        <a:rPr lang="en-US" sz="1200" b="0" i="0" u="none" strike="noStrike" cap="none">
                          <a:solidFill>
                            <a:srgbClr val="000000"/>
                          </a:solidFill>
                          <a:latin typeface="DM Sans"/>
                          <a:ea typeface="DM Sans"/>
                          <a:cs typeface="DM Sans"/>
                          <a:sym typeface="DM Sans"/>
                        </a:rPr>
                        <a:t>oans</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ctr" rtl="0">
                        <a:spcBef>
                          <a:spcPts val="0"/>
                        </a:spcBef>
                        <a:spcAft>
                          <a:spcPts val="0"/>
                        </a:spcAft>
                        <a:buNone/>
                      </a:pPr>
                      <a:r>
                        <a:rPr lang="en-US" sz="1200" b="0" i="0" u="none" strike="noStrike" cap="none">
                          <a:solidFill>
                            <a:srgbClr val="000000"/>
                          </a:solidFill>
                          <a:latin typeface="DM Sans"/>
                          <a:ea typeface="DM Sans"/>
                          <a:cs typeface="DM Sans"/>
                          <a:sym typeface="DM Sans"/>
                        </a:rPr>
                        <a:t>100%</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tc>
                  <a:txBody>
                    <a:bodyPr/>
                    <a:lstStyle/>
                    <a:p>
                      <a:pPr marL="0" marR="0" lvl="0" indent="0" algn="l" rtl="0">
                        <a:spcBef>
                          <a:spcPts val="0"/>
                        </a:spcBef>
                        <a:spcAft>
                          <a:spcPts val="0"/>
                        </a:spcAft>
                        <a:buNone/>
                      </a:pPr>
                      <a:r>
                        <a:rPr lang="en-US" sz="1200" b="0" i="0" u="none" strike="noStrike" cap="none">
                          <a:solidFill>
                            <a:srgbClr val="000000"/>
                          </a:solidFill>
                          <a:latin typeface="DM Sans"/>
                          <a:ea typeface="DM Sans"/>
                          <a:cs typeface="DM Sans"/>
                          <a:sym typeface="DM Sans"/>
                        </a:rPr>
                        <a:t>Standard risk for lending to companies.</a:t>
                      </a:r>
                      <a:endParaRPr/>
                    </a:p>
                  </a:txBody>
                  <a:tcPr marL="63500" marR="63500" marT="25400" marB="25400" anchor="ctr">
                    <a:lnL w="9525" cap="flat" cmpd="sng">
                      <a:solidFill>
                        <a:srgbClr val="000000">
                          <a:alpha val="0"/>
                        </a:srgbClr>
                      </a:solidFill>
                      <a:prstDash val="solid"/>
                      <a:round/>
                      <a:headEnd type="none" w="sm" len="sm"/>
                      <a:tailEnd type="none" w="sm" len="sm"/>
                    </a:lnL>
                    <a:lnR w="9525" cap="flat" cmpd="sng">
                      <a:solidFill>
                        <a:srgbClr val="000000">
                          <a:alpha val="0"/>
                        </a:srgbClr>
                      </a:solidFill>
                      <a:prstDash val="solid"/>
                      <a:round/>
                      <a:headEnd type="none" w="sm" len="sm"/>
                      <a:tailEnd type="none" w="sm" len="sm"/>
                    </a:lnR>
                    <a:lnT w="9525" cap="flat" cmpd="sng">
                      <a:solidFill>
                        <a:srgbClr val="000000">
                          <a:alpha val="0"/>
                        </a:srgbClr>
                      </a:solidFill>
                      <a:prstDash val="solid"/>
                      <a:round/>
                      <a:headEnd type="none" w="sm" len="sm"/>
                      <a:tailEnd type="none" w="sm" len="sm"/>
                    </a:lnT>
                    <a:lnB w="9525" cap="flat" cmpd="sng">
                      <a:solidFill>
                        <a:srgbClr val="000000">
                          <a:alpha val="0"/>
                        </a:srgbClr>
                      </a:solidFill>
                      <a:prstDash val="solid"/>
                      <a:round/>
                      <a:headEnd type="none" w="sm" len="sm"/>
                      <a:tailEnd type="none" w="sm" len="sm"/>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239560">
            <a:off x="11635049" y="6510198"/>
            <a:ext cx="136099" cy="0"/>
          </a:xfrm>
          <a:prstGeom prst="line">
            <a:avLst/>
          </a:prstGeom>
          <a:ln w="9525" cap="rnd">
            <a:solidFill>
              <a:srgbClr val="808080"/>
            </a:solidFill>
            <a:prstDash val="solid"/>
            <a:headEnd type="none" w="sm" len="sm"/>
            <a:tailEnd type="none" w="sm" len="sm"/>
          </a:ln>
        </p:spPr>
        <p:txBody>
          <a:bodyPr/>
          <a:lstStyle/>
          <a:p>
            <a:pPr defTabSz="609630"/>
            <a:endParaRPr lang="de-CH" sz="1200">
              <a:solidFill>
                <a:prstClr val="black"/>
              </a:solidFill>
              <a:latin typeface="Calibri"/>
            </a:endParaRPr>
          </a:p>
        </p:txBody>
      </p:sp>
      <p:sp>
        <p:nvSpPr>
          <p:cNvPr id="3" name="Freeform 3"/>
          <p:cNvSpPr/>
          <p:nvPr/>
        </p:nvSpPr>
        <p:spPr>
          <a:xfrm>
            <a:off x="7273364" y="1701191"/>
            <a:ext cx="2782493" cy="1720087"/>
          </a:xfrm>
          <a:custGeom>
            <a:avLst/>
            <a:gdLst/>
            <a:ahLst/>
            <a:cxnLst/>
            <a:rect l="l" t="t" r="r" b="b"/>
            <a:pathLst>
              <a:path w="4173740" h="2580130">
                <a:moveTo>
                  <a:pt x="0" y="0"/>
                </a:moveTo>
                <a:lnTo>
                  <a:pt x="4173740" y="0"/>
                </a:lnTo>
                <a:lnTo>
                  <a:pt x="4173740" y="2580130"/>
                </a:lnTo>
                <a:lnTo>
                  <a:pt x="0" y="258013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de-CH" sz="1200">
              <a:solidFill>
                <a:prstClr val="black"/>
              </a:solidFill>
              <a:latin typeface="Calibri"/>
            </a:endParaRPr>
          </a:p>
        </p:txBody>
      </p:sp>
      <p:sp>
        <p:nvSpPr>
          <p:cNvPr id="4" name="Freeform 4"/>
          <p:cNvSpPr/>
          <p:nvPr/>
        </p:nvSpPr>
        <p:spPr>
          <a:xfrm>
            <a:off x="2080121" y="1708913"/>
            <a:ext cx="2782493" cy="1720087"/>
          </a:xfrm>
          <a:custGeom>
            <a:avLst/>
            <a:gdLst/>
            <a:ahLst/>
            <a:cxnLst/>
            <a:rect l="l" t="t" r="r" b="b"/>
            <a:pathLst>
              <a:path w="4173740" h="2580130">
                <a:moveTo>
                  <a:pt x="0" y="0"/>
                </a:moveTo>
                <a:lnTo>
                  <a:pt x="4173740" y="0"/>
                </a:lnTo>
                <a:lnTo>
                  <a:pt x="4173740" y="2580130"/>
                </a:lnTo>
                <a:lnTo>
                  <a:pt x="0" y="258013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pPr defTabSz="609630"/>
            <a:endParaRPr lang="de-CH" sz="1200">
              <a:solidFill>
                <a:prstClr val="black"/>
              </a:solidFill>
              <a:latin typeface="Calibri"/>
            </a:endParaRPr>
          </a:p>
        </p:txBody>
      </p:sp>
      <p:sp>
        <p:nvSpPr>
          <p:cNvPr id="5" name="TextBox 5"/>
          <p:cNvSpPr txBox="1"/>
          <p:nvPr/>
        </p:nvSpPr>
        <p:spPr>
          <a:xfrm>
            <a:off x="2339914" y="2267051"/>
            <a:ext cx="2262907" cy="578556"/>
          </a:xfrm>
          <a:prstGeom prst="rect">
            <a:avLst/>
          </a:prstGeom>
        </p:spPr>
        <p:txBody>
          <a:bodyPr lIns="0" tIns="0" rIns="0" bIns="0" rtlCol="0" anchor="t">
            <a:spAutoFit/>
          </a:bodyPr>
          <a:lstStyle/>
          <a:p>
            <a:pPr algn="ctr" defTabSz="609630">
              <a:lnSpc>
                <a:spcPts val="2307"/>
              </a:lnSpc>
            </a:pPr>
            <a:r>
              <a:rPr lang="en-US" sz="1866" b="1">
                <a:solidFill>
                  <a:srgbClr val="000000"/>
                </a:solidFill>
                <a:latin typeface="Source Sans Pro Bold"/>
                <a:ea typeface="Source Sans Pro Bold"/>
                <a:cs typeface="Source Sans Pro Bold"/>
                <a:sym typeface="Source Sans Pro Bold"/>
              </a:rPr>
              <a:t>Financial Stability</a:t>
            </a:r>
          </a:p>
          <a:p>
            <a:pPr algn="ctr" defTabSz="609630">
              <a:lnSpc>
                <a:spcPts val="2307"/>
              </a:lnSpc>
            </a:pPr>
            <a:r>
              <a:rPr lang="en-US" sz="1866" b="1">
                <a:solidFill>
                  <a:srgbClr val="000000"/>
                </a:solidFill>
                <a:latin typeface="Source Sans Pro Bold"/>
                <a:ea typeface="Source Sans Pro Bold"/>
                <a:cs typeface="Source Sans Pro Bold"/>
                <a:sym typeface="Source Sans Pro Bold"/>
              </a:rPr>
              <a:t>Depositer Protection</a:t>
            </a:r>
          </a:p>
        </p:txBody>
      </p:sp>
      <p:sp>
        <p:nvSpPr>
          <p:cNvPr id="6" name="TextBox 6"/>
          <p:cNvSpPr txBox="1"/>
          <p:nvPr/>
        </p:nvSpPr>
        <p:spPr>
          <a:xfrm>
            <a:off x="269875" y="6431109"/>
            <a:ext cx="1060990" cy="307777"/>
          </a:xfrm>
          <a:prstGeom prst="rect">
            <a:avLst/>
          </a:prstGeom>
        </p:spPr>
        <p:txBody>
          <a:bodyPr lIns="0" tIns="0" rIns="0" bIns="0" rtlCol="0" anchor="t">
            <a:spAutoFit/>
          </a:bodyPr>
          <a:lstStyle/>
          <a:p>
            <a:pPr defTabSz="609630">
              <a:lnSpc>
                <a:spcPts val="1176"/>
              </a:lnSpc>
            </a:pPr>
            <a:r>
              <a:rPr lang="en-US" sz="1000" b="1" spc="-10">
                <a:solidFill>
                  <a:srgbClr val="000000"/>
                </a:solidFill>
                <a:latin typeface="Source Sans Pro Bold"/>
                <a:ea typeface="Source Sans Pro Bold"/>
                <a:cs typeface="Source Sans Pro Bold"/>
                <a:sym typeface="Source Sans Pro Bold"/>
              </a:rPr>
              <a:t>University of Zurich</a:t>
            </a:r>
          </a:p>
        </p:txBody>
      </p:sp>
      <p:sp>
        <p:nvSpPr>
          <p:cNvPr id="7" name="TextBox 7"/>
          <p:cNvSpPr txBox="1"/>
          <p:nvPr/>
        </p:nvSpPr>
        <p:spPr>
          <a:xfrm>
            <a:off x="273603" y="251149"/>
            <a:ext cx="11650663" cy="397545"/>
          </a:xfrm>
          <a:prstGeom prst="rect">
            <a:avLst/>
          </a:prstGeom>
        </p:spPr>
        <p:txBody>
          <a:bodyPr lIns="0" tIns="0" rIns="0" bIns="0" rtlCol="0" anchor="t">
            <a:spAutoFit/>
          </a:bodyPr>
          <a:lstStyle/>
          <a:p>
            <a:pPr defTabSz="609630">
              <a:lnSpc>
                <a:spcPts val="3103"/>
              </a:lnSpc>
            </a:pPr>
            <a:r>
              <a:rPr lang="en-US" sz="2666" b="1">
                <a:solidFill>
                  <a:srgbClr val="000000"/>
                </a:solidFill>
                <a:latin typeface="Source Sans Pro Bold"/>
                <a:ea typeface="Source Sans Pro Bold"/>
                <a:cs typeface="Source Sans Pro Bold"/>
                <a:sym typeface="Source Sans Pro Bold"/>
              </a:rPr>
              <a:t>Key Debate</a:t>
            </a:r>
          </a:p>
        </p:txBody>
      </p:sp>
      <p:sp>
        <p:nvSpPr>
          <p:cNvPr id="8" name="TextBox 8"/>
          <p:cNvSpPr txBox="1"/>
          <p:nvPr/>
        </p:nvSpPr>
        <p:spPr>
          <a:xfrm>
            <a:off x="11860213" y="6431109"/>
            <a:ext cx="61913" cy="153888"/>
          </a:xfrm>
          <a:prstGeom prst="rect">
            <a:avLst/>
          </a:prstGeom>
        </p:spPr>
        <p:txBody>
          <a:bodyPr lIns="0" tIns="0" rIns="0" bIns="0" rtlCol="0" anchor="t">
            <a:spAutoFit/>
          </a:bodyPr>
          <a:lstStyle/>
          <a:p>
            <a:pPr algn="r" defTabSz="609630">
              <a:lnSpc>
                <a:spcPts val="1176"/>
              </a:lnSpc>
            </a:pPr>
            <a:r>
              <a:rPr lang="en-US" sz="1000" spc="-10">
                <a:solidFill>
                  <a:srgbClr val="000000"/>
                </a:solidFill>
                <a:latin typeface="Source Sans Pro"/>
                <a:ea typeface="Source Sans Pro"/>
                <a:cs typeface="Source Sans Pro"/>
                <a:sym typeface="Source Sans Pro"/>
              </a:rPr>
              <a:t>4</a:t>
            </a:r>
          </a:p>
        </p:txBody>
      </p:sp>
      <p:sp>
        <p:nvSpPr>
          <p:cNvPr id="9" name="TextBox 9"/>
          <p:cNvSpPr txBox="1"/>
          <p:nvPr/>
        </p:nvSpPr>
        <p:spPr>
          <a:xfrm>
            <a:off x="7252008" y="1974952"/>
            <a:ext cx="2825205" cy="1168461"/>
          </a:xfrm>
          <a:prstGeom prst="rect">
            <a:avLst/>
          </a:prstGeom>
        </p:spPr>
        <p:txBody>
          <a:bodyPr lIns="0" tIns="0" rIns="0" bIns="0" rtlCol="0" anchor="t">
            <a:spAutoFit/>
          </a:bodyPr>
          <a:lstStyle/>
          <a:p>
            <a:pPr algn="ctr" defTabSz="609630">
              <a:lnSpc>
                <a:spcPts val="2307"/>
              </a:lnSpc>
              <a:spcBef>
                <a:spcPct val="0"/>
              </a:spcBef>
            </a:pPr>
            <a:r>
              <a:rPr lang="en-US" sz="1866" b="1">
                <a:solidFill>
                  <a:srgbClr val="000000"/>
                </a:solidFill>
                <a:latin typeface="Source Sans Pro Bold"/>
                <a:ea typeface="Source Sans Pro Bold"/>
                <a:cs typeface="Source Sans Pro Bold"/>
                <a:sym typeface="Source Sans Pro Bold"/>
              </a:rPr>
              <a:t>Moral Hazard</a:t>
            </a:r>
          </a:p>
          <a:p>
            <a:pPr algn="ctr" defTabSz="609630">
              <a:lnSpc>
                <a:spcPts val="2307"/>
              </a:lnSpc>
              <a:spcBef>
                <a:spcPct val="0"/>
              </a:spcBef>
            </a:pPr>
            <a:r>
              <a:rPr lang="en-US" sz="1866" b="1">
                <a:solidFill>
                  <a:srgbClr val="000000"/>
                </a:solidFill>
                <a:latin typeface="Source Sans Pro Bold"/>
                <a:ea typeface="Source Sans Pro Bold"/>
                <a:cs typeface="Source Sans Pro Bold"/>
                <a:sym typeface="Source Sans Pro Bold"/>
              </a:rPr>
              <a:t>Loss of Market Discipline</a:t>
            </a:r>
          </a:p>
          <a:p>
            <a:pPr algn="ctr" defTabSz="609630">
              <a:lnSpc>
                <a:spcPts val="2307"/>
              </a:lnSpc>
              <a:spcBef>
                <a:spcPct val="0"/>
              </a:spcBef>
            </a:pPr>
            <a:r>
              <a:rPr lang="en-US" sz="1866" b="1">
                <a:solidFill>
                  <a:srgbClr val="000000"/>
                </a:solidFill>
                <a:latin typeface="Source Sans Pro Bold"/>
                <a:ea typeface="Source Sans Pro Bold"/>
                <a:cs typeface="Source Sans Pro Bold"/>
                <a:sym typeface="Source Sans Pro Bold"/>
              </a:rPr>
              <a:t>Shadow Banking</a:t>
            </a:r>
          </a:p>
          <a:p>
            <a:pPr algn="ctr" defTabSz="609630">
              <a:lnSpc>
                <a:spcPts val="2307"/>
              </a:lnSpc>
              <a:spcBef>
                <a:spcPct val="0"/>
              </a:spcBef>
            </a:pPr>
            <a:r>
              <a:rPr lang="en-US" sz="1866" b="1">
                <a:solidFill>
                  <a:srgbClr val="000000"/>
                </a:solidFill>
                <a:latin typeface="Source Sans Pro Bold"/>
                <a:ea typeface="Source Sans Pro Bold"/>
                <a:cs typeface="Source Sans Pro Bold"/>
                <a:sym typeface="Source Sans Pro Bold"/>
              </a:rPr>
              <a:t>Insufficient Coverage</a:t>
            </a:r>
          </a:p>
        </p:txBody>
      </p:sp>
      <p:grpSp>
        <p:nvGrpSpPr>
          <p:cNvPr id="10" name="Group 10"/>
          <p:cNvGrpSpPr/>
          <p:nvPr/>
        </p:nvGrpSpPr>
        <p:grpSpPr>
          <a:xfrm>
            <a:off x="5440680" y="4352926"/>
            <a:ext cx="989965" cy="794385"/>
            <a:chOff x="0" y="0"/>
            <a:chExt cx="1979930" cy="1588770"/>
          </a:xfrm>
        </p:grpSpPr>
        <p:sp>
          <p:nvSpPr>
            <p:cNvPr id="11" name="Freeform 11"/>
            <p:cNvSpPr/>
            <p:nvPr/>
          </p:nvSpPr>
          <p:spPr>
            <a:xfrm>
              <a:off x="50800" y="50800"/>
              <a:ext cx="1877060" cy="1488453"/>
            </a:xfrm>
            <a:custGeom>
              <a:avLst/>
              <a:gdLst/>
              <a:ahLst/>
              <a:cxnLst/>
              <a:rect l="l" t="t" r="r" b="b"/>
              <a:pathLst>
                <a:path w="1877060" h="1488453">
                  <a:moveTo>
                    <a:pt x="0" y="1129030"/>
                  </a:moveTo>
                  <a:cubicBezTo>
                    <a:pt x="0" y="1129030"/>
                    <a:pt x="5080" y="1107440"/>
                    <a:pt x="7620" y="1096010"/>
                  </a:cubicBezTo>
                  <a:cubicBezTo>
                    <a:pt x="8890" y="1084580"/>
                    <a:pt x="13970" y="1062990"/>
                    <a:pt x="13970" y="1062990"/>
                  </a:cubicBezTo>
                  <a:cubicBezTo>
                    <a:pt x="13970" y="1061720"/>
                    <a:pt x="25400" y="1040130"/>
                    <a:pt x="29210" y="1032510"/>
                  </a:cubicBezTo>
                  <a:cubicBezTo>
                    <a:pt x="33020" y="1024890"/>
                    <a:pt x="35560" y="1022350"/>
                    <a:pt x="38100" y="1014730"/>
                  </a:cubicBezTo>
                  <a:cubicBezTo>
                    <a:pt x="41910" y="998220"/>
                    <a:pt x="36830" y="971550"/>
                    <a:pt x="40640" y="938530"/>
                  </a:cubicBezTo>
                  <a:cubicBezTo>
                    <a:pt x="49530" y="876300"/>
                    <a:pt x="74930" y="731520"/>
                    <a:pt x="101600" y="674370"/>
                  </a:cubicBezTo>
                  <a:cubicBezTo>
                    <a:pt x="115570" y="643890"/>
                    <a:pt x="148590" y="624840"/>
                    <a:pt x="148590" y="608330"/>
                  </a:cubicBezTo>
                  <a:cubicBezTo>
                    <a:pt x="149860" y="599440"/>
                    <a:pt x="135890" y="588010"/>
                    <a:pt x="135890" y="588010"/>
                  </a:cubicBezTo>
                  <a:cubicBezTo>
                    <a:pt x="134620" y="586740"/>
                    <a:pt x="130810" y="574040"/>
                    <a:pt x="128270" y="567690"/>
                  </a:cubicBezTo>
                  <a:cubicBezTo>
                    <a:pt x="127000" y="563880"/>
                    <a:pt x="124460" y="561340"/>
                    <a:pt x="123190" y="557530"/>
                  </a:cubicBezTo>
                  <a:cubicBezTo>
                    <a:pt x="120650" y="552450"/>
                    <a:pt x="121920" y="548640"/>
                    <a:pt x="120650" y="543560"/>
                  </a:cubicBezTo>
                  <a:cubicBezTo>
                    <a:pt x="118110" y="537210"/>
                    <a:pt x="113030" y="521970"/>
                    <a:pt x="113030" y="521970"/>
                  </a:cubicBezTo>
                  <a:cubicBezTo>
                    <a:pt x="113030" y="520700"/>
                    <a:pt x="110490" y="494030"/>
                    <a:pt x="109220" y="486410"/>
                  </a:cubicBezTo>
                  <a:cubicBezTo>
                    <a:pt x="109220" y="482600"/>
                    <a:pt x="109220" y="482600"/>
                    <a:pt x="109220" y="478790"/>
                  </a:cubicBezTo>
                  <a:cubicBezTo>
                    <a:pt x="107950" y="474980"/>
                    <a:pt x="106680" y="468630"/>
                    <a:pt x="106680" y="464820"/>
                  </a:cubicBezTo>
                  <a:cubicBezTo>
                    <a:pt x="106680" y="462280"/>
                    <a:pt x="106680" y="461010"/>
                    <a:pt x="106680" y="459740"/>
                  </a:cubicBezTo>
                  <a:cubicBezTo>
                    <a:pt x="106680" y="457200"/>
                    <a:pt x="106680" y="452120"/>
                    <a:pt x="106680" y="452120"/>
                  </a:cubicBezTo>
                  <a:cubicBezTo>
                    <a:pt x="106680" y="450850"/>
                    <a:pt x="110490" y="430530"/>
                    <a:pt x="109220" y="429260"/>
                  </a:cubicBezTo>
                  <a:cubicBezTo>
                    <a:pt x="109220" y="429260"/>
                    <a:pt x="107950" y="433070"/>
                    <a:pt x="107950" y="433070"/>
                  </a:cubicBezTo>
                  <a:cubicBezTo>
                    <a:pt x="106680" y="433070"/>
                    <a:pt x="111760" y="420370"/>
                    <a:pt x="111760" y="417830"/>
                  </a:cubicBezTo>
                  <a:cubicBezTo>
                    <a:pt x="111760" y="414020"/>
                    <a:pt x="116840" y="383540"/>
                    <a:pt x="116840" y="382270"/>
                  </a:cubicBezTo>
                  <a:cubicBezTo>
                    <a:pt x="116840" y="382270"/>
                    <a:pt x="119380" y="378460"/>
                    <a:pt x="119380" y="377190"/>
                  </a:cubicBezTo>
                  <a:cubicBezTo>
                    <a:pt x="120650" y="374650"/>
                    <a:pt x="119380" y="373380"/>
                    <a:pt x="120650" y="372110"/>
                  </a:cubicBezTo>
                  <a:cubicBezTo>
                    <a:pt x="121920" y="368300"/>
                    <a:pt x="125730" y="361950"/>
                    <a:pt x="127000" y="359410"/>
                  </a:cubicBezTo>
                  <a:cubicBezTo>
                    <a:pt x="127000" y="358140"/>
                    <a:pt x="127000" y="358140"/>
                    <a:pt x="128270" y="356870"/>
                  </a:cubicBezTo>
                  <a:cubicBezTo>
                    <a:pt x="128270" y="354330"/>
                    <a:pt x="129540" y="346710"/>
                    <a:pt x="132080" y="342900"/>
                  </a:cubicBezTo>
                  <a:cubicBezTo>
                    <a:pt x="133350" y="339090"/>
                    <a:pt x="135890" y="337820"/>
                    <a:pt x="137160" y="334010"/>
                  </a:cubicBezTo>
                  <a:cubicBezTo>
                    <a:pt x="139700" y="328930"/>
                    <a:pt x="143510" y="318770"/>
                    <a:pt x="143510" y="318770"/>
                  </a:cubicBezTo>
                  <a:cubicBezTo>
                    <a:pt x="143510" y="317500"/>
                    <a:pt x="153670" y="306070"/>
                    <a:pt x="157480" y="299720"/>
                  </a:cubicBezTo>
                  <a:cubicBezTo>
                    <a:pt x="160020" y="295910"/>
                    <a:pt x="160020" y="292100"/>
                    <a:pt x="162560" y="288290"/>
                  </a:cubicBezTo>
                  <a:cubicBezTo>
                    <a:pt x="165100" y="285750"/>
                    <a:pt x="170180" y="283210"/>
                    <a:pt x="172720" y="279400"/>
                  </a:cubicBezTo>
                  <a:cubicBezTo>
                    <a:pt x="175260" y="276860"/>
                    <a:pt x="177800" y="273050"/>
                    <a:pt x="179070" y="270510"/>
                  </a:cubicBezTo>
                  <a:cubicBezTo>
                    <a:pt x="180340" y="267970"/>
                    <a:pt x="181610" y="265430"/>
                    <a:pt x="182880" y="264160"/>
                  </a:cubicBezTo>
                  <a:cubicBezTo>
                    <a:pt x="184150" y="264160"/>
                    <a:pt x="184150" y="264160"/>
                    <a:pt x="184150" y="264160"/>
                  </a:cubicBezTo>
                  <a:cubicBezTo>
                    <a:pt x="184150" y="262890"/>
                    <a:pt x="185420" y="261620"/>
                    <a:pt x="185420" y="261620"/>
                  </a:cubicBezTo>
                  <a:cubicBezTo>
                    <a:pt x="185420" y="261620"/>
                    <a:pt x="205740" y="245110"/>
                    <a:pt x="212090" y="240030"/>
                  </a:cubicBezTo>
                  <a:cubicBezTo>
                    <a:pt x="215900" y="236220"/>
                    <a:pt x="218440" y="234950"/>
                    <a:pt x="220980" y="232410"/>
                  </a:cubicBezTo>
                  <a:cubicBezTo>
                    <a:pt x="222250" y="231140"/>
                    <a:pt x="222250" y="231140"/>
                    <a:pt x="223520" y="229870"/>
                  </a:cubicBezTo>
                  <a:cubicBezTo>
                    <a:pt x="224790" y="227330"/>
                    <a:pt x="224790" y="217170"/>
                    <a:pt x="224790" y="217170"/>
                  </a:cubicBezTo>
                  <a:cubicBezTo>
                    <a:pt x="224790" y="217170"/>
                    <a:pt x="233680" y="195580"/>
                    <a:pt x="237490" y="185420"/>
                  </a:cubicBezTo>
                  <a:cubicBezTo>
                    <a:pt x="241300" y="173990"/>
                    <a:pt x="248920" y="152400"/>
                    <a:pt x="250190" y="152400"/>
                  </a:cubicBezTo>
                  <a:cubicBezTo>
                    <a:pt x="250190" y="152400"/>
                    <a:pt x="262890" y="133350"/>
                    <a:pt x="269240" y="124460"/>
                  </a:cubicBezTo>
                  <a:cubicBezTo>
                    <a:pt x="275590" y="114300"/>
                    <a:pt x="289560" y="95250"/>
                    <a:pt x="289560" y="95250"/>
                  </a:cubicBezTo>
                  <a:cubicBezTo>
                    <a:pt x="289560" y="95250"/>
                    <a:pt x="306070" y="80010"/>
                    <a:pt x="314960" y="72390"/>
                  </a:cubicBezTo>
                  <a:cubicBezTo>
                    <a:pt x="323850" y="64770"/>
                    <a:pt x="340360" y="49530"/>
                    <a:pt x="341630" y="49530"/>
                  </a:cubicBezTo>
                  <a:cubicBezTo>
                    <a:pt x="341630" y="49530"/>
                    <a:pt x="361950" y="38100"/>
                    <a:pt x="372110" y="33020"/>
                  </a:cubicBezTo>
                  <a:cubicBezTo>
                    <a:pt x="382270" y="27940"/>
                    <a:pt x="402590" y="16510"/>
                    <a:pt x="402590" y="16510"/>
                  </a:cubicBezTo>
                  <a:cubicBezTo>
                    <a:pt x="403860" y="16510"/>
                    <a:pt x="425450" y="11430"/>
                    <a:pt x="436880" y="8890"/>
                  </a:cubicBezTo>
                  <a:cubicBezTo>
                    <a:pt x="448310" y="6350"/>
                    <a:pt x="469900" y="0"/>
                    <a:pt x="469900" y="0"/>
                  </a:cubicBezTo>
                  <a:cubicBezTo>
                    <a:pt x="471170" y="0"/>
                    <a:pt x="494030" y="0"/>
                    <a:pt x="505460" y="0"/>
                  </a:cubicBezTo>
                  <a:cubicBezTo>
                    <a:pt x="516890" y="0"/>
                    <a:pt x="539750" y="0"/>
                    <a:pt x="539750" y="0"/>
                  </a:cubicBezTo>
                  <a:cubicBezTo>
                    <a:pt x="539750" y="0"/>
                    <a:pt x="562610" y="6350"/>
                    <a:pt x="574040" y="8890"/>
                  </a:cubicBezTo>
                  <a:cubicBezTo>
                    <a:pt x="585470" y="11430"/>
                    <a:pt x="607060" y="16510"/>
                    <a:pt x="607060" y="16510"/>
                  </a:cubicBezTo>
                  <a:cubicBezTo>
                    <a:pt x="608330" y="17780"/>
                    <a:pt x="627380" y="27940"/>
                    <a:pt x="637540" y="33020"/>
                  </a:cubicBezTo>
                  <a:cubicBezTo>
                    <a:pt x="648970" y="38100"/>
                    <a:pt x="668020" y="49530"/>
                    <a:pt x="669290" y="49530"/>
                  </a:cubicBezTo>
                  <a:cubicBezTo>
                    <a:pt x="669290" y="49530"/>
                    <a:pt x="692150" y="69850"/>
                    <a:pt x="694690" y="72390"/>
                  </a:cubicBezTo>
                  <a:cubicBezTo>
                    <a:pt x="695960" y="73660"/>
                    <a:pt x="694690" y="73660"/>
                    <a:pt x="695960" y="73660"/>
                  </a:cubicBezTo>
                  <a:cubicBezTo>
                    <a:pt x="708660" y="80010"/>
                    <a:pt x="923290" y="87630"/>
                    <a:pt x="974090" y="135890"/>
                  </a:cubicBezTo>
                  <a:cubicBezTo>
                    <a:pt x="1013460" y="173990"/>
                    <a:pt x="993140" y="284480"/>
                    <a:pt x="1019810" y="298450"/>
                  </a:cubicBezTo>
                  <a:cubicBezTo>
                    <a:pt x="1038860" y="307340"/>
                    <a:pt x="1089660" y="274320"/>
                    <a:pt x="1094740" y="266700"/>
                  </a:cubicBezTo>
                  <a:cubicBezTo>
                    <a:pt x="1096010" y="264160"/>
                    <a:pt x="1094740" y="261620"/>
                    <a:pt x="1094740" y="261620"/>
                  </a:cubicBezTo>
                  <a:cubicBezTo>
                    <a:pt x="1094740" y="260350"/>
                    <a:pt x="1099820" y="240030"/>
                    <a:pt x="1102360" y="228600"/>
                  </a:cubicBezTo>
                  <a:cubicBezTo>
                    <a:pt x="1104900" y="218440"/>
                    <a:pt x="1109980" y="196850"/>
                    <a:pt x="1109980" y="196850"/>
                  </a:cubicBezTo>
                  <a:cubicBezTo>
                    <a:pt x="1109980" y="196850"/>
                    <a:pt x="1118870" y="176530"/>
                    <a:pt x="1123950" y="167640"/>
                  </a:cubicBezTo>
                  <a:cubicBezTo>
                    <a:pt x="1129030" y="157480"/>
                    <a:pt x="1139190" y="138430"/>
                    <a:pt x="1139190" y="137160"/>
                  </a:cubicBezTo>
                  <a:cubicBezTo>
                    <a:pt x="1139190" y="137160"/>
                    <a:pt x="1153160" y="120650"/>
                    <a:pt x="1160780" y="113030"/>
                  </a:cubicBezTo>
                  <a:cubicBezTo>
                    <a:pt x="1168400" y="104140"/>
                    <a:pt x="1182370" y="87630"/>
                    <a:pt x="1182370" y="87630"/>
                  </a:cubicBezTo>
                  <a:cubicBezTo>
                    <a:pt x="1182370" y="87630"/>
                    <a:pt x="1200150" y="74930"/>
                    <a:pt x="1209040" y="68580"/>
                  </a:cubicBezTo>
                  <a:cubicBezTo>
                    <a:pt x="1217930" y="62230"/>
                    <a:pt x="1235710" y="49530"/>
                    <a:pt x="1235710" y="49530"/>
                  </a:cubicBezTo>
                  <a:cubicBezTo>
                    <a:pt x="1236980" y="48260"/>
                    <a:pt x="1257300" y="40640"/>
                    <a:pt x="1267460" y="36830"/>
                  </a:cubicBezTo>
                  <a:cubicBezTo>
                    <a:pt x="1277620" y="33020"/>
                    <a:pt x="1296670" y="24130"/>
                    <a:pt x="1297940" y="24130"/>
                  </a:cubicBezTo>
                  <a:cubicBezTo>
                    <a:pt x="1297940" y="24130"/>
                    <a:pt x="1319530" y="21590"/>
                    <a:pt x="1330960" y="20320"/>
                  </a:cubicBezTo>
                  <a:cubicBezTo>
                    <a:pt x="1341120" y="19050"/>
                    <a:pt x="1362710" y="15240"/>
                    <a:pt x="1362710" y="15240"/>
                  </a:cubicBezTo>
                  <a:cubicBezTo>
                    <a:pt x="1363980" y="15240"/>
                    <a:pt x="1385570" y="17780"/>
                    <a:pt x="1395730" y="19050"/>
                  </a:cubicBezTo>
                  <a:cubicBezTo>
                    <a:pt x="1407160" y="20320"/>
                    <a:pt x="1428750" y="22860"/>
                    <a:pt x="1428750" y="22860"/>
                  </a:cubicBezTo>
                  <a:cubicBezTo>
                    <a:pt x="1428750" y="22860"/>
                    <a:pt x="1449070" y="30480"/>
                    <a:pt x="1460500" y="34290"/>
                  </a:cubicBezTo>
                  <a:cubicBezTo>
                    <a:pt x="1470660" y="36830"/>
                    <a:pt x="1490980" y="44450"/>
                    <a:pt x="1490980" y="44450"/>
                  </a:cubicBezTo>
                  <a:cubicBezTo>
                    <a:pt x="1490980" y="45720"/>
                    <a:pt x="1510030" y="57150"/>
                    <a:pt x="1518920" y="63500"/>
                  </a:cubicBezTo>
                  <a:cubicBezTo>
                    <a:pt x="1527810" y="69850"/>
                    <a:pt x="1545590" y="81280"/>
                    <a:pt x="1545590" y="81280"/>
                  </a:cubicBezTo>
                  <a:cubicBezTo>
                    <a:pt x="1546860" y="81280"/>
                    <a:pt x="1560830" y="97790"/>
                    <a:pt x="1568450" y="105410"/>
                  </a:cubicBezTo>
                  <a:cubicBezTo>
                    <a:pt x="1576070" y="114300"/>
                    <a:pt x="1590040" y="129540"/>
                    <a:pt x="1591310" y="130810"/>
                  </a:cubicBezTo>
                  <a:cubicBezTo>
                    <a:pt x="1591310" y="130810"/>
                    <a:pt x="1602740" y="151130"/>
                    <a:pt x="1606550" y="160020"/>
                  </a:cubicBezTo>
                  <a:cubicBezTo>
                    <a:pt x="1609090" y="165100"/>
                    <a:pt x="1607820" y="168910"/>
                    <a:pt x="1614170" y="172720"/>
                  </a:cubicBezTo>
                  <a:cubicBezTo>
                    <a:pt x="1629410" y="182880"/>
                    <a:pt x="1708150" y="153670"/>
                    <a:pt x="1739900" y="175260"/>
                  </a:cubicBezTo>
                  <a:cubicBezTo>
                    <a:pt x="1778000" y="201930"/>
                    <a:pt x="1797050" y="332740"/>
                    <a:pt x="1808480" y="350520"/>
                  </a:cubicBezTo>
                  <a:cubicBezTo>
                    <a:pt x="1811020" y="354330"/>
                    <a:pt x="1814830" y="356870"/>
                    <a:pt x="1814830" y="356870"/>
                  </a:cubicBezTo>
                  <a:cubicBezTo>
                    <a:pt x="1814830" y="358140"/>
                    <a:pt x="1826260" y="377190"/>
                    <a:pt x="1832610" y="386080"/>
                  </a:cubicBezTo>
                  <a:cubicBezTo>
                    <a:pt x="1837690" y="396240"/>
                    <a:pt x="1849120" y="415290"/>
                    <a:pt x="1849120" y="415290"/>
                  </a:cubicBezTo>
                  <a:cubicBezTo>
                    <a:pt x="1849120" y="416560"/>
                    <a:pt x="1855470" y="436880"/>
                    <a:pt x="1858010" y="448310"/>
                  </a:cubicBezTo>
                  <a:cubicBezTo>
                    <a:pt x="1861820" y="459740"/>
                    <a:pt x="1868170" y="480060"/>
                    <a:pt x="1868170" y="481330"/>
                  </a:cubicBezTo>
                  <a:cubicBezTo>
                    <a:pt x="1868170" y="481330"/>
                    <a:pt x="1866900" y="495300"/>
                    <a:pt x="1869440" y="501650"/>
                  </a:cubicBezTo>
                  <a:cubicBezTo>
                    <a:pt x="1870710" y="508000"/>
                    <a:pt x="1877060" y="516890"/>
                    <a:pt x="1877060" y="521970"/>
                  </a:cubicBezTo>
                  <a:cubicBezTo>
                    <a:pt x="1877060" y="527050"/>
                    <a:pt x="1870710" y="528320"/>
                    <a:pt x="1870710" y="533400"/>
                  </a:cubicBezTo>
                  <a:cubicBezTo>
                    <a:pt x="1869440" y="537210"/>
                    <a:pt x="1870710" y="548640"/>
                    <a:pt x="1870710" y="548640"/>
                  </a:cubicBezTo>
                  <a:cubicBezTo>
                    <a:pt x="1870710" y="548640"/>
                    <a:pt x="1866900" y="570230"/>
                    <a:pt x="1864360" y="581660"/>
                  </a:cubicBezTo>
                  <a:cubicBezTo>
                    <a:pt x="1861820" y="593090"/>
                    <a:pt x="1858010" y="614680"/>
                    <a:pt x="1856740" y="614680"/>
                  </a:cubicBezTo>
                  <a:cubicBezTo>
                    <a:pt x="1856740" y="615950"/>
                    <a:pt x="1866900" y="807720"/>
                    <a:pt x="1842770" y="906780"/>
                  </a:cubicBezTo>
                  <a:cubicBezTo>
                    <a:pt x="1816100" y="1022350"/>
                    <a:pt x="1758950" y="1164590"/>
                    <a:pt x="1684020" y="1262380"/>
                  </a:cubicBezTo>
                  <a:cubicBezTo>
                    <a:pt x="1612900" y="1356360"/>
                    <a:pt x="1508760" y="1470660"/>
                    <a:pt x="1412240" y="1487170"/>
                  </a:cubicBezTo>
                  <a:cubicBezTo>
                    <a:pt x="1322070" y="1502410"/>
                    <a:pt x="1198880" y="1376680"/>
                    <a:pt x="1127760" y="1384300"/>
                  </a:cubicBezTo>
                  <a:cubicBezTo>
                    <a:pt x="1080770" y="1389380"/>
                    <a:pt x="1065530" y="1443990"/>
                    <a:pt x="1019810" y="1455420"/>
                  </a:cubicBezTo>
                  <a:cubicBezTo>
                    <a:pt x="951230" y="1470660"/>
                    <a:pt x="825500" y="1459230"/>
                    <a:pt x="750570" y="1419860"/>
                  </a:cubicBezTo>
                  <a:cubicBezTo>
                    <a:pt x="676910" y="1383030"/>
                    <a:pt x="633730" y="1231900"/>
                    <a:pt x="572770" y="1230630"/>
                  </a:cubicBezTo>
                  <a:cubicBezTo>
                    <a:pt x="509270" y="1228090"/>
                    <a:pt x="433070" y="1390650"/>
                    <a:pt x="377190" y="1419860"/>
                  </a:cubicBezTo>
                  <a:cubicBezTo>
                    <a:pt x="345440" y="1437640"/>
                    <a:pt x="290830" y="1437640"/>
                    <a:pt x="290830" y="1437640"/>
                  </a:cubicBezTo>
                  <a:cubicBezTo>
                    <a:pt x="289560" y="1437640"/>
                    <a:pt x="267970" y="1436370"/>
                    <a:pt x="256540" y="1435100"/>
                  </a:cubicBezTo>
                  <a:cubicBezTo>
                    <a:pt x="245110" y="1433830"/>
                    <a:pt x="222250" y="1432560"/>
                    <a:pt x="222250" y="1432560"/>
                  </a:cubicBezTo>
                  <a:cubicBezTo>
                    <a:pt x="222250" y="1431290"/>
                    <a:pt x="200660" y="1424940"/>
                    <a:pt x="190500" y="1421130"/>
                  </a:cubicBezTo>
                  <a:cubicBezTo>
                    <a:pt x="179070" y="1417320"/>
                    <a:pt x="158750" y="1409700"/>
                    <a:pt x="157480" y="1409700"/>
                  </a:cubicBezTo>
                  <a:cubicBezTo>
                    <a:pt x="157480" y="1409700"/>
                    <a:pt x="138430" y="1397000"/>
                    <a:pt x="129540" y="1390650"/>
                  </a:cubicBezTo>
                  <a:cubicBezTo>
                    <a:pt x="119380" y="1384300"/>
                    <a:pt x="100330" y="1372870"/>
                    <a:pt x="100330" y="1372870"/>
                  </a:cubicBezTo>
                  <a:cubicBezTo>
                    <a:pt x="100330" y="1372870"/>
                    <a:pt x="85090" y="1356360"/>
                    <a:pt x="77470" y="1347470"/>
                  </a:cubicBezTo>
                  <a:cubicBezTo>
                    <a:pt x="69850" y="1339850"/>
                    <a:pt x="53340" y="1323340"/>
                    <a:pt x="53340" y="1323340"/>
                  </a:cubicBezTo>
                  <a:cubicBezTo>
                    <a:pt x="53340" y="1322070"/>
                    <a:pt x="41910" y="1301750"/>
                    <a:pt x="36830" y="1292860"/>
                  </a:cubicBezTo>
                  <a:cubicBezTo>
                    <a:pt x="33020" y="1286510"/>
                    <a:pt x="27940" y="1276350"/>
                    <a:pt x="27940" y="1276350"/>
                  </a:cubicBezTo>
                  <a:cubicBezTo>
                    <a:pt x="26670" y="1275080"/>
                    <a:pt x="20320" y="1263650"/>
                    <a:pt x="20320" y="1263650"/>
                  </a:cubicBezTo>
                  <a:cubicBezTo>
                    <a:pt x="20320" y="1262380"/>
                    <a:pt x="13970" y="1240790"/>
                    <a:pt x="11430" y="1230630"/>
                  </a:cubicBezTo>
                  <a:cubicBezTo>
                    <a:pt x="7620" y="1219200"/>
                    <a:pt x="2540" y="1197610"/>
                    <a:pt x="1270" y="1197610"/>
                  </a:cubicBezTo>
                  <a:cubicBezTo>
                    <a:pt x="1270" y="1197610"/>
                    <a:pt x="1270" y="1174750"/>
                    <a:pt x="1270" y="1163320"/>
                  </a:cubicBezTo>
                  <a:cubicBezTo>
                    <a:pt x="0" y="1151890"/>
                    <a:pt x="0" y="1129030"/>
                    <a:pt x="0" y="1129030"/>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12" name="Group 12"/>
          <p:cNvGrpSpPr/>
          <p:nvPr/>
        </p:nvGrpSpPr>
        <p:grpSpPr>
          <a:xfrm>
            <a:off x="5414010" y="4425315"/>
            <a:ext cx="1171575" cy="633095"/>
            <a:chOff x="0" y="0"/>
            <a:chExt cx="2343150" cy="1266190"/>
          </a:xfrm>
        </p:grpSpPr>
        <p:sp>
          <p:nvSpPr>
            <p:cNvPr id="13" name="Freeform 13"/>
            <p:cNvSpPr/>
            <p:nvPr/>
          </p:nvSpPr>
          <p:spPr>
            <a:xfrm>
              <a:off x="50405" y="37477"/>
              <a:ext cx="2240982" cy="1178493"/>
            </a:xfrm>
            <a:custGeom>
              <a:avLst/>
              <a:gdLst/>
              <a:ahLst/>
              <a:cxnLst/>
              <a:rect l="l" t="t" r="r" b="b"/>
              <a:pathLst>
                <a:path w="2240982" h="1178493">
                  <a:moveTo>
                    <a:pt x="663335" y="431153"/>
                  </a:moveTo>
                  <a:cubicBezTo>
                    <a:pt x="500775" y="738493"/>
                    <a:pt x="566815" y="479413"/>
                    <a:pt x="513475" y="431153"/>
                  </a:cubicBezTo>
                  <a:cubicBezTo>
                    <a:pt x="462675" y="384163"/>
                    <a:pt x="237885" y="405753"/>
                    <a:pt x="222645" y="445123"/>
                  </a:cubicBezTo>
                  <a:cubicBezTo>
                    <a:pt x="204865" y="488303"/>
                    <a:pt x="422035" y="601333"/>
                    <a:pt x="460135" y="699123"/>
                  </a:cubicBezTo>
                  <a:cubicBezTo>
                    <a:pt x="495695" y="791833"/>
                    <a:pt x="461405" y="1010273"/>
                    <a:pt x="453785" y="1010273"/>
                  </a:cubicBezTo>
                  <a:cubicBezTo>
                    <a:pt x="446165" y="1011543"/>
                    <a:pt x="381395" y="779133"/>
                    <a:pt x="415685" y="694043"/>
                  </a:cubicBezTo>
                  <a:cubicBezTo>
                    <a:pt x="449975" y="608953"/>
                    <a:pt x="592215" y="569583"/>
                    <a:pt x="654445" y="495923"/>
                  </a:cubicBezTo>
                  <a:cubicBezTo>
                    <a:pt x="711595" y="429883"/>
                    <a:pt x="744615" y="354953"/>
                    <a:pt x="781445" y="280023"/>
                  </a:cubicBezTo>
                  <a:cubicBezTo>
                    <a:pt x="818275" y="203823"/>
                    <a:pt x="813195" y="89523"/>
                    <a:pt x="876695" y="42533"/>
                  </a:cubicBezTo>
                  <a:cubicBezTo>
                    <a:pt x="950355" y="-10807"/>
                    <a:pt x="1123075" y="-5727"/>
                    <a:pt x="1225945" y="13323"/>
                  </a:cubicBezTo>
                  <a:cubicBezTo>
                    <a:pt x="1314845" y="29833"/>
                    <a:pt x="1375805" y="70473"/>
                    <a:pt x="1462165" y="130163"/>
                  </a:cubicBezTo>
                  <a:cubicBezTo>
                    <a:pt x="1594245" y="221603"/>
                    <a:pt x="1924445" y="480683"/>
                    <a:pt x="1910475" y="551803"/>
                  </a:cubicBezTo>
                  <a:cubicBezTo>
                    <a:pt x="1905395" y="584823"/>
                    <a:pt x="1783475" y="606413"/>
                    <a:pt x="1783475" y="605143"/>
                  </a:cubicBezTo>
                  <a:cubicBezTo>
                    <a:pt x="1782205" y="603873"/>
                    <a:pt x="1835545" y="570853"/>
                    <a:pt x="1864755" y="561963"/>
                  </a:cubicBezTo>
                  <a:cubicBezTo>
                    <a:pt x="1893965" y="551803"/>
                    <a:pt x="1925715" y="546723"/>
                    <a:pt x="1956195" y="546723"/>
                  </a:cubicBezTo>
                  <a:cubicBezTo>
                    <a:pt x="1986675" y="546723"/>
                    <a:pt x="2018425" y="551803"/>
                    <a:pt x="2046365" y="560693"/>
                  </a:cubicBezTo>
                  <a:cubicBezTo>
                    <a:pt x="2075575" y="570853"/>
                    <a:pt x="2104785" y="586093"/>
                    <a:pt x="2128915" y="603873"/>
                  </a:cubicBezTo>
                  <a:cubicBezTo>
                    <a:pt x="2153045" y="622923"/>
                    <a:pt x="2174635" y="645783"/>
                    <a:pt x="2192415" y="671183"/>
                  </a:cubicBezTo>
                  <a:cubicBezTo>
                    <a:pt x="2208925" y="696583"/>
                    <a:pt x="2222895" y="725793"/>
                    <a:pt x="2230515" y="755003"/>
                  </a:cubicBezTo>
                  <a:cubicBezTo>
                    <a:pt x="2239405" y="784213"/>
                    <a:pt x="2241945" y="815963"/>
                    <a:pt x="2240675" y="846443"/>
                  </a:cubicBezTo>
                  <a:cubicBezTo>
                    <a:pt x="2239405" y="876923"/>
                    <a:pt x="2231785" y="908673"/>
                    <a:pt x="2220355" y="936613"/>
                  </a:cubicBezTo>
                  <a:cubicBezTo>
                    <a:pt x="2210195" y="964553"/>
                    <a:pt x="2192415" y="992493"/>
                    <a:pt x="2173365" y="1016623"/>
                  </a:cubicBezTo>
                  <a:cubicBezTo>
                    <a:pt x="2154315" y="1039483"/>
                    <a:pt x="2128915" y="1059803"/>
                    <a:pt x="2103515" y="1076313"/>
                  </a:cubicBezTo>
                  <a:cubicBezTo>
                    <a:pt x="2076845" y="1091553"/>
                    <a:pt x="2047635" y="1102983"/>
                    <a:pt x="2017155" y="1110603"/>
                  </a:cubicBezTo>
                  <a:cubicBezTo>
                    <a:pt x="1987945" y="1116953"/>
                    <a:pt x="1954925" y="1118223"/>
                    <a:pt x="1925715" y="1114413"/>
                  </a:cubicBezTo>
                  <a:cubicBezTo>
                    <a:pt x="1895235" y="1111873"/>
                    <a:pt x="1863485" y="1102983"/>
                    <a:pt x="1836815" y="1090283"/>
                  </a:cubicBezTo>
                  <a:cubicBezTo>
                    <a:pt x="1808875" y="1077583"/>
                    <a:pt x="1782205" y="1059803"/>
                    <a:pt x="1760615" y="1038213"/>
                  </a:cubicBezTo>
                  <a:cubicBezTo>
                    <a:pt x="1737755" y="1017893"/>
                    <a:pt x="1718705" y="992493"/>
                    <a:pt x="1704735" y="965823"/>
                  </a:cubicBezTo>
                  <a:cubicBezTo>
                    <a:pt x="1689495" y="937883"/>
                    <a:pt x="1679335" y="907403"/>
                    <a:pt x="1674255" y="878193"/>
                  </a:cubicBezTo>
                  <a:cubicBezTo>
                    <a:pt x="1669175" y="847713"/>
                    <a:pt x="1669175" y="815963"/>
                    <a:pt x="1674255" y="785483"/>
                  </a:cubicBezTo>
                  <a:cubicBezTo>
                    <a:pt x="1679335" y="756273"/>
                    <a:pt x="1689495" y="724523"/>
                    <a:pt x="1703465" y="697853"/>
                  </a:cubicBezTo>
                  <a:cubicBezTo>
                    <a:pt x="1718705" y="671183"/>
                    <a:pt x="1737755" y="645783"/>
                    <a:pt x="1759345" y="624193"/>
                  </a:cubicBezTo>
                  <a:cubicBezTo>
                    <a:pt x="1782205" y="603873"/>
                    <a:pt x="1808875" y="586093"/>
                    <a:pt x="1835545" y="573393"/>
                  </a:cubicBezTo>
                  <a:cubicBezTo>
                    <a:pt x="1863485" y="560693"/>
                    <a:pt x="1895235" y="551803"/>
                    <a:pt x="1924445" y="547993"/>
                  </a:cubicBezTo>
                  <a:cubicBezTo>
                    <a:pt x="1954925" y="545453"/>
                    <a:pt x="1987945" y="546723"/>
                    <a:pt x="2017155" y="553073"/>
                  </a:cubicBezTo>
                  <a:cubicBezTo>
                    <a:pt x="2046365" y="559423"/>
                    <a:pt x="2076845" y="572123"/>
                    <a:pt x="2102245" y="587363"/>
                  </a:cubicBezTo>
                  <a:cubicBezTo>
                    <a:pt x="2128915" y="602603"/>
                    <a:pt x="2153045" y="624193"/>
                    <a:pt x="2173365" y="647053"/>
                  </a:cubicBezTo>
                  <a:cubicBezTo>
                    <a:pt x="2192415" y="669913"/>
                    <a:pt x="2208925" y="697853"/>
                    <a:pt x="2220355" y="725793"/>
                  </a:cubicBezTo>
                  <a:cubicBezTo>
                    <a:pt x="2231785" y="753733"/>
                    <a:pt x="2239405" y="785483"/>
                    <a:pt x="2240675" y="815963"/>
                  </a:cubicBezTo>
                  <a:cubicBezTo>
                    <a:pt x="2241945" y="846443"/>
                    <a:pt x="2239405" y="878193"/>
                    <a:pt x="2230515" y="907403"/>
                  </a:cubicBezTo>
                  <a:cubicBezTo>
                    <a:pt x="2222895" y="936613"/>
                    <a:pt x="2208925" y="965823"/>
                    <a:pt x="2192415" y="991223"/>
                  </a:cubicBezTo>
                  <a:cubicBezTo>
                    <a:pt x="2174635" y="1016623"/>
                    <a:pt x="2160665" y="1039483"/>
                    <a:pt x="2128915" y="1058533"/>
                  </a:cubicBezTo>
                  <a:cubicBezTo>
                    <a:pt x="2071765" y="1091553"/>
                    <a:pt x="1944765" y="1136003"/>
                    <a:pt x="1850785" y="1125843"/>
                  </a:cubicBezTo>
                  <a:cubicBezTo>
                    <a:pt x="1746645" y="1114413"/>
                    <a:pt x="1629805" y="1035673"/>
                    <a:pt x="1533285" y="967093"/>
                  </a:cubicBezTo>
                  <a:cubicBezTo>
                    <a:pt x="1432955" y="897243"/>
                    <a:pt x="1344055" y="784213"/>
                    <a:pt x="1260235" y="710553"/>
                  </a:cubicBezTo>
                  <a:cubicBezTo>
                    <a:pt x="1190385" y="648323"/>
                    <a:pt x="1063385" y="600063"/>
                    <a:pt x="1064655" y="549263"/>
                  </a:cubicBezTo>
                  <a:cubicBezTo>
                    <a:pt x="1065925" y="497193"/>
                    <a:pt x="1243725" y="382893"/>
                    <a:pt x="1267855" y="399403"/>
                  </a:cubicBezTo>
                  <a:cubicBezTo>
                    <a:pt x="1293255" y="415913"/>
                    <a:pt x="1241185" y="574663"/>
                    <a:pt x="1208165" y="652133"/>
                  </a:cubicBezTo>
                  <a:cubicBezTo>
                    <a:pt x="1175145" y="725793"/>
                    <a:pt x="1130695" y="795643"/>
                    <a:pt x="1074815" y="852793"/>
                  </a:cubicBezTo>
                  <a:cubicBezTo>
                    <a:pt x="1015125" y="912483"/>
                    <a:pt x="935115" y="953123"/>
                    <a:pt x="857645" y="998843"/>
                  </a:cubicBezTo>
                  <a:cubicBezTo>
                    <a:pt x="773825" y="1049643"/>
                    <a:pt x="677305" y="1110603"/>
                    <a:pt x="587135" y="1139813"/>
                  </a:cubicBezTo>
                  <a:cubicBezTo>
                    <a:pt x="507125" y="1166483"/>
                    <a:pt x="428385" y="1181723"/>
                    <a:pt x="348375" y="1177913"/>
                  </a:cubicBezTo>
                  <a:cubicBezTo>
                    <a:pt x="268365" y="1174103"/>
                    <a:pt x="164225" y="1170293"/>
                    <a:pt x="107075" y="1118223"/>
                  </a:cubicBezTo>
                  <a:cubicBezTo>
                    <a:pt x="41035" y="1055993"/>
                    <a:pt x="5475" y="899783"/>
                    <a:pt x="395" y="801993"/>
                  </a:cubicBezTo>
                  <a:cubicBezTo>
                    <a:pt x="-3415" y="718173"/>
                    <a:pt x="20715" y="640703"/>
                    <a:pt x="55005" y="565773"/>
                  </a:cubicBezTo>
                  <a:cubicBezTo>
                    <a:pt x="91835" y="484493"/>
                    <a:pt x="145175" y="353683"/>
                    <a:pt x="222645" y="333363"/>
                  </a:cubicBezTo>
                  <a:cubicBezTo>
                    <a:pt x="320435" y="310503"/>
                    <a:pt x="590945" y="445123"/>
                    <a:pt x="618885" y="531483"/>
                  </a:cubicBezTo>
                  <a:cubicBezTo>
                    <a:pt x="641745" y="598793"/>
                    <a:pt x="564275" y="728333"/>
                    <a:pt x="495695" y="771513"/>
                  </a:cubicBezTo>
                  <a:cubicBezTo>
                    <a:pt x="422035" y="818503"/>
                    <a:pt x="237885" y="827393"/>
                    <a:pt x="176925" y="779133"/>
                  </a:cubicBezTo>
                  <a:cubicBezTo>
                    <a:pt x="121045" y="735953"/>
                    <a:pt x="117235" y="611493"/>
                    <a:pt x="119775" y="527673"/>
                  </a:cubicBezTo>
                  <a:cubicBezTo>
                    <a:pt x="121045" y="441313"/>
                    <a:pt x="157875" y="337173"/>
                    <a:pt x="189625" y="267323"/>
                  </a:cubicBezTo>
                  <a:cubicBezTo>
                    <a:pt x="212485" y="215253"/>
                    <a:pt x="239155" y="173343"/>
                    <a:pt x="272175" y="140323"/>
                  </a:cubicBezTo>
                  <a:cubicBezTo>
                    <a:pt x="301385" y="111113"/>
                    <a:pt x="342025" y="89523"/>
                    <a:pt x="371235" y="76823"/>
                  </a:cubicBezTo>
                  <a:cubicBezTo>
                    <a:pt x="391555" y="69203"/>
                    <a:pt x="406795" y="65393"/>
                    <a:pt x="428385" y="65393"/>
                  </a:cubicBezTo>
                  <a:cubicBezTo>
                    <a:pt x="461405" y="64123"/>
                    <a:pt x="514745" y="73013"/>
                    <a:pt x="545225" y="83173"/>
                  </a:cubicBezTo>
                  <a:cubicBezTo>
                    <a:pt x="566815" y="90793"/>
                    <a:pt x="580785" y="100953"/>
                    <a:pt x="596025" y="112383"/>
                  </a:cubicBezTo>
                  <a:cubicBezTo>
                    <a:pt x="612535" y="125083"/>
                    <a:pt x="625235" y="135243"/>
                    <a:pt x="639205" y="153023"/>
                  </a:cubicBezTo>
                  <a:cubicBezTo>
                    <a:pt x="658255" y="179693"/>
                    <a:pt x="681115" y="227953"/>
                    <a:pt x="690005" y="259703"/>
                  </a:cubicBezTo>
                  <a:cubicBezTo>
                    <a:pt x="696355" y="281293"/>
                    <a:pt x="697625" y="295263"/>
                    <a:pt x="695085" y="318123"/>
                  </a:cubicBezTo>
                  <a:cubicBezTo>
                    <a:pt x="691275" y="349873"/>
                    <a:pt x="662065" y="431153"/>
                    <a:pt x="662065" y="431153"/>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14" name="Group 14"/>
          <p:cNvGrpSpPr/>
          <p:nvPr/>
        </p:nvGrpSpPr>
        <p:grpSpPr>
          <a:xfrm>
            <a:off x="6252210" y="4263390"/>
            <a:ext cx="465455" cy="748030"/>
            <a:chOff x="0" y="0"/>
            <a:chExt cx="930910" cy="1496060"/>
          </a:xfrm>
        </p:grpSpPr>
        <p:sp>
          <p:nvSpPr>
            <p:cNvPr id="15" name="Freeform 15"/>
            <p:cNvSpPr/>
            <p:nvPr/>
          </p:nvSpPr>
          <p:spPr>
            <a:xfrm>
              <a:off x="49666" y="50488"/>
              <a:ext cx="829787" cy="1395240"/>
            </a:xfrm>
            <a:custGeom>
              <a:avLst/>
              <a:gdLst/>
              <a:ahLst/>
              <a:cxnLst/>
              <a:rect l="l" t="t" r="r" b="b"/>
              <a:pathLst>
                <a:path w="829787" h="1395240">
                  <a:moveTo>
                    <a:pt x="1134" y="667062"/>
                  </a:moveTo>
                  <a:cubicBezTo>
                    <a:pt x="166234" y="236532"/>
                    <a:pt x="275454" y="189542"/>
                    <a:pt x="355464" y="198432"/>
                  </a:cubicBezTo>
                  <a:cubicBezTo>
                    <a:pt x="436744" y="207322"/>
                    <a:pt x="523104" y="283522"/>
                    <a:pt x="589144" y="364802"/>
                  </a:cubicBezTo>
                  <a:cubicBezTo>
                    <a:pt x="676774" y="474022"/>
                    <a:pt x="750434" y="688652"/>
                    <a:pt x="788534" y="828352"/>
                  </a:cubicBezTo>
                  <a:cubicBezTo>
                    <a:pt x="819014" y="936302"/>
                    <a:pt x="832984" y="1049332"/>
                    <a:pt x="829174" y="1126802"/>
                  </a:cubicBezTo>
                  <a:cubicBezTo>
                    <a:pt x="826634" y="1177602"/>
                    <a:pt x="812664" y="1219512"/>
                    <a:pt x="798694" y="1251262"/>
                  </a:cubicBezTo>
                  <a:cubicBezTo>
                    <a:pt x="788534" y="1274122"/>
                    <a:pt x="779644" y="1288092"/>
                    <a:pt x="761864" y="1304602"/>
                  </a:cubicBezTo>
                  <a:cubicBezTo>
                    <a:pt x="737734" y="1330002"/>
                    <a:pt x="695824" y="1363022"/>
                    <a:pt x="656454" y="1378262"/>
                  </a:cubicBezTo>
                  <a:cubicBezTo>
                    <a:pt x="618354" y="1392232"/>
                    <a:pt x="571364" y="1398582"/>
                    <a:pt x="529454" y="1393502"/>
                  </a:cubicBezTo>
                  <a:cubicBezTo>
                    <a:pt x="488814" y="1388422"/>
                    <a:pt x="443094" y="1371912"/>
                    <a:pt x="410074" y="1347782"/>
                  </a:cubicBezTo>
                  <a:cubicBezTo>
                    <a:pt x="375784" y="1324922"/>
                    <a:pt x="342764" y="1281742"/>
                    <a:pt x="323714" y="1252532"/>
                  </a:cubicBezTo>
                  <a:cubicBezTo>
                    <a:pt x="311014" y="1230942"/>
                    <a:pt x="308474" y="1220782"/>
                    <a:pt x="300854" y="1191572"/>
                  </a:cubicBezTo>
                  <a:cubicBezTo>
                    <a:pt x="286884" y="1129342"/>
                    <a:pt x="291964" y="994722"/>
                    <a:pt x="270374" y="880422"/>
                  </a:cubicBezTo>
                  <a:cubicBezTo>
                    <a:pt x="241164" y="731832"/>
                    <a:pt x="162424" y="419412"/>
                    <a:pt x="123054" y="380042"/>
                  </a:cubicBezTo>
                  <a:cubicBezTo>
                    <a:pt x="114164" y="371152"/>
                    <a:pt x="104004" y="380042"/>
                    <a:pt x="97654" y="372422"/>
                  </a:cubicBezTo>
                  <a:cubicBezTo>
                    <a:pt x="86224" y="359722"/>
                    <a:pt x="82414" y="314002"/>
                    <a:pt x="82414" y="283522"/>
                  </a:cubicBezTo>
                  <a:cubicBezTo>
                    <a:pt x="81144" y="254312"/>
                    <a:pt x="86224" y="222562"/>
                    <a:pt x="95114" y="194622"/>
                  </a:cubicBezTo>
                  <a:cubicBezTo>
                    <a:pt x="104004" y="166682"/>
                    <a:pt x="117974" y="138742"/>
                    <a:pt x="135754" y="114612"/>
                  </a:cubicBezTo>
                  <a:cubicBezTo>
                    <a:pt x="153534" y="90482"/>
                    <a:pt x="176394" y="67622"/>
                    <a:pt x="200524" y="51112"/>
                  </a:cubicBezTo>
                  <a:cubicBezTo>
                    <a:pt x="224654" y="33332"/>
                    <a:pt x="252594" y="20632"/>
                    <a:pt x="281804" y="11742"/>
                  </a:cubicBezTo>
                  <a:cubicBezTo>
                    <a:pt x="309744" y="2852"/>
                    <a:pt x="341494" y="-958"/>
                    <a:pt x="370704" y="312"/>
                  </a:cubicBezTo>
                  <a:cubicBezTo>
                    <a:pt x="399914" y="1582"/>
                    <a:pt x="431664" y="7932"/>
                    <a:pt x="459604" y="18092"/>
                  </a:cubicBezTo>
                  <a:cubicBezTo>
                    <a:pt x="486274" y="28252"/>
                    <a:pt x="514214" y="44762"/>
                    <a:pt x="537074" y="63812"/>
                  </a:cubicBezTo>
                  <a:cubicBezTo>
                    <a:pt x="559934" y="81592"/>
                    <a:pt x="581524" y="105722"/>
                    <a:pt x="596764" y="131122"/>
                  </a:cubicBezTo>
                  <a:cubicBezTo>
                    <a:pt x="612004" y="156522"/>
                    <a:pt x="624704" y="185732"/>
                    <a:pt x="632324" y="213672"/>
                  </a:cubicBezTo>
                  <a:cubicBezTo>
                    <a:pt x="638674" y="242882"/>
                    <a:pt x="641214" y="274632"/>
                    <a:pt x="638674" y="303842"/>
                  </a:cubicBezTo>
                  <a:cubicBezTo>
                    <a:pt x="636134" y="333052"/>
                    <a:pt x="627244" y="364802"/>
                    <a:pt x="615814" y="391472"/>
                  </a:cubicBezTo>
                  <a:cubicBezTo>
                    <a:pt x="603114" y="418142"/>
                    <a:pt x="586604" y="444812"/>
                    <a:pt x="566284" y="466402"/>
                  </a:cubicBezTo>
                  <a:cubicBezTo>
                    <a:pt x="545964" y="489262"/>
                    <a:pt x="521834" y="508312"/>
                    <a:pt x="495164" y="522282"/>
                  </a:cubicBezTo>
                  <a:cubicBezTo>
                    <a:pt x="469764" y="537522"/>
                    <a:pt x="439284" y="547682"/>
                    <a:pt x="410074" y="552762"/>
                  </a:cubicBezTo>
                  <a:cubicBezTo>
                    <a:pt x="382134" y="557842"/>
                    <a:pt x="350384" y="559112"/>
                    <a:pt x="319904" y="555302"/>
                  </a:cubicBezTo>
                  <a:cubicBezTo>
                    <a:pt x="290694" y="550222"/>
                    <a:pt x="261484" y="541332"/>
                    <a:pt x="234814" y="527362"/>
                  </a:cubicBezTo>
                  <a:cubicBezTo>
                    <a:pt x="208144" y="514662"/>
                    <a:pt x="182744" y="495612"/>
                    <a:pt x="161154" y="474022"/>
                  </a:cubicBezTo>
                  <a:cubicBezTo>
                    <a:pt x="140834" y="452432"/>
                    <a:pt x="123054" y="427032"/>
                    <a:pt x="110354" y="400362"/>
                  </a:cubicBezTo>
                  <a:cubicBezTo>
                    <a:pt x="96384" y="373692"/>
                    <a:pt x="87494" y="343212"/>
                    <a:pt x="83684" y="314002"/>
                  </a:cubicBezTo>
                  <a:cubicBezTo>
                    <a:pt x="79874" y="284792"/>
                    <a:pt x="81144" y="253042"/>
                    <a:pt x="87494" y="223832"/>
                  </a:cubicBezTo>
                  <a:cubicBezTo>
                    <a:pt x="93844" y="194622"/>
                    <a:pt x="104004" y="165412"/>
                    <a:pt x="119244" y="140012"/>
                  </a:cubicBezTo>
                  <a:cubicBezTo>
                    <a:pt x="134484" y="113342"/>
                    <a:pt x="153534" y="89212"/>
                    <a:pt x="176394" y="70162"/>
                  </a:cubicBezTo>
                  <a:cubicBezTo>
                    <a:pt x="199254" y="49842"/>
                    <a:pt x="225924" y="33332"/>
                    <a:pt x="252594" y="21902"/>
                  </a:cubicBezTo>
                  <a:cubicBezTo>
                    <a:pt x="280534" y="10472"/>
                    <a:pt x="311014" y="2852"/>
                    <a:pt x="340224" y="312"/>
                  </a:cubicBezTo>
                  <a:cubicBezTo>
                    <a:pt x="370704" y="-958"/>
                    <a:pt x="401184" y="1582"/>
                    <a:pt x="430394" y="9202"/>
                  </a:cubicBezTo>
                  <a:cubicBezTo>
                    <a:pt x="459604" y="16822"/>
                    <a:pt x="487544" y="29522"/>
                    <a:pt x="512944" y="46032"/>
                  </a:cubicBezTo>
                  <a:cubicBezTo>
                    <a:pt x="538344" y="61272"/>
                    <a:pt x="561204" y="82862"/>
                    <a:pt x="578984" y="105722"/>
                  </a:cubicBezTo>
                  <a:cubicBezTo>
                    <a:pt x="598034" y="129852"/>
                    <a:pt x="606924" y="147632"/>
                    <a:pt x="623434" y="184462"/>
                  </a:cubicBezTo>
                  <a:cubicBezTo>
                    <a:pt x="657724" y="267012"/>
                    <a:pt x="712334" y="471482"/>
                    <a:pt x="745354" y="597212"/>
                  </a:cubicBezTo>
                  <a:cubicBezTo>
                    <a:pt x="773294" y="700082"/>
                    <a:pt x="798694" y="787712"/>
                    <a:pt x="812664" y="879152"/>
                  </a:cubicBezTo>
                  <a:cubicBezTo>
                    <a:pt x="825364" y="964242"/>
                    <a:pt x="830444" y="1070922"/>
                    <a:pt x="829174" y="1126802"/>
                  </a:cubicBezTo>
                  <a:cubicBezTo>
                    <a:pt x="829174" y="1156012"/>
                    <a:pt x="829174" y="1167442"/>
                    <a:pt x="821554" y="1191572"/>
                  </a:cubicBezTo>
                  <a:cubicBezTo>
                    <a:pt x="811394" y="1224592"/>
                    <a:pt x="789804" y="1274122"/>
                    <a:pt x="761864" y="1304602"/>
                  </a:cubicBezTo>
                  <a:cubicBezTo>
                    <a:pt x="735194" y="1336352"/>
                    <a:pt x="695824" y="1363022"/>
                    <a:pt x="656454" y="1378262"/>
                  </a:cubicBezTo>
                  <a:cubicBezTo>
                    <a:pt x="618354" y="1392232"/>
                    <a:pt x="571364" y="1398582"/>
                    <a:pt x="529454" y="1393502"/>
                  </a:cubicBezTo>
                  <a:cubicBezTo>
                    <a:pt x="488814" y="1388422"/>
                    <a:pt x="439284" y="1366832"/>
                    <a:pt x="410074" y="1347782"/>
                  </a:cubicBezTo>
                  <a:cubicBezTo>
                    <a:pt x="388484" y="1335082"/>
                    <a:pt x="377054" y="1324922"/>
                    <a:pt x="360544" y="1305872"/>
                  </a:cubicBezTo>
                  <a:cubicBezTo>
                    <a:pt x="338954" y="1277932"/>
                    <a:pt x="312284" y="1225862"/>
                    <a:pt x="300854" y="1191572"/>
                  </a:cubicBezTo>
                  <a:cubicBezTo>
                    <a:pt x="294504" y="1168712"/>
                    <a:pt x="284344" y="1135692"/>
                    <a:pt x="293234" y="1128072"/>
                  </a:cubicBezTo>
                  <a:cubicBezTo>
                    <a:pt x="302124" y="1120452"/>
                    <a:pt x="342764" y="1149662"/>
                    <a:pt x="350384" y="1139502"/>
                  </a:cubicBezTo>
                  <a:cubicBezTo>
                    <a:pt x="368164" y="1119182"/>
                    <a:pt x="262754" y="969322"/>
                    <a:pt x="248784" y="880422"/>
                  </a:cubicBezTo>
                  <a:cubicBezTo>
                    <a:pt x="236084" y="794062"/>
                    <a:pt x="223384" y="646742"/>
                    <a:pt x="267834" y="612452"/>
                  </a:cubicBezTo>
                  <a:cubicBezTo>
                    <a:pt x="311014" y="581972"/>
                    <a:pt x="478654" y="626422"/>
                    <a:pt x="504054" y="670872"/>
                  </a:cubicBezTo>
                  <a:cubicBezTo>
                    <a:pt x="525644" y="706432"/>
                    <a:pt x="477384" y="792792"/>
                    <a:pt x="459604" y="829622"/>
                  </a:cubicBezTo>
                  <a:cubicBezTo>
                    <a:pt x="449444" y="852482"/>
                    <a:pt x="443094" y="862642"/>
                    <a:pt x="427854" y="879152"/>
                  </a:cubicBezTo>
                  <a:cubicBezTo>
                    <a:pt x="404994" y="902012"/>
                    <a:pt x="368164" y="933762"/>
                    <a:pt x="332604" y="947732"/>
                  </a:cubicBezTo>
                  <a:cubicBezTo>
                    <a:pt x="297044" y="962972"/>
                    <a:pt x="253864" y="968052"/>
                    <a:pt x="215764" y="965512"/>
                  </a:cubicBezTo>
                  <a:cubicBezTo>
                    <a:pt x="178934" y="961702"/>
                    <a:pt x="137024" y="946462"/>
                    <a:pt x="105274" y="926142"/>
                  </a:cubicBezTo>
                  <a:cubicBezTo>
                    <a:pt x="73524" y="904552"/>
                    <a:pt x="43044" y="866452"/>
                    <a:pt x="25264" y="839782"/>
                  </a:cubicBezTo>
                  <a:cubicBezTo>
                    <a:pt x="13834" y="820732"/>
                    <a:pt x="7484" y="806762"/>
                    <a:pt x="3674" y="785172"/>
                  </a:cubicBezTo>
                  <a:cubicBezTo>
                    <a:pt x="-2676" y="753422"/>
                    <a:pt x="1134" y="667062"/>
                    <a:pt x="1134" y="667062"/>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16" name="Group 16"/>
          <p:cNvGrpSpPr/>
          <p:nvPr/>
        </p:nvGrpSpPr>
        <p:grpSpPr>
          <a:xfrm>
            <a:off x="5949951" y="4996815"/>
            <a:ext cx="290195" cy="290195"/>
            <a:chOff x="0" y="0"/>
            <a:chExt cx="580390" cy="580390"/>
          </a:xfrm>
        </p:grpSpPr>
        <p:sp>
          <p:nvSpPr>
            <p:cNvPr id="17" name="Freeform 17"/>
            <p:cNvSpPr/>
            <p:nvPr/>
          </p:nvSpPr>
          <p:spPr>
            <a:xfrm>
              <a:off x="50321" y="47398"/>
              <a:ext cx="471649" cy="482328"/>
            </a:xfrm>
            <a:custGeom>
              <a:avLst/>
              <a:gdLst/>
              <a:ahLst/>
              <a:cxnLst/>
              <a:rect l="l" t="t" r="r" b="b"/>
              <a:pathLst>
                <a:path w="471649" h="482328">
                  <a:moveTo>
                    <a:pt x="471649" y="169772"/>
                  </a:moveTo>
                  <a:cubicBezTo>
                    <a:pt x="471649" y="320902"/>
                    <a:pt x="455139" y="360272"/>
                    <a:pt x="431009" y="389482"/>
                  </a:cubicBezTo>
                  <a:cubicBezTo>
                    <a:pt x="408149" y="418692"/>
                    <a:pt x="375129" y="445362"/>
                    <a:pt x="340839" y="460602"/>
                  </a:cubicBezTo>
                  <a:cubicBezTo>
                    <a:pt x="306549" y="475842"/>
                    <a:pt x="264639" y="483462"/>
                    <a:pt x="226539" y="482192"/>
                  </a:cubicBezTo>
                  <a:cubicBezTo>
                    <a:pt x="189709" y="479652"/>
                    <a:pt x="149069" y="466952"/>
                    <a:pt x="117319" y="447902"/>
                  </a:cubicBezTo>
                  <a:cubicBezTo>
                    <a:pt x="84299" y="427582"/>
                    <a:pt x="53819" y="398372"/>
                    <a:pt x="34769" y="365352"/>
                  </a:cubicBezTo>
                  <a:cubicBezTo>
                    <a:pt x="15719" y="333602"/>
                    <a:pt x="3019" y="292962"/>
                    <a:pt x="479" y="254862"/>
                  </a:cubicBezTo>
                  <a:cubicBezTo>
                    <a:pt x="-2061" y="218032"/>
                    <a:pt x="5559" y="176122"/>
                    <a:pt x="22069" y="141832"/>
                  </a:cubicBezTo>
                  <a:cubicBezTo>
                    <a:pt x="37309" y="107542"/>
                    <a:pt x="62709" y="74522"/>
                    <a:pt x="93189" y="50392"/>
                  </a:cubicBezTo>
                  <a:cubicBezTo>
                    <a:pt x="122399" y="27532"/>
                    <a:pt x="161769" y="9752"/>
                    <a:pt x="198599" y="3402"/>
                  </a:cubicBezTo>
                  <a:cubicBezTo>
                    <a:pt x="235429" y="-2948"/>
                    <a:pt x="277339" y="-408"/>
                    <a:pt x="312899" y="11022"/>
                  </a:cubicBezTo>
                  <a:cubicBezTo>
                    <a:pt x="348459" y="21182"/>
                    <a:pt x="411959" y="70712"/>
                    <a:pt x="411959" y="70712"/>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18" name="Group 18"/>
          <p:cNvGrpSpPr/>
          <p:nvPr/>
        </p:nvGrpSpPr>
        <p:grpSpPr>
          <a:xfrm>
            <a:off x="4951096" y="4387850"/>
            <a:ext cx="382270" cy="244475"/>
            <a:chOff x="0" y="0"/>
            <a:chExt cx="764540" cy="488950"/>
          </a:xfrm>
        </p:grpSpPr>
        <p:sp>
          <p:nvSpPr>
            <p:cNvPr id="19" name="Freeform 19"/>
            <p:cNvSpPr/>
            <p:nvPr/>
          </p:nvSpPr>
          <p:spPr>
            <a:xfrm>
              <a:off x="49329" y="45287"/>
              <a:ext cx="664330" cy="392879"/>
            </a:xfrm>
            <a:custGeom>
              <a:avLst/>
              <a:gdLst/>
              <a:ahLst/>
              <a:cxnLst/>
              <a:rect l="l" t="t" r="r" b="b"/>
              <a:pathLst>
                <a:path w="664330" h="392879">
                  <a:moveTo>
                    <a:pt x="171651" y="80443"/>
                  </a:moveTo>
                  <a:cubicBezTo>
                    <a:pt x="385011" y="77903"/>
                    <a:pt x="404061" y="90603"/>
                    <a:pt x="423111" y="105843"/>
                  </a:cubicBezTo>
                  <a:cubicBezTo>
                    <a:pt x="440891" y="122353"/>
                    <a:pt x="457401" y="145213"/>
                    <a:pt x="466291" y="168073"/>
                  </a:cubicBezTo>
                  <a:cubicBezTo>
                    <a:pt x="473911" y="190933"/>
                    <a:pt x="477721" y="218873"/>
                    <a:pt x="475181" y="243003"/>
                  </a:cubicBezTo>
                  <a:cubicBezTo>
                    <a:pt x="471371" y="268403"/>
                    <a:pt x="462481" y="293803"/>
                    <a:pt x="448511" y="314123"/>
                  </a:cubicBezTo>
                  <a:cubicBezTo>
                    <a:pt x="434541" y="334443"/>
                    <a:pt x="412951" y="353493"/>
                    <a:pt x="391361" y="363653"/>
                  </a:cubicBezTo>
                  <a:cubicBezTo>
                    <a:pt x="369771" y="375083"/>
                    <a:pt x="346911" y="382703"/>
                    <a:pt x="317701" y="382703"/>
                  </a:cubicBezTo>
                  <a:cubicBezTo>
                    <a:pt x="277061" y="382703"/>
                    <a:pt x="208481" y="363653"/>
                    <a:pt x="170381" y="345873"/>
                  </a:cubicBezTo>
                  <a:cubicBezTo>
                    <a:pt x="143711" y="334443"/>
                    <a:pt x="124661" y="321743"/>
                    <a:pt x="108151" y="302693"/>
                  </a:cubicBezTo>
                  <a:cubicBezTo>
                    <a:pt x="91641" y="284913"/>
                    <a:pt x="76401" y="262053"/>
                    <a:pt x="71321" y="235383"/>
                  </a:cubicBezTo>
                  <a:cubicBezTo>
                    <a:pt x="66241" y="203633"/>
                    <a:pt x="68781" y="154103"/>
                    <a:pt x="85291" y="123623"/>
                  </a:cubicBezTo>
                  <a:cubicBezTo>
                    <a:pt x="100531" y="91873"/>
                    <a:pt x="132281" y="65203"/>
                    <a:pt x="169111" y="47423"/>
                  </a:cubicBezTo>
                  <a:cubicBezTo>
                    <a:pt x="217371" y="24563"/>
                    <a:pt x="311351" y="15673"/>
                    <a:pt x="360881" y="14403"/>
                  </a:cubicBezTo>
                  <a:cubicBezTo>
                    <a:pt x="392631" y="14403"/>
                    <a:pt x="414221" y="15673"/>
                    <a:pt x="438351" y="24563"/>
                  </a:cubicBezTo>
                  <a:cubicBezTo>
                    <a:pt x="461211" y="34723"/>
                    <a:pt x="485341" y="51233"/>
                    <a:pt x="501851" y="70283"/>
                  </a:cubicBezTo>
                  <a:cubicBezTo>
                    <a:pt x="518361" y="89333"/>
                    <a:pt x="531061" y="116003"/>
                    <a:pt x="536141" y="140133"/>
                  </a:cubicBezTo>
                  <a:cubicBezTo>
                    <a:pt x="542491" y="164263"/>
                    <a:pt x="543761" y="192203"/>
                    <a:pt x="534871" y="217603"/>
                  </a:cubicBezTo>
                  <a:cubicBezTo>
                    <a:pt x="524711" y="249353"/>
                    <a:pt x="494231" y="292533"/>
                    <a:pt x="467561" y="311583"/>
                  </a:cubicBezTo>
                  <a:cubicBezTo>
                    <a:pt x="445971" y="328093"/>
                    <a:pt x="426921" y="331903"/>
                    <a:pt x="395171" y="338253"/>
                  </a:cubicBezTo>
                  <a:cubicBezTo>
                    <a:pt x="340561" y="348413"/>
                    <a:pt x="211021" y="344603"/>
                    <a:pt x="166571" y="342063"/>
                  </a:cubicBezTo>
                  <a:cubicBezTo>
                    <a:pt x="147521" y="340793"/>
                    <a:pt x="141171" y="342063"/>
                    <a:pt x="127201" y="336983"/>
                  </a:cubicBezTo>
                  <a:cubicBezTo>
                    <a:pt x="105611" y="330633"/>
                    <a:pt x="75131" y="317933"/>
                    <a:pt x="56081" y="300153"/>
                  </a:cubicBezTo>
                  <a:cubicBezTo>
                    <a:pt x="37031" y="283643"/>
                    <a:pt x="20521" y="259513"/>
                    <a:pt x="10361" y="235383"/>
                  </a:cubicBezTo>
                  <a:cubicBezTo>
                    <a:pt x="1471" y="211253"/>
                    <a:pt x="-2339" y="180773"/>
                    <a:pt x="1471" y="155373"/>
                  </a:cubicBezTo>
                  <a:cubicBezTo>
                    <a:pt x="4011" y="129973"/>
                    <a:pt x="17981" y="99493"/>
                    <a:pt x="29411" y="81713"/>
                  </a:cubicBezTo>
                  <a:cubicBezTo>
                    <a:pt x="37031" y="67743"/>
                    <a:pt x="44651" y="60123"/>
                    <a:pt x="56081" y="51233"/>
                  </a:cubicBezTo>
                  <a:cubicBezTo>
                    <a:pt x="73861" y="37263"/>
                    <a:pt x="105611" y="20753"/>
                    <a:pt x="127201" y="14403"/>
                  </a:cubicBezTo>
                  <a:cubicBezTo>
                    <a:pt x="141171" y="9323"/>
                    <a:pt x="146251" y="10593"/>
                    <a:pt x="166571" y="9323"/>
                  </a:cubicBezTo>
                  <a:cubicBezTo>
                    <a:pt x="222451" y="5513"/>
                    <a:pt x="415491" y="-7187"/>
                    <a:pt x="492961" y="5513"/>
                  </a:cubicBezTo>
                  <a:cubicBezTo>
                    <a:pt x="537411" y="11863"/>
                    <a:pt x="569161" y="19483"/>
                    <a:pt x="595831" y="39803"/>
                  </a:cubicBezTo>
                  <a:cubicBezTo>
                    <a:pt x="623771" y="61393"/>
                    <a:pt x="646631" y="103303"/>
                    <a:pt x="656791" y="129973"/>
                  </a:cubicBezTo>
                  <a:cubicBezTo>
                    <a:pt x="664411" y="150293"/>
                    <a:pt x="665681" y="164263"/>
                    <a:pt x="663141" y="184583"/>
                  </a:cubicBezTo>
                  <a:cubicBezTo>
                    <a:pt x="659331" y="213793"/>
                    <a:pt x="645361" y="259513"/>
                    <a:pt x="622501" y="286183"/>
                  </a:cubicBezTo>
                  <a:cubicBezTo>
                    <a:pt x="600911" y="312853"/>
                    <a:pt x="562811" y="334443"/>
                    <a:pt x="529791" y="342063"/>
                  </a:cubicBezTo>
                  <a:cubicBezTo>
                    <a:pt x="496771" y="349683"/>
                    <a:pt x="452321" y="344603"/>
                    <a:pt x="421841" y="330633"/>
                  </a:cubicBezTo>
                  <a:cubicBezTo>
                    <a:pt x="390091" y="315393"/>
                    <a:pt x="358341" y="286183"/>
                    <a:pt x="343101" y="255703"/>
                  </a:cubicBezTo>
                  <a:cubicBezTo>
                    <a:pt x="326591" y="225223"/>
                    <a:pt x="318971" y="182043"/>
                    <a:pt x="325321" y="147753"/>
                  </a:cubicBezTo>
                  <a:cubicBezTo>
                    <a:pt x="330401" y="114733"/>
                    <a:pt x="355801" y="74093"/>
                    <a:pt x="376121" y="52503"/>
                  </a:cubicBezTo>
                  <a:cubicBezTo>
                    <a:pt x="390091" y="35993"/>
                    <a:pt x="401521" y="28373"/>
                    <a:pt x="421841" y="20753"/>
                  </a:cubicBezTo>
                  <a:cubicBezTo>
                    <a:pt x="448511" y="10593"/>
                    <a:pt x="496771" y="1703"/>
                    <a:pt x="529791" y="9323"/>
                  </a:cubicBezTo>
                  <a:cubicBezTo>
                    <a:pt x="562811" y="16943"/>
                    <a:pt x="600911" y="39803"/>
                    <a:pt x="622501" y="65203"/>
                  </a:cubicBezTo>
                  <a:cubicBezTo>
                    <a:pt x="645361" y="91873"/>
                    <a:pt x="661871" y="132513"/>
                    <a:pt x="663141" y="166803"/>
                  </a:cubicBezTo>
                  <a:cubicBezTo>
                    <a:pt x="665681" y="201093"/>
                    <a:pt x="649171" y="245543"/>
                    <a:pt x="633931" y="270943"/>
                  </a:cubicBezTo>
                  <a:cubicBezTo>
                    <a:pt x="623771" y="289993"/>
                    <a:pt x="613611" y="300153"/>
                    <a:pt x="595831" y="311583"/>
                  </a:cubicBezTo>
                  <a:cubicBezTo>
                    <a:pt x="571701" y="326823"/>
                    <a:pt x="538681" y="339523"/>
                    <a:pt x="492961" y="345873"/>
                  </a:cubicBezTo>
                  <a:cubicBezTo>
                    <a:pt x="409141" y="358573"/>
                    <a:pt x="199591" y="356033"/>
                    <a:pt x="127201" y="336983"/>
                  </a:cubicBezTo>
                  <a:cubicBezTo>
                    <a:pt x="92911" y="328093"/>
                    <a:pt x="75131" y="317933"/>
                    <a:pt x="56081" y="300153"/>
                  </a:cubicBezTo>
                  <a:cubicBezTo>
                    <a:pt x="37031" y="283643"/>
                    <a:pt x="19251" y="254433"/>
                    <a:pt x="10361" y="235383"/>
                  </a:cubicBezTo>
                  <a:cubicBezTo>
                    <a:pt x="4011" y="220143"/>
                    <a:pt x="2741" y="211253"/>
                    <a:pt x="1471" y="196013"/>
                  </a:cubicBezTo>
                  <a:cubicBezTo>
                    <a:pt x="201" y="174423"/>
                    <a:pt x="1471" y="141403"/>
                    <a:pt x="10361" y="117273"/>
                  </a:cubicBezTo>
                  <a:cubicBezTo>
                    <a:pt x="20521" y="93143"/>
                    <a:pt x="40841" y="66473"/>
                    <a:pt x="56081" y="51233"/>
                  </a:cubicBezTo>
                  <a:cubicBezTo>
                    <a:pt x="67511" y="39803"/>
                    <a:pt x="75131" y="34723"/>
                    <a:pt x="89101" y="28373"/>
                  </a:cubicBezTo>
                  <a:cubicBezTo>
                    <a:pt x="109421" y="19483"/>
                    <a:pt x="133551" y="13133"/>
                    <a:pt x="166571" y="9323"/>
                  </a:cubicBezTo>
                  <a:cubicBezTo>
                    <a:pt x="223721" y="2973"/>
                    <a:pt x="345641" y="4243"/>
                    <a:pt x="400251" y="15673"/>
                  </a:cubicBezTo>
                  <a:cubicBezTo>
                    <a:pt x="432001" y="22023"/>
                    <a:pt x="452321" y="29643"/>
                    <a:pt x="472641" y="43613"/>
                  </a:cubicBezTo>
                  <a:cubicBezTo>
                    <a:pt x="492961" y="58853"/>
                    <a:pt x="512011" y="77903"/>
                    <a:pt x="523441" y="103303"/>
                  </a:cubicBezTo>
                  <a:cubicBezTo>
                    <a:pt x="536141" y="133783"/>
                    <a:pt x="545031" y="183313"/>
                    <a:pt x="534871" y="217603"/>
                  </a:cubicBezTo>
                  <a:cubicBezTo>
                    <a:pt x="525981" y="253163"/>
                    <a:pt x="494231" y="292533"/>
                    <a:pt x="467561" y="311583"/>
                  </a:cubicBezTo>
                  <a:cubicBezTo>
                    <a:pt x="445971" y="328093"/>
                    <a:pt x="400251" y="343333"/>
                    <a:pt x="395171" y="338253"/>
                  </a:cubicBezTo>
                  <a:cubicBezTo>
                    <a:pt x="392631" y="335713"/>
                    <a:pt x="400251" y="328093"/>
                    <a:pt x="397711" y="324283"/>
                  </a:cubicBezTo>
                  <a:cubicBezTo>
                    <a:pt x="386281" y="312853"/>
                    <a:pt x="260551" y="363653"/>
                    <a:pt x="208481" y="354763"/>
                  </a:cubicBezTo>
                  <a:cubicBezTo>
                    <a:pt x="167841" y="348413"/>
                    <a:pt x="131011" y="325553"/>
                    <a:pt x="108151" y="302693"/>
                  </a:cubicBezTo>
                  <a:cubicBezTo>
                    <a:pt x="89101" y="284913"/>
                    <a:pt x="77671" y="259513"/>
                    <a:pt x="71321" y="235383"/>
                  </a:cubicBezTo>
                  <a:cubicBezTo>
                    <a:pt x="66241" y="211253"/>
                    <a:pt x="64971" y="183313"/>
                    <a:pt x="71321" y="159183"/>
                  </a:cubicBezTo>
                  <a:cubicBezTo>
                    <a:pt x="76401" y="135053"/>
                    <a:pt x="90371" y="109653"/>
                    <a:pt x="106881" y="91873"/>
                  </a:cubicBezTo>
                  <a:cubicBezTo>
                    <a:pt x="122121" y="72823"/>
                    <a:pt x="146251" y="56313"/>
                    <a:pt x="169111" y="47423"/>
                  </a:cubicBezTo>
                  <a:cubicBezTo>
                    <a:pt x="191971" y="38533"/>
                    <a:pt x="216101" y="34723"/>
                    <a:pt x="245311" y="37263"/>
                  </a:cubicBezTo>
                  <a:cubicBezTo>
                    <a:pt x="285951" y="41073"/>
                    <a:pt x="353261" y="60123"/>
                    <a:pt x="391361" y="84253"/>
                  </a:cubicBezTo>
                  <a:cubicBezTo>
                    <a:pt x="424381" y="105843"/>
                    <a:pt x="452321" y="138863"/>
                    <a:pt x="466291" y="168073"/>
                  </a:cubicBezTo>
                  <a:cubicBezTo>
                    <a:pt x="476451" y="192203"/>
                    <a:pt x="478991" y="217603"/>
                    <a:pt x="475181" y="243003"/>
                  </a:cubicBezTo>
                  <a:cubicBezTo>
                    <a:pt x="468831" y="274753"/>
                    <a:pt x="445971" y="320473"/>
                    <a:pt x="423111" y="342063"/>
                  </a:cubicBezTo>
                  <a:cubicBezTo>
                    <a:pt x="404061" y="361113"/>
                    <a:pt x="381201" y="370003"/>
                    <a:pt x="355801" y="377623"/>
                  </a:cubicBezTo>
                  <a:cubicBezTo>
                    <a:pt x="325321" y="387783"/>
                    <a:pt x="291031" y="391593"/>
                    <a:pt x="252931" y="392863"/>
                  </a:cubicBezTo>
                  <a:cubicBezTo>
                    <a:pt x="207211" y="392863"/>
                    <a:pt x="138631" y="394133"/>
                    <a:pt x="99261" y="373813"/>
                  </a:cubicBezTo>
                  <a:cubicBezTo>
                    <a:pt x="66241" y="356033"/>
                    <a:pt x="39571" y="320473"/>
                    <a:pt x="26871" y="291263"/>
                  </a:cubicBezTo>
                  <a:cubicBezTo>
                    <a:pt x="15441" y="267133"/>
                    <a:pt x="14171" y="241733"/>
                    <a:pt x="17981" y="217603"/>
                  </a:cubicBezTo>
                  <a:cubicBezTo>
                    <a:pt x="20521" y="193473"/>
                    <a:pt x="30681" y="168073"/>
                    <a:pt x="43381" y="147753"/>
                  </a:cubicBezTo>
                  <a:cubicBezTo>
                    <a:pt x="57351" y="127433"/>
                    <a:pt x="78941" y="109653"/>
                    <a:pt x="99261" y="98223"/>
                  </a:cubicBezTo>
                  <a:cubicBezTo>
                    <a:pt x="120851" y="86793"/>
                    <a:pt x="171651" y="80443"/>
                    <a:pt x="171651" y="80443"/>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20" name="Group 20"/>
          <p:cNvGrpSpPr/>
          <p:nvPr/>
        </p:nvGrpSpPr>
        <p:grpSpPr>
          <a:xfrm>
            <a:off x="4832986" y="4432300"/>
            <a:ext cx="375285" cy="212725"/>
            <a:chOff x="0" y="0"/>
            <a:chExt cx="750570" cy="425450"/>
          </a:xfrm>
        </p:grpSpPr>
        <p:sp>
          <p:nvSpPr>
            <p:cNvPr id="21" name="Freeform 21"/>
            <p:cNvSpPr/>
            <p:nvPr/>
          </p:nvSpPr>
          <p:spPr>
            <a:xfrm>
              <a:off x="43180" y="51383"/>
              <a:ext cx="657563" cy="330371"/>
            </a:xfrm>
            <a:custGeom>
              <a:avLst/>
              <a:gdLst/>
              <a:ahLst/>
              <a:cxnLst/>
              <a:rect l="l" t="t" r="r" b="b"/>
              <a:pathLst>
                <a:path w="657563" h="330371">
                  <a:moveTo>
                    <a:pt x="153670" y="5767"/>
                  </a:moveTo>
                  <a:cubicBezTo>
                    <a:pt x="537210" y="5767"/>
                    <a:pt x="566420" y="12117"/>
                    <a:pt x="591820" y="32437"/>
                  </a:cubicBezTo>
                  <a:cubicBezTo>
                    <a:pt x="618490" y="51487"/>
                    <a:pt x="641350" y="92127"/>
                    <a:pt x="650240" y="117527"/>
                  </a:cubicBezTo>
                  <a:cubicBezTo>
                    <a:pt x="656590" y="136577"/>
                    <a:pt x="659130" y="150547"/>
                    <a:pt x="656590" y="169597"/>
                  </a:cubicBezTo>
                  <a:cubicBezTo>
                    <a:pt x="652780" y="197537"/>
                    <a:pt x="638810" y="240717"/>
                    <a:pt x="617220" y="266117"/>
                  </a:cubicBezTo>
                  <a:cubicBezTo>
                    <a:pt x="596900" y="290247"/>
                    <a:pt x="561340" y="311837"/>
                    <a:pt x="529590" y="319457"/>
                  </a:cubicBezTo>
                  <a:cubicBezTo>
                    <a:pt x="497840" y="325807"/>
                    <a:pt x="452120" y="316917"/>
                    <a:pt x="426720" y="308027"/>
                  </a:cubicBezTo>
                  <a:cubicBezTo>
                    <a:pt x="407670" y="300407"/>
                    <a:pt x="396240" y="290247"/>
                    <a:pt x="383540" y="278817"/>
                  </a:cubicBezTo>
                  <a:cubicBezTo>
                    <a:pt x="370840" y="266117"/>
                    <a:pt x="359410" y="254687"/>
                    <a:pt x="351790" y="236907"/>
                  </a:cubicBezTo>
                  <a:cubicBezTo>
                    <a:pt x="340360" y="211507"/>
                    <a:pt x="330200" y="167057"/>
                    <a:pt x="335280" y="135307"/>
                  </a:cubicBezTo>
                  <a:cubicBezTo>
                    <a:pt x="340360" y="102287"/>
                    <a:pt x="359410" y="65457"/>
                    <a:pt x="383540" y="43867"/>
                  </a:cubicBezTo>
                  <a:cubicBezTo>
                    <a:pt x="406400" y="21007"/>
                    <a:pt x="444500" y="3227"/>
                    <a:pt x="477520" y="687"/>
                  </a:cubicBezTo>
                  <a:cubicBezTo>
                    <a:pt x="509270" y="-3123"/>
                    <a:pt x="552450" y="9577"/>
                    <a:pt x="577850" y="22277"/>
                  </a:cubicBezTo>
                  <a:cubicBezTo>
                    <a:pt x="595630" y="31167"/>
                    <a:pt x="607060" y="43867"/>
                    <a:pt x="617220" y="56567"/>
                  </a:cubicBezTo>
                  <a:cubicBezTo>
                    <a:pt x="628650" y="69267"/>
                    <a:pt x="638810" y="81967"/>
                    <a:pt x="645160" y="101017"/>
                  </a:cubicBezTo>
                  <a:cubicBezTo>
                    <a:pt x="652780" y="127687"/>
                    <a:pt x="659130" y="173407"/>
                    <a:pt x="650240" y="203887"/>
                  </a:cubicBezTo>
                  <a:cubicBezTo>
                    <a:pt x="641350" y="235637"/>
                    <a:pt x="618490" y="269927"/>
                    <a:pt x="591820" y="290247"/>
                  </a:cubicBezTo>
                  <a:cubicBezTo>
                    <a:pt x="566420" y="309297"/>
                    <a:pt x="537210" y="315647"/>
                    <a:pt x="494030" y="323267"/>
                  </a:cubicBezTo>
                  <a:cubicBezTo>
                    <a:pt x="415290" y="334697"/>
                    <a:pt x="232410" y="332157"/>
                    <a:pt x="153670" y="316917"/>
                  </a:cubicBezTo>
                  <a:cubicBezTo>
                    <a:pt x="107950" y="308027"/>
                    <a:pt x="74930" y="296597"/>
                    <a:pt x="49530" y="277547"/>
                  </a:cubicBezTo>
                  <a:cubicBezTo>
                    <a:pt x="29210" y="261037"/>
                    <a:pt x="15240" y="240717"/>
                    <a:pt x="7620" y="216587"/>
                  </a:cubicBezTo>
                  <a:cubicBezTo>
                    <a:pt x="-2540" y="186107"/>
                    <a:pt x="-2540" y="136577"/>
                    <a:pt x="7620" y="106097"/>
                  </a:cubicBezTo>
                  <a:cubicBezTo>
                    <a:pt x="15240" y="80697"/>
                    <a:pt x="29210" y="60377"/>
                    <a:pt x="49530" y="43867"/>
                  </a:cubicBezTo>
                  <a:cubicBezTo>
                    <a:pt x="74930" y="24817"/>
                    <a:pt x="153670" y="5767"/>
                    <a:pt x="153670" y="5767"/>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22" name="Group 22"/>
          <p:cNvGrpSpPr/>
          <p:nvPr/>
        </p:nvGrpSpPr>
        <p:grpSpPr>
          <a:xfrm>
            <a:off x="6816725" y="4406900"/>
            <a:ext cx="348615" cy="227330"/>
            <a:chOff x="0" y="0"/>
            <a:chExt cx="697230" cy="454660"/>
          </a:xfrm>
        </p:grpSpPr>
        <p:sp>
          <p:nvSpPr>
            <p:cNvPr id="23" name="Freeform 23"/>
            <p:cNvSpPr/>
            <p:nvPr/>
          </p:nvSpPr>
          <p:spPr>
            <a:xfrm>
              <a:off x="48755" y="49666"/>
              <a:ext cx="597504" cy="354814"/>
            </a:xfrm>
            <a:custGeom>
              <a:avLst/>
              <a:gdLst/>
              <a:ahLst/>
              <a:cxnLst/>
              <a:rect l="l" t="t" r="r" b="b"/>
              <a:pathLst>
                <a:path w="597504" h="354814">
                  <a:moveTo>
                    <a:pt x="190005" y="1134"/>
                  </a:moveTo>
                  <a:cubicBezTo>
                    <a:pt x="344945" y="30344"/>
                    <a:pt x="471945" y="31614"/>
                    <a:pt x="471945" y="32884"/>
                  </a:cubicBezTo>
                  <a:cubicBezTo>
                    <a:pt x="471945" y="32884"/>
                    <a:pt x="440195" y="31614"/>
                    <a:pt x="440195" y="32884"/>
                  </a:cubicBezTo>
                  <a:cubicBezTo>
                    <a:pt x="440195" y="35424"/>
                    <a:pt x="492265" y="40504"/>
                    <a:pt x="515125" y="53204"/>
                  </a:cubicBezTo>
                  <a:cubicBezTo>
                    <a:pt x="536715" y="64634"/>
                    <a:pt x="558305" y="81144"/>
                    <a:pt x="571005" y="105274"/>
                  </a:cubicBezTo>
                  <a:cubicBezTo>
                    <a:pt x="587515" y="133214"/>
                    <a:pt x="598945" y="182744"/>
                    <a:pt x="596405" y="215764"/>
                  </a:cubicBezTo>
                  <a:cubicBezTo>
                    <a:pt x="593865" y="242434"/>
                    <a:pt x="584975" y="266564"/>
                    <a:pt x="567195" y="286884"/>
                  </a:cubicBezTo>
                  <a:cubicBezTo>
                    <a:pt x="546875" y="312284"/>
                    <a:pt x="504965" y="341494"/>
                    <a:pt x="473215" y="350384"/>
                  </a:cubicBezTo>
                  <a:cubicBezTo>
                    <a:pt x="445275" y="358004"/>
                    <a:pt x="413525" y="355464"/>
                    <a:pt x="386855" y="345304"/>
                  </a:cubicBezTo>
                  <a:cubicBezTo>
                    <a:pt x="357645" y="335144"/>
                    <a:pt x="323355" y="311014"/>
                    <a:pt x="305575" y="284344"/>
                  </a:cubicBezTo>
                  <a:cubicBezTo>
                    <a:pt x="286525" y="257674"/>
                    <a:pt x="275095" y="218304"/>
                    <a:pt x="277635" y="185284"/>
                  </a:cubicBezTo>
                  <a:cubicBezTo>
                    <a:pt x="278905" y="153534"/>
                    <a:pt x="299225" y="112894"/>
                    <a:pt x="314465" y="90034"/>
                  </a:cubicBezTo>
                  <a:cubicBezTo>
                    <a:pt x="325895" y="74794"/>
                    <a:pt x="337325" y="64634"/>
                    <a:pt x="353835" y="57014"/>
                  </a:cubicBezTo>
                  <a:cubicBezTo>
                    <a:pt x="379235" y="44314"/>
                    <a:pt x="426225" y="32884"/>
                    <a:pt x="454165" y="34154"/>
                  </a:cubicBezTo>
                  <a:cubicBezTo>
                    <a:pt x="473215" y="34154"/>
                    <a:pt x="487185" y="37964"/>
                    <a:pt x="503695" y="48124"/>
                  </a:cubicBezTo>
                  <a:cubicBezTo>
                    <a:pt x="527825" y="60824"/>
                    <a:pt x="563385" y="95114"/>
                    <a:pt x="578625" y="117974"/>
                  </a:cubicBezTo>
                  <a:cubicBezTo>
                    <a:pt x="590055" y="134484"/>
                    <a:pt x="593865" y="147184"/>
                    <a:pt x="595135" y="167504"/>
                  </a:cubicBezTo>
                  <a:cubicBezTo>
                    <a:pt x="597675" y="194174"/>
                    <a:pt x="593865" y="239894"/>
                    <a:pt x="579895" y="267834"/>
                  </a:cubicBezTo>
                  <a:cubicBezTo>
                    <a:pt x="564655" y="297044"/>
                    <a:pt x="529095" y="324984"/>
                    <a:pt x="504965" y="338954"/>
                  </a:cubicBezTo>
                  <a:cubicBezTo>
                    <a:pt x="488455" y="349114"/>
                    <a:pt x="474485" y="351654"/>
                    <a:pt x="455435" y="352924"/>
                  </a:cubicBezTo>
                  <a:cubicBezTo>
                    <a:pt x="427495" y="354194"/>
                    <a:pt x="383045" y="347844"/>
                    <a:pt x="355105" y="331334"/>
                  </a:cubicBezTo>
                  <a:cubicBezTo>
                    <a:pt x="327165" y="314824"/>
                    <a:pt x="300495" y="277994"/>
                    <a:pt x="289065" y="253864"/>
                  </a:cubicBezTo>
                  <a:cubicBezTo>
                    <a:pt x="280175" y="236084"/>
                    <a:pt x="276365" y="222114"/>
                    <a:pt x="277635" y="203064"/>
                  </a:cubicBezTo>
                  <a:cubicBezTo>
                    <a:pt x="277635" y="175124"/>
                    <a:pt x="290335" y="128134"/>
                    <a:pt x="304305" y="104004"/>
                  </a:cubicBezTo>
                  <a:cubicBezTo>
                    <a:pt x="314465" y="87494"/>
                    <a:pt x="323355" y="77334"/>
                    <a:pt x="339865" y="65904"/>
                  </a:cubicBezTo>
                  <a:cubicBezTo>
                    <a:pt x="362725" y="50664"/>
                    <a:pt x="405905" y="34154"/>
                    <a:pt x="436385" y="32884"/>
                  </a:cubicBezTo>
                  <a:cubicBezTo>
                    <a:pt x="464325" y="31614"/>
                    <a:pt x="492265" y="40504"/>
                    <a:pt x="515125" y="53204"/>
                  </a:cubicBezTo>
                  <a:cubicBezTo>
                    <a:pt x="536715" y="64634"/>
                    <a:pt x="557035" y="83684"/>
                    <a:pt x="571005" y="105274"/>
                  </a:cubicBezTo>
                  <a:cubicBezTo>
                    <a:pt x="584975" y="125594"/>
                    <a:pt x="593865" y="152264"/>
                    <a:pt x="596405" y="177664"/>
                  </a:cubicBezTo>
                  <a:cubicBezTo>
                    <a:pt x="598945" y="201794"/>
                    <a:pt x="597675" y="228464"/>
                    <a:pt x="586245" y="252594"/>
                  </a:cubicBezTo>
                  <a:cubicBezTo>
                    <a:pt x="572275" y="283074"/>
                    <a:pt x="537985" y="319904"/>
                    <a:pt x="508775" y="336414"/>
                  </a:cubicBezTo>
                  <a:cubicBezTo>
                    <a:pt x="485915" y="350384"/>
                    <a:pt x="465595" y="351654"/>
                    <a:pt x="433845" y="354194"/>
                  </a:cubicBezTo>
                  <a:cubicBezTo>
                    <a:pt x="383045" y="356734"/>
                    <a:pt x="283985" y="338954"/>
                    <a:pt x="226835" y="328794"/>
                  </a:cubicBezTo>
                  <a:cubicBezTo>
                    <a:pt x="184925" y="322444"/>
                    <a:pt x="153175" y="316094"/>
                    <a:pt x="122695" y="305934"/>
                  </a:cubicBezTo>
                  <a:cubicBezTo>
                    <a:pt x="97295" y="295774"/>
                    <a:pt x="74435" y="290694"/>
                    <a:pt x="55385" y="271644"/>
                  </a:cubicBezTo>
                  <a:cubicBezTo>
                    <a:pt x="32525" y="250054"/>
                    <a:pt x="8395" y="206874"/>
                    <a:pt x="2045" y="175124"/>
                  </a:cubicBezTo>
                  <a:cubicBezTo>
                    <a:pt x="-3035" y="149724"/>
                    <a:pt x="2045" y="124324"/>
                    <a:pt x="9665" y="101464"/>
                  </a:cubicBezTo>
                  <a:cubicBezTo>
                    <a:pt x="17285" y="78604"/>
                    <a:pt x="32525" y="55744"/>
                    <a:pt x="50305" y="39234"/>
                  </a:cubicBezTo>
                  <a:cubicBezTo>
                    <a:pt x="68085" y="22724"/>
                    <a:pt x="92215" y="8754"/>
                    <a:pt x="115075" y="3674"/>
                  </a:cubicBezTo>
                  <a:cubicBezTo>
                    <a:pt x="139205" y="-2676"/>
                    <a:pt x="190005" y="1134"/>
                    <a:pt x="190005" y="1134"/>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24" name="Group 24"/>
          <p:cNvGrpSpPr/>
          <p:nvPr/>
        </p:nvGrpSpPr>
        <p:grpSpPr>
          <a:xfrm>
            <a:off x="6757035" y="4398010"/>
            <a:ext cx="213360" cy="233045"/>
            <a:chOff x="0" y="0"/>
            <a:chExt cx="426720" cy="466090"/>
          </a:xfrm>
        </p:grpSpPr>
        <p:sp>
          <p:nvSpPr>
            <p:cNvPr id="25" name="Freeform 25"/>
            <p:cNvSpPr/>
            <p:nvPr/>
          </p:nvSpPr>
          <p:spPr>
            <a:xfrm>
              <a:off x="50703" y="47122"/>
              <a:ext cx="325369" cy="368243"/>
            </a:xfrm>
            <a:custGeom>
              <a:avLst/>
              <a:gdLst/>
              <a:ahLst/>
              <a:cxnLst/>
              <a:rect l="l" t="t" r="r" b="b"/>
              <a:pathLst>
                <a:path w="325369" h="368243">
                  <a:moveTo>
                    <a:pt x="318867" y="201798"/>
                  </a:moveTo>
                  <a:cubicBezTo>
                    <a:pt x="265527" y="322448"/>
                    <a:pt x="256637" y="331338"/>
                    <a:pt x="240127" y="341498"/>
                  </a:cubicBezTo>
                  <a:cubicBezTo>
                    <a:pt x="217267" y="354198"/>
                    <a:pt x="176627" y="369438"/>
                    <a:pt x="144877" y="368168"/>
                  </a:cubicBezTo>
                  <a:cubicBezTo>
                    <a:pt x="114397" y="365628"/>
                    <a:pt x="75027" y="346578"/>
                    <a:pt x="53437" y="331338"/>
                  </a:cubicBezTo>
                  <a:cubicBezTo>
                    <a:pt x="38197" y="321178"/>
                    <a:pt x="30577" y="311018"/>
                    <a:pt x="21687" y="293238"/>
                  </a:cubicBezTo>
                  <a:cubicBezTo>
                    <a:pt x="10257" y="270378"/>
                    <a:pt x="-1173" y="224658"/>
                    <a:pt x="97" y="197988"/>
                  </a:cubicBezTo>
                  <a:cubicBezTo>
                    <a:pt x="97" y="178938"/>
                    <a:pt x="3907" y="166238"/>
                    <a:pt x="12797" y="149728"/>
                  </a:cubicBezTo>
                  <a:cubicBezTo>
                    <a:pt x="26767" y="126868"/>
                    <a:pt x="58517" y="92578"/>
                    <a:pt x="80107" y="78608"/>
                  </a:cubicBezTo>
                  <a:cubicBezTo>
                    <a:pt x="96617" y="67178"/>
                    <a:pt x="109317" y="63368"/>
                    <a:pt x="128367" y="62098"/>
                  </a:cubicBezTo>
                  <a:cubicBezTo>
                    <a:pt x="153767" y="59558"/>
                    <a:pt x="200757" y="67178"/>
                    <a:pt x="224887" y="77338"/>
                  </a:cubicBezTo>
                  <a:cubicBezTo>
                    <a:pt x="242667" y="84958"/>
                    <a:pt x="252827" y="92578"/>
                    <a:pt x="264257" y="107818"/>
                  </a:cubicBezTo>
                  <a:cubicBezTo>
                    <a:pt x="280767" y="128138"/>
                    <a:pt x="301087" y="171318"/>
                    <a:pt x="306167" y="196718"/>
                  </a:cubicBezTo>
                  <a:cubicBezTo>
                    <a:pt x="309977" y="215768"/>
                    <a:pt x="307437" y="231008"/>
                    <a:pt x="303627" y="246248"/>
                  </a:cubicBezTo>
                  <a:cubicBezTo>
                    <a:pt x="299817" y="262758"/>
                    <a:pt x="296007" y="277998"/>
                    <a:pt x="285847" y="293238"/>
                  </a:cubicBezTo>
                  <a:cubicBezTo>
                    <a:pt x="270607" y="314828"/>
                    <a:pt x="238857" y="345308"/>
                    <a:pt x="210917" y="356738"/>
                  </a:cubicBezTo>
                  <a:cubicBezTo>
                    <a:pt x="181707" y="368168"/>
                    <a:pt x="138527" y="366898"/>
                    <a:pt x="111857" y="361818"/>
                  </a:cubicBezTo>
                  <a:cubicBezTo>
                    <a:pt x="94077" y="359278"/>
                    <a:pt x="81377" y="352928"/>
                    <a:pt x="67407" y="341498"/>
                  </a:cubicBezTo>
                  <a:cubicBezTo>
                    <a:pt x="47087" y="324988"/>
                    <a:pt x="17877" y="293238"/>
                    <a:pt x="7717" y="264028"/>
                  </a:cubicBezTo>
                  <a:cubicBezTo>
                    <a:pt x="-2443" y="233548"/>
                    <a:pt x="-1173" y="199258"/>
                    <a:pt x="7717" y="164968"/>
                  </a:cubicBezTo>
                  <a:cubicBezTo>
                    <a:pt x="16607" y="125598"/>
                    <a:pt x="42007" y="69718"/>
                    <a:pt x="67407" y="43048"/>
                  </a:cubicBezTo>
                  <a:cubicBezTo>
                    <a:pt x="85187" y="23998"/>
                    <a:pt x="108047" y="12568"/>
                    <a:pt x="130907" y="6218"/>
                  </a:cubicBezTo>
                  <a:cubicBezTo>
                    <a:pt x="153767" y="-132"/>
                    <a:pt x="179167" y="-2672"/>
                    <a:pt x="203297" y="3678"/>
                  </a:cubicBezTo>
                  <a:cubicBezTo>
                    <a:pt x="233777" y="11298"/>
                    <a:pt x="275687" y="37968"/>
                    <a:pt x="296007" y="62098"/>
                  </a:cubicBezTo>
                  <a:cubicBezTo>
                    <a:pt x="312517" y="81148"/>
                    <a:pt x="320137" y="105278"/>
                    <a:pt x="323947" y="129408"/>
                  </a:cubicBezTo>
                  <a:cubicBezTo>
                    <a:pt x="329027" y="152268"/>
                    <a:pt x="318867" y="201798"/>
                    <a:pt x="318867" y="201798"/>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26" name="Group 26"/>
          <p:cNvGrpSpPr/>
          <p:nvPr/>
        </p:nvGrpSpPr>
        <p:grpSpPr>
          <a:xfrm>
            <a:off x="6807835" y="4448175"/>
            <a:ext cx="201930" cy="201930"/>
            <a:chOff x="0" y="0"/>
            <a:chExt cx="403860" cy="403860"/>
          </a:xfrm>
        </p:grpSpPr>
        <p:sp>
          <p:nvSpPr>
            <p:cNvPr id="27" name="Freeform 27"/>
            <p:cNvSpPr/>
            <p:nvPr/>
          </p:nvSpPr>
          <p:spPr>
            <a:xfrm>
              <a:off x="50607" y="48720"/>
              <a:ext cx="297373" cy="304534"/>
            </a:xfrm>
            <a:custGeom>
              <a:avLst/>
              <a:gdLst/>
              <a:ahLst/>
              <a:cxnLst/>
              <a:rect l="l" t="t" r="r" b="b"/>
              <a:pathLst>
                <a:path w="297373" h="304534">
                  <a:moveTo>
                    <a:pt x="297373" y="106220"/>
                  </a:moveTo>
                  <a:cubicBezTo>
                    <a:pt x="297373" y="202740"/>
                    <a:pt x="287213" y="226870"/>
                    <a:pt x="271973" y="245920"/>
                  </a:cubicBezTo>
                  <a:cubicBezTo>
                    <a:pt x="258003" y="264970"/>
                    <a:pt x="236413" y="281480"/>
                    <a:pt x="214823" y="291640"/>
                  </a:cubicBezTo>
                  <a:cubicBezTo>
                    <a:pt x="193233" y="300530"/>
                    <a:pt x="166563" y="305610"/>
                    <a:pt x="142433" y="304340"/>
                  </a:cubicBezTo>
                  <a:cubicBezTo>
                    <a:pt x="119573" y="303070"/>
                    <a:pt x="92903" y="294180"/>
                    <a:pt x="73853" y="282750"/>
                  </a:cubicBezTo>
                  <a:cubicBezTo>
                    <a:pt x="53533" y="270050"/>
                    <a:pt x="34483" y="251000"/>
                    <a:pt x="21783" y="230680"/>
                  </a:cubicBezTo>
                  <a:cubicBezTo>
                    <a:pt x="9083" y="210360"/>
                    <a:pt x="1463" y="184960"/>
                    <a:pt x="193" y="160830"/>
                  </a:cubicBezTo>
                  <a:cubicBezTo>
                    <a:pt x="-1077" y="137970"/>
                    <a:pt x="4003" y="111300"/>
                    <a:pt x="12893" y="89710"/>
                  </a:cubicBezTo>
                  <a:cubicBezTo>
                    <a:pt x="23053" y="68120"/>
                    <a:pt x="39563" y="46530"/>
                    <a:pt x="58613" y="32560"/>
                  </a:cubicBezTo>
                  <a:cubicBezTo>
                    <a:pt x="76393" y="17320"/>
                    <a:pt x="101793" y="5890"/>
                    <a:pt x="124653" y="2080"/>
                  </a:cubicBezTo>
                  <a:cubicBezTo>
                    <a:pt x="147513" y="-1730"/>
                    <a:pt x="175453" y="-460"/>
                    <a:pt x="197043" y="7160"/>
                  </a:cubicBezTo>
                  <a:cubicBezTo>
                    <a:pt x="219903" y="13510"/>
                    <a:pt x="260543" y="43990"/>
                    <a:pt x="260543" y="43990"/>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28" name="Group 28"/>
          <p:cNvGrpSpPr/>
          <p:nvPr/>
        </p:nvGrpSpPr>
        <p:grpSpPr>
          <a:xfrm>
            <a:off x="5306061" y="4865370"/>
            <a:ext cx="404495" cy="605790"/>
            <a:chOff x="0" y="0"/>
            <a:chExt cx="808990" cy="1211580"/>
          </a:xfrm>
        </p:grpSpPr>
        <p:sp>
          <p:nvSpPr>
            <p:cNvPr id="29" name="Freeform 29"/>
            <p:cNvSpPr/>
            <p:nvPr/>
          </p:nvSpPr>
          <p:spPr>
            <a:xfrm>
              <a:off x="50763" y="47208"/>
              <a:ext cx="707469" cy="1114168"/>
            </a:xfrm>
            <a:custGeom>
              <a:avLst/>
              <a:gdLst/>
              <a:ahLst/>
              <a:cxnLst/>
              <a:rect l="l" t="t" r="r" b="b"/>
              <a:pathLst>
                <a:path w="707469" h="1114168">
                  <a:moveTo>
                    <a:pt x="680757" y="241082"/>
                  </a:moveTo>
                  <a:cubicBezTo>
                    <a:pt x="504227" y="514132"/>
                    <a:pt x="457237" y="550962"/>
                    <a:pt x="420407" y="601762"/>
                  </a:cubicBezTo>
                  <a:cubicBezTo>
                    <a:pt x="382307" y="652562"/>
                    <a:pt x="311187" y="724952"/>
                    <a:pt x="321347" y="765592"/>
                  </a:cubicBezTo>
                  <a:cubicBezTo>
                    <a:pt x="332777" y="803692"/>
                    <a:pt x="436917" y="815122"/>
                    <a:pt x="463587" y="843062"/>
                  </a:cubicBezTo>
                  <a:cubicBezTo>
                    <a:pt x="478827" y="859572"/>
                    <a:pt x="482637" y="873542"/>
                    <a:pt x="487717" y="893862"/>
                  </a:cubicBezTo>
                  <a:cubicBezTo>
                    <a:pt x="492797" y="923072"/>
                    <a:pt x="490257" y="976412"/>
                    <a:pt x="481367" y="1004352"/>
                  </a:cubicBezTo>
                  <a:cubicBezTo>
                    <a:pt x="475017" y="1024672"/>
                    <a:pt x="464857" y="1038642"/>
                    <a:pt x="453427" y="1052612"/>
                  </a:cubicBezTo>
                  <a:cubicBezTo>
                    <a:pt x="440727" y="1066582"/>
                    <a:pt x="429297" y="1079282"/>
                    <a:pt x="410247" y="1089442"/>
                  </a:cubicBezTo>
                  <a:cubicBezTo>
                    <a:pt x="383577" y="1102142"/>
                    <a:pt x="336587" y="1117382"/>
                    <a:pt x="302297" y="1113572"/>
                  </a:cubicBezTo>
                  <a:cubicBezTo>
                    <a:pt x="266737" y="1109762"/>
                    <a:pt x="227367" y="1090712"/>
                    <a:pt x="200697" y="1066582"/>
                  </a:cubicBezTo>
                  <a:cubicBezTo>
                    <a:pt x="175297" y="1043722"/>
                    <a:pt x="154977" y="1004352"/>
                    <a:pt x="148627" y="970062"/>
                  </a:cubicBezTo>
                  <a:cubicBezTo>
                    <a:pt x="143547" y="934502"/>
                    <a:pt x="149897" y="891322"/>
                    <a:pt x="166407" y="859572"/>
                  </a:cubicBezTo>
                  <a:cubicBezTo>
                    <a:pt x="182917" y="829092"/>
                    <a:pt x="221017" y="798612"/>
                    <a:pt x="246417" y="783372"/>
                  </a:cubicBezTo>
                  <a:cubicBezTo>
                    <a:pt x="265467" y="773212"/>
                    <a:pt x="281977" y="770672"/>
                    <a:pt x="301027" y="768132"/>
                  </a:cubicBezTo>
                  <a:cubicBezTo>
                    <a:pt x="318807" y="766862"/>
                    <a:pt x="336587" y="765592"/>
                    <a:pt x="356907" y="770672"/>
                  </a:cubicBezTo>
                  <a:cubicBezTo>
                    <a:pt x="384847" y="779562"/>
                    <a:pt x="430567" y="807502"/>
                    <a:pt x="452157" y="827822"/>
                  </a:cubicBezTo>
                  <a:cubicBezTo>
                    <a:pt x="467397" y="843062"/>
                    <a:pt x="475017" y="855762"/>
                    <a:pt x="481367" y="876082"/>
                  </a:cubicBezTo>
                  <a:cubicBezTo>
                    <a:pt x="490257" y="904022"/>
                    <a:pt x="496607" y="952282"/>
                    <a:pt x="487717" y="986572"/>
                  </a:cubicBezTo>
                  <a:cubicBezTo>
                    <a:pt x="478827" y="1020862"/>
                    <a:pt x="448347" y="1058962"/>
                    <a:pt x="425487" y="1078012"/>
                  </a:cubicBezTo>
                  <a:cubicBezTo>
                    <a:pt x="410247" y="1093252"/>
                    <a:pt x="396277" y="1099602"/>
                    <a:pt x="375957" y="1104682"/>
                  </a:cubicBezTo>
                  <a:cubicBezTo>
                    <a:pt x="346747" y="1112302"/>
                    <a:pt x="298487" y="1116112"/>
                    <a:pt x="265467" y="1105952"/>
                  </a:cubicBezTo>
                  <a:cubicBezTo>
                    <a:pt x="232447" y="1094522"/>
                    <a:pt x="199427" y="1042452"/>
                    <a:pt x="176567" y="1038642"/>
                  </a:cubicBezTo>
                  <a:cubicBezTo>
                    <a:pt x="165137" y="1036102"/>
                    <a:pt x="158787" y="1051342"/>
                    <a:pt x="147357" y="1047532"/>
                  </a:cubicBezTo>
                  <a:cubicBezTo>
                    <a:pt x="121957" y="1036102"/>
                    <a:pt x="80047" y="942122"/>
                    <a:pt x="54647" y="888782"/>
                  </a:cubicBezTo>
                  <a:cubicBezTo>
                    <a:pt x="30517" y="839252"/>
                    <a:pt x="-1233" y="788452"/>
                    <a:pt x="37" y="737652"/>
                  </a:cubicBezTo>
                  <a:cubicBezTo>
                    <a:pt x="1307" y="686852"/>
                    <a:pt x="36867" y="634782"/>
                    <a:pt x="60997" y="585252"/>
                  </a:cubicBezTo>
                  <a:cubicBezTo>
                    <a:pt x="85127" y="536992"/>
                    <a:pt x="113067" y="490002"/>
                    <a:pt x="147357" y="444282"/>
                  </a:cubicBezTo>
                  <a:cubicBezTo>
                    <a:pt x="182917" y="396022"/>
                    <a:pt x="228637" y="360462"/>
                    <a:pt x="270547" y="307122"/>
                  </a:cubicBezTo>
                  <a:cubicBezTo>
                    <a:pt x="321347" y="239812"/>
                    <a:pt x="374687" y="117892"/>
                    <a:pt x="425487" y="67092"/>
                  </a:cubicBezTo>
                  <a:cubicBezTo>
                    <a:pt x="455967" y="34072"/>
                    <a:pt x="481367" y="12482"/>
                    <a:pt x="515657" y="3592"/>
                  </a:cubicBezTo>
                  <a:cubicBezTo>
                    <a:pt x="548677" y="-5298"/>
                    <a:pt x="595667" y="3592"/>
                    <a:pt x="624877" y="16292"/>
                  </a:cubicBezTo>
                  <a:cubicBezTo>
                    <a:pt x="647737" y="26452"/>
                    <a:pt x="666787" y="45502"/>
                    <a:pt x="680757" y="64552"/>
                  </a:cubicBezTo>
                  <a:cubicBezTo>
                    <a:pt x="693457" y="84872"/>
                    <a:pt x="704887" y="109002"/>
                    <a:pt x="707427" y="134402"/>
                  </a:cubicBezTo>
                  <a:cubicBezTo>
                    <a:pt x="708697" y="166152"/>
                    <a:pt x="680757" y="241082"/>
                    <a:pt x="680757" y="241082"/>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30" name="Group 30"/>
          <p:cNvGrpSpPr/>
          <p:nvPr/>
        </p:nvGrpSpPr>
        <p:grpSpPr>
          <a:xfrm>
            <a:off x="5289550" y="5208905"/>
            <a:ext cx="201930" cy="201930"/>
            <a:chOff x="0" y="0"/>
            <a:chExt cx="403860" cy="403860"/>
          </a:xfrm>
        </p:grpSpPr>
        <p:sp>
          <p:nvSpPr>
            <p:cNvPr id="31" name="Freeform 31"/>
            <p:cNvSpPr/>
            <p:nvPr/>
          </p:nvSpPr>
          <p:spPr>
            <a:xfrm>
              <a:off x="50564" y="48098"/>
              <a:ext cx="297416" cy="304340"/>
            </a:xfrm>
            <a:custGeom>
              <a:avLst/>
              <a:gdLst/>
              <a:ahLst/>
              <a:cxnLst/>
              <a:rect l="l" t="t" r="r" b="b"/>
              <a:pathLst>
                <a:path w="297416" h="304340">
                  <a:moveTo>
                    <a:pt x="297416" y="106842"/>
                  </a:moveTo>
                  <a:cubicBezTo>
                    <a:pt x="297416" y="203362"/>
                    <a:pt x="285986" y="227492"/>
                    <a:pt x="272016" y="246542"/>
                  </a:cubicBezTo>
                  <a:cubicBezTo>
                    <a:pt x="258046" y="264322"/>
                    <a:pt x="236456" y="280832"/>
                    <a:pt x="214866" y="290992"/>
                  </a:cubicBezTo>
                  <a:cubicBezTo>
                    <a:pt x="193276" y="301152"/>
                    <a:pt x="166606" y="306232"/>
                    <a:pt x="142476" y="303692"/>
                  </a:cubicBezTo>
                  <a:cubicBezTo>
                    <a:pt x="119616" y="302422"/>
                    <a:pt x="92946" y="294802"/>
                    <a:pt x="72626" y="282102"/>
                  </a:cubicBezTo>
                  <a:cubicBezTo>
                    <a:pt x="53576" y="270672"/>
                    <a:pt x="33256" y="251622"/>
                    <a:pt x="21826" y="231302"/>
                  </a:cubicBezTo>
                  <a:cubicBezTo>
                    <a:pt x="9126" y="210982"/>
                    <a:pt x="1506" y="184312"/>
                    <a:pt x="236" y="161452"/>
                  </a:cubicBezTo>
                  <a:cubicBezTo>
                    <a:pt x="-1034" y="137322"/>
                    <a:pt x="2776" y="110652"/>
                    <a:pt x="12936" y="89062"/>
                  </a:cubicBezTo>
                  <a:cubicBezTo>
                    <a:pt x="23096" y="67472"/>
                    <a:pt x="39606" y="47152"/>
                    <a:pt x="58656" y="31912"/>
                  </a:cubicBezTo>
                  <a:cubicBezTo>
                    <a:pt x="76436" y="17942"/>
                    <a:pt x="101836" y="6512"/>
                    <a:pt x="124696" y="2702"/>
                  </a:cubicBezTo>
                  <a:cubicBezTo>
                    <a:pt x="147556" y="-2378"/>
                    <a:pt x="174226" y="162"/>
                    <a:pt x="197086" y="6512"/>
                  </a:cubicBezTo>
                  <a:cubicBezTo>
                    <a:pt x="219946" y="14132"/>
                    <a:pt x="259316" y="44612"/>
                    <a:pt x="259316" y="44612"/>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32" name="Group 32"/>
          <p:cNvGrpSpPr/>
          <p:nvPr/>
        </p:nvGrpSpPr>
        <p:grpSpPr>
          <a:xfrm>
            <a:off x="6487161" y="4837430"/>
            <a:ext cx="353695" cy="457835"/>
            <a:chOff x="0" y="0"/>
            <a:chExt cx="707390" cy="915670"/>
          </a:xfrm>
        </p:grpSpPr>
        <p:sp>
          <p:nvSpPr>
            <p:cNvPr id="33" name="Freeform 33"/>
            <p:cNvSpPr/>
            <p:nvPr/>
          </p:nvSpPr>
          <p:spPr>
            <a:xfrm>
              <a:off x="50800" y="48034"/>
              <a:ext cx="604705" cy="815752"/>
            </a:xfrm>
            <a:custGeom>
              <a:avLst/>
              <a:gdLst/>
              <a:ahLst/>
              <a:cxnLst/>
              <a:rect l="l" t="t" r="r" b="b"/>
              <a:pathLst>
                <a:path w="604705" h="815752">
                  <a:moveTo>
                    <a:pt x="300990" y="100556"/>
                  </a:moveTo>
                  <a:cubicBezTo>
                    <a:pt x="394970" y="383766"/>
                    <a:pt x="424180" y="426946"/>
                    <a:pt x="458470" y="461236"/>
                  </a:cubicBezTo>
                  <a:cubicBezTo>
                    <a:pt x="487680" y="491716"/>
                    <a:pt x="534670" y="509496"/>
                    <a:pt x="556260" y="531086"/>
                  </a:cubicBezTo>
                  <a:cubicBezTo>
                    <a:pt x="571500" y="546326"/>
                    <a:pt x="580390" y="559026"/>
                    <a:pt x="588010" y="575536"/>
                  </a:cubicBezTo>
                  <a:cubicBezTo>
                    <a:pt x="595630" y="592046"/>
                    <a:pt x="603250" y="607286"/>
                    <a:pt x="604520" y="627606"/>
                  </a:cubicBezTo>
                  <a:cubicBezTo>
                    <a:pt x="605790" y="656816"/>
                    <a:pt x="600710" y="703806"/>
                    <a:pt x="582930" y="733016"/>
                  </a:cubicBezTo>
                  <a:cubicBezTo>
                    <a:pt x="566420" y="762226"/>
                    <a:pt x="534670" y="790166"/>
                    <a:pt x="504190" y="804136"/>
                  </a:cubicBezTo>
                  <a:cubicBezTo>
                    <a:pt x="472440" y="816836"/>
                    <a:pt x="425450" y="816836"/>
                    <a:pt x="396240" y="811756"/>
                  </a:cubicBezTo>
                  <a:cubicBezTo>
                    <a:pt x="377190" y="809216"/>
                    <a:pt x="361950" y="800326"/>
                    <a:pt x="346710" y="790166"/>
                  </a:cubicBezTo>
                  <a:cubicBezTo>
                    <a:pt x="332740" y="781276"/>
                    <a:pt x="318770" y="771116"/>
                    <a:pt x="307340" y="754606"/>
                  </a:cubicBezTo>
                  <a:cubicBezTo>
                    <a:pt x="290830" y="730476"/>
                    <a:pt x="270510" y="687296"/>
                    <a:pt x="270510" y="654276"/>
                  </a:cubicBezTo>
                  <a:cubicBezTo>
                    <a:pt x="269240" y="619986"/>
                    <a:pt x="281940" y="579346"/>
                    <a:pt x="302260" y="551406"/>
                  </a:cubicBezTo>
                  <a:cubicBezTo>
                    <a:pt x="321310" y="523466"/>
                    <a:pt x="361950" y="499336"/>
                    <a:pt x="388620" y="489176"/>
                  </a:cubicBezTo>
                  <a:cubicBezTo>
                    <a:pt x="407670" y="481556"/>
                    <a:pt x="422910" y="480286"/>
                    <a:pt x="443230" y="481556"/>
                  </a:cubicBezTo>
                  <a:cubicBezTo>
                    <a:pt x="471170" y="485366"/>
                    <a:pt x="519430" y="503146"/>
                    <a:pt x="543560" y="519656"/>
                  </a:cubicBezTo>
                  <a:cubicBezTo>
                    <a:pt x="560070" y="531086"/>
                    <a:pt x="570230" y="541246"/>
                    <a:pt x="579120" y="560296"/>
                  </a:cubicBezTo>
                  <a:cubicBezTo>
                    <a:pt x="593090" y="585696"/>
                    <a:pt x="604520" y="635226"/>
                    <a:pt x="604520" y="664436"/>
                  </a:cubicBezTo>
                  <a:cubicBezTo>
                    <a:pt x="604520" y="684756"/>
                    <a:pt x="600710" y="698726"/>
                    <a:pt x="591820" y="716506"/>
                  </a:cubicBezTo>
                  <a:cubicBezTo>
                    <a:pt x="577850" y="741906"/>
                    <a:pt x="549910" y="778736"/>
                    <a:pt x="519430" y="795246"/>
                  </a:cubicBezTo>
                  <a:cubicBezTo>
                    <a:pt x="490220" y="811756"/>
                    <a:pt x="443230" y="816836"/>
                    <a:pt x="414020" y="815566"/>
                  </a:cubicBezTo>
                  <a:cubicBezTo>
                    <a:pt x="393700" y="814296"/>
                    <a:pt x="383540" y="813026"/>
                    <a:pt x="363220" y="799056"/>
                  </a:cubicBezTo>
                  <a:cubicBezTo>
                    <a:pt x="313690" y="769846"/>
                    <a:pt x="207010" y="653006"/>
                    <a:pt x="156210" y="585696"/>
                  </a:cubicBezTo>
                  <a:cubicBezTo>
                    <a:pt x="118110" y="534896"/>
                    <a:pt x="96520" y="496796"/>
                    <a:pt x="72390" y="438376"/>
                  </a:cubicBezTo>
                  <a:cubicBezTo>
                    <a:pt x="41910" y="363446"/>
                    <a:pt x="0" y="236446"/>
                    <a:pt x="0" y="166596"/>
                  </a:cubicBezTo>
                  <a:cubicBezTo>
                    <a:pt x="0" y="123416"/>
                    <a:pt x="12700" y="87856"/>
                    <a:pt x="29210" y="61186"/>
                  </a:cubicBezTo>
                  <a:cubicBezTo>
                    <a:pt x="43180" y="39596"/>
                    <a:pt x="62230" y="23086"/>
                    <a:pt x="86360" y="12926"/>
                  </a:cubicBezTo>
                  <a:cubicBezTo>
                    <a:pt x="115570" y="1496"/>
                    <a:pt x="165100" y="-3584"/>
                    <a:pt x="195580" y="2766"/>
                  </a:cubicBezTo>
                  <a:cubicBezTo>
                    <a:pt x="220980" y="7846"/>
                    <a:pt x="242570" y="23086"/>
                    <a:pt x="260350" y="39596"/>
                  </a:cubicBezTo>
                  <a:cubicBezTo>
                    <a:pt x="278130" y="54836"/>
                    <a:pt x="300990" y="101826"/>
                    <a:pt x="300990" y="101826"/>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34" name="Group 34"/>
          <p:cNvGrpSpPr/>
          <p:nvPr/>
        </p:nvGrpSpPr>
        <p:grpSpPr>
          <a:xfrm>
            <a:off x="6572886" y="4999990"/>
            <a:ext cx="203835" cy="206375"/>
            <a:chOff x="0" y="0"/>
            <a:chExt cx="407670" cy="412750"/>
          </a:xfrm>
        </p:grpSpPr>
        <p:sp>
          <p:nvSpPr>
            <p:cNvPr id="35" name="Freeform 35"/>
            <p:cNvSpPr/>
            <p:nvPr/>
          </p:nvSpPr>
          <p:spPr>
            <a:xfrm>
              <a:off x="50639" y="50246"/>
              <a:ext cx="306231" cy="311778"/>
            </a:xfrm>
            <a:custGeom>
              <a:avLst/>
              <a:gdLst/>
              <a:ahLst/>
              <a:cxnLst/>
              <a:rect l="l" t="t" r="r" b="b"/>
              <a:pathLst>
                <a:path w="306231" h="311778">
                  <a:moveTo>
                    <a:pt x="306231" y="159304"/>
                  </a:moveTo>
                  <a:cubicBezTo>
                    <a:pt x="264321" y="267254"/>
                    <a:pt x="255431" y="276144"/>
                    <a:pt x="238921" y="285034"/>
                  </a:cubicBezTo>
                  <a:cubicBezTo>
                    <a:pt x="216061" y="297734"/>
                    <a:pt x="171611" y="310434"/>
                    <a:pt x="144941" y="311704"/>
                  </a:cubicBezTo>
                  <a:cubicBezTo>
                    <a:pt x="125891" y="311704"/>
                    <a:pt x="113191" y="309164"/>
                    <a:pt x="96681" y="300274"/>
                  </a:cubicBezTo>
                  <a:cubicBezTo>
                    <a:pt x="73821" y="288844"/>
                    <a:pt x="38261" y="258364"/>
                    <a:pt x="21751" y="238044"/>
                  </a:cubicBezTo>
                  <a:cubicBezTo>
                    <a:pt x="11591" y="222804"/>
                    <a:pt x="6511" y="210104"/>
                    <a:pt x="3971" y="191054"/>
                  </a:cubicBezTo>
                  <a:cubicBezTo>
                    <a:pt x="161" y="165654"/>
                    <a:pt x="5241" y="118664"/>
                    <a:pt x="14131" y="94534"/>
                  </a:cubicBezTo>
                  <a:cubicBezTo>
                    <a:pt x="20481" y="76754"/>
                    <a:pt x="30641" y="65324"/>
                    <a:pt x="42071" y="53894"/>
                  </a:cubicBezTo>
                  <a:cubicBezTo>
                    <a:pt x="53501" y="42464"/>
                    <a:pt x="64931" y="31034"/>
                    <a:pt x="81441" y="23414"/>
                  </a:cubicBezTo>
                  <a:cubicBezTo>
                    <a:pt x="105571" y="13254"/>
                    <a:pt x="147481" y="3094"/>
                    <a:pt x="177961" y="8174"/>
                  </a:cubicBezTo>
                  <a:cubicBezTo>
                    <a:pt x="208441" y="13254"/>
                    <a:pt x="244001" y="36114"/>
                    <a:pt x="264321" y="53894"/>
                  </a:cubicBezTo>
                  <a:cubicBezTo>
                    <a:pt x="278291" y="66594"/>
                    <a:pt x="285911" y="76754"/>
                    <a:pt x="292261" y="94534"/>
                  </a:cubicBezTo>
                  <a:cubicBezTo>
                    <a:pt x="301151" y="118664"/>
                    <a:pt x="306231" y="165654"/>
                    <a:pt x="302421" y="191054"/>
                  </a:cubicBezTo>
                  <a:cubicBezTo>
                    <a:pt x="299881" y="210104"/>
                    <a:pt x="292261" y="224074"/>
                    <a:pt x="284641" y="238044"/>
                  </a:cubicBezTo>
                  <a:cubicBezTo>
                    <a:pt x="275751" y="252014"/>
                    <a:pt x="266861" y="264714"/>
                    <a:pt x="251621" y="274874"/>
                  </a:cubicBezTo>
                  <a:cubicBezTo>
                    <a:pt x="231301" y="290114"/>
                    <a:pt x="191931" y="309164"/>
                    <a:pt x="161451" y="311704"/>
                  </a:cubicBezTo>
                  <a:cubicBezTo>
                    <a:pt x="130971" y="312974"/>
                    <a:pt x="90331" y="297734"/>
                    <a:pt x="67471" y="285034"/>
                  </a:cubicBezTo>
                  <a:cubicBezTo>
                    <a:pt x="50961" y="276144"/>
                    <a:pt x="42071" y="267254"/>
                    <a:pt x="31911" y="250744"/>
                  </a:cubicBezTo>
                  <a:cubicBezTo>
                    <a:pt x="17941" y="229154"/>
                    <a:pt x="2701" y="187244"/>
                    <a:pt x="161" y="159304"/>
                  </a:cubicBezTo>
                  <a:cubicBezTo>
                    <a:pt x="-1109" y="133904"/>
                    <a:pt x="5241" y="108504"/>
                    <a:pt x="15401" y="86914"/>
                  </a:cubicBezTo>
                  <a:cubicBezTo>
                    <a:pt x="25561" y="65324"/>
                    <a:pt x="39531" y="45004"/>
                    <a:pt x="61121" y="29764"/>
                  </a:cubicBezTo>
                  <a:cubicBezTo>
                    <a:pt x="87791" y="13254"/>
                    <a:pt x="132241" y="-3256"/>
                    <a:pt x="165261" y="554"/>
                  </a:cubicBezTo>
                  <a:cubicBezTo>
                    <a:pt x="199551" y="3094"/>
                    <a:pt x="240191" y="22144"/>
                    <a:pt x="263051" y="46274"/>
                  </a:cubicBezTo>
                  <a:cubicBezTo>
                    <a:pt x="287181" y="70404"/>
                    <a:pt x="306231" y="146604"/>
                    <a:pt x="306231" y="146604"/>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36" name="Group 36"/>
          <p:cNvGrpSpPr/>
          <p:nvPr/>
        </p:nvGrpSpPr>
        <p:grpSpPr>
          <a:xfrm>
            <a:off x="6584315" y="5015230"/>
            <a:ext cx="208280" cy="202565"/>
            <a:chOff x="0" y="0"/>
            <a:chExt cx="416560" cy="405130"/>
          </a:xfrm>
        </p:grpSpPr>
        <p:sp>
          <p:nvSpPr>
            <p:cNvPr id="37" name="Freeform 37"/>
            <p:cNvSpPr/>
            <p:nvPr/>
          </p:nvSpPr>
          <p:spPr>
            <a:xfrm>
              <a:off x="47861" y="49693"/>
              <a:ext cx="319345" cy="305508"/>
            </a:xfrm>
            <a:custGeom>
              <a:avLst/>
              <a:gdLst/>
              <a:ahLst/>
              <a:cxnLst/>
              <a:rect l="l" t="t" r="r" b="b"/>
              <a:pathLst>
                <a:path w="319345" h="305508">
                  <a:moveTo>
                    <a:pt x="232809" y="17617"/>
                  </a:moveTo>
                  <a:cubicBezTo>
                    <a:pt x="289959" y="65877"/>
                    <a:pt x="310279" y="107787"/>
                    <a:pt x="316629" y="133187"/>
                  </a:cubicBezTo>
                  <a:cubicBezTo>
                    <a:pt x="320439" y="152237"/>
                    <a:pt x="320439" y="164937"/>
                    <a:pt x="315359" y="182717"/>
                  </a:cubicBezTo>
                  <a:cubicBezTo>
                    <a:pt x="307739" y="208117"/>
                    <a:pt x="284879" y="248757"/>
                    <a:pt x="265829" y="267807"/>
                  </a:cubicBezTo>
                  <a:cubicBezTo>
                    <a:pt x="253129" y="281777"/>
                    <a:pt x="242969" y="289397"/>
                    <a:pt x="225189" y="294477"/>
                  </a:cubicBezTo>
                  <a:cubicBezTo>
                    <a:pt x="199789" y="303367"/>
                    <a:pt x="152799" y="307177"/>
                    <a:pt x="127399" y="302097"/>
                  </a:cubicBezTo>
                  <a:cubicBezTo>
                    <a:pt x="108349" y="299557"/>
                    <a:pt x="96919" y="294477"/>
                    <a:pt x="81679" y="283047"/>
                  </a:cubicBezTo>
                  <a:cubicBezTo>
                    <a:pt x="61359" y="266537"/>
                    <a:pt x="32149" y="229707"/>
                    <a:pt x="20719" y="206847"/>
                  </a:cubicBezTo>
                  <a:cubicBezTo>
                    <a:pt x="13099" y="189067"/>
                    <a:pt x="10559" y="176367"/>
                    <a:pt x="11829" y="157317"/>
                  </a:cubicBezTo>
                  <a:cubicBezTo>
                    <a:pt x="13099" y="131917"/>
                    <a:pt x="27069" y="86197"/>
                    <a:pt x="41039" y="64607"/>
                  </a:cubicBezTo>
                  <a:cubicBezTo>
                    <a:pt x="49929" y="48097"/>
                    <a:pt x="60089" y="39207"/>
                    <a:pt x="75329" y="29047"/>
                  </a:cubicBezTo>
                  <a:cubicBezTo>
                    <a:pt x="98189" y="16347"/>
                    <a:pt x="138829" y="-163"/>
                    <a:pt x="169309" y="1107"/>
                  </a:cubicBezTo>
                  <a:cubicBezTo>
                    <a:pt x="199789" y="2377"/>
                    <a:pt x="239159" y="20157"/>
                    <a:pt x="260749" y="35397"/>
                  </a:cubicBezTo>
                  <a:cubicBezTo>
                    <a:pt x="275989" y="45557"/>
                    <a:pt x="284879" y="55717"/>
                    <a:pt x="293769" y="72227"/>
                  </a:cubicBezTo>
                  <a:cubicBezTo>
                    <a:pt x="306469" y="95087"/>
                    <a:pt x="316629" y="140807"/>
                    <a:pt x="316629" y="167477"/>
                  </a:cubicBezTo>
                  <a:cubicBezTo>
                    <a:pt x="316629" y="185257"/>
                    <a:pt x="314089" y="197957"/>
                    <a:pt x="305199" y="214467"/>
                  </a:cubicBezTo>
                  <a:cubicBezTo>
                    <a:pt x="292499" y="238597"/>
                    <a:pt x="260749" y="272887"/>
                    <a:pt x="239159" y="286857"/>
                  </a:cubicBezTo>
                  <a:cubicBezTo>
                    <a:pt x="223919" y="298287"/>
                    <a:pt x="211219" y="302097"/>
                    <a:pt x="193439" y="304637"/>
                  </a:cubicBezTo>
                  <a:cubicBezTo>
                    <a:pt x="166769" y="307177"/>
                    <a:pt x="124859" y="304637"/>
                    <a:pt x="95649" y="290667"/>
                  </a:cubicBezTo>
                  <a:cubicBezTo>
                    <a:pt x="65169" y="276697"/>
                    <a:pt x="30879" y="247487"/>
                    <a:pt x="15639" y="218277"/>
                  </a:cubicBezTo>
                  <a:cubicBezTo>
                    <a:pt x="399" y="187797"/>
                    <a:pt x="-3411" y="140807"/>
                    <a:pt x="2939" y="109057"/>
                  </a:cubicBezTo>
                  <a:cubicBezTo>
                    <a:pt x="8019" y="83657"/>
                    <a:pt x="21989" y="62067"/>
                    <a:pt x="38499" y="44287"/>
                  </a:cubicBezTo>
                  <a:cubicBezTo>
                    <a:pt x="53739" y="26507"/>
                    <a:pt x="74059" y="11267"/>
                    <a:pt x="99459" y="3647"/>
                  </a:cubicBezTo>
                  <a:cubicBezTo>
                    <a:pt x="128669" y="-5243"/>
                    <a:pt x="207409" y="4917"/>
                    <a:pt x="207409" y="4917"/>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38" name="Group 38"/>
          <p:cNvGrpSpPr/>
          <p:nvPr/>
        </p:nvGrpSpPr>
        <p:grpSpPr>
          <a:xfrm>
            <a:off x="6589395" y="5018405"/>
            <a:ext cx="206375" cy="207010"/>
            <a:chOff x="0" y="0"/>
            <a:chExt cx="412750" cy="414020"/>
          </a:xfrm>
        </p:grpSpPr>
        <p:sp>
          <p:nvSpPr>
            <p:cNvPr id="39" name="Freeform 39"/>
            <p:cNvSpPr/>
            <p:nvPr/>
          </p:nvSpPr>
          <p:spPr>
            <a:xfrm>
              <a:off x="49804" y="50362"/>
              <a:ext cx="313020" cy="313552"/>
            </a:xfrm>
            <a:custGeom>
              <a:avLst/>
              <a:gdLst/>
              <a:ahLst/>
              <a:cxnLst/>
              <a:rect l="l" t="t" r="r" b="b"/>
              <a:pathLst>
                <a:path w="313020" h="313552">
                  <a:moveTo>
                    <a:pt x="266426" y="51238"/>
                  </a:moveTo>
                  <a:cubicBezTo>
                    <a:pt x="305796" y="116008"/>
                    <a:pt x="314686" y="157918"/>
                    <a:pt x="308336" y="188398"/>
                  </a:cubicBezTo>
                  <a:cubicBezTo>
                    <a:pt x="303256" y="218878"/>
                    <a:pt x="279126" y="254438"/>
                    <a:pt x="261346" y="273488"/>
                  </a:cubicBezTo>
                  <a:cubicBezTo>
                    <a:pt x="248646" y="287458"/>
                    <a:pt x="234676" y="293808"/>
                    <a:pt x="219436" y="300158"/>
                  </a:cubicBezTo>
                  <a:cubicBezTo>
                    <a:pt x="204196" y="306508"/>
                    <a:pt x="190226" y="311588"/>
                    <a:pt x="171176" y="311588"/>
                  </a:cubicBezTo>
                  <a:cubicBezTo>
                    <a:pt x="144506" y="311588"/>
                    <a:pt x="102596" y="305238"/>
                    <a:pt x="75926" y="288728"/>
                  </a:cubicBezTo>
                  <a:cubicBezTo>
                    <a:pt x="50526" y="272218"/>
                    <a:pt x="26396" y="236658"/>
                    <a:pt x="14966" y="212528"/>
                  </a:cubicBezTo>
                  <a:cubicBezTo>
                    <a:pt x="7346" y="194748"/>
                    <a:pt x="6076" y="179508"/>
                    <a:pt x="6076" y="162998"/>
                  </a:cubicBezTo>
                  <a:cubicBezTo>
                    <a:pt x="6076" y="147758"/>
                    <a:pt x="6076" y="132518"/>
                    <a:pt x="12426" y="114738"/>
                  </a:cubicBezTo>
                  <a:cubicBezTo>
                    <a:pt x="22586" y="90608"/>
                    <a:pt x="49256" y="52508"/>
                    <a:pt x="69576" y="35998"/>
                  </a:cubicBezTo>
                  <a:cubicBezTo>
                    <a:pt x="83546" y="23298"/>
                    <a:pt x="96246" y="16948"/>
                    <a:pt x="114026" y="13138"/>
                  </a:cubicBezTo>
                  <a:cubicBezTo>
                    <a:pt x="139426" y="8058"/>
                    <a:pt x="186416" y="9328"/>
                    <a:pt x="211816" y="15678"/>
                  </a:cubicBezTo>
                  <a:cubicBezTo>
                    <a:pt x="229596" y="20758"/>
                    <a:pt x="241026" y="27108"/>
                    <a:pt x="254996" y="39808"/>
                  </a:cubicBezTo>
                  <a:cubicBezTo>
                    <a:pt x="274046" y="58858"/>
                    <a:pt x="298176" y="98228"/>
                    <a:pt x="307066" y="122358"/>
                  </a:cubicBezTo>
                  <a:cubicBezTo>
                    <a:pt x="313416" y="140138"/>
                    <a:pt x="314686" y="154108"/>
                    <a:pt x="310876" y="171888"/>
                  </a:cubicBezTo>
                  <a:cubicBezTo>
                    <a:pt x="307066" y="197288"/>
                    <a:pt x="293096" y="239198"/>
                    <a:pt x="272776" y="262058"/>
                  </a:cubicBezTo>
                  <a:cubicBezTo>
                    <a:pt x="252456" y="284918"/>
                    <a:pt x="213086" y="302698"/>
                    <a:pt x="187686" y="309048"/>
                  </a:cubicBezTo>
                  <a:cubicBezTo>
                    <a:pt x="169906" y="314128"/>
                    <a:pt x="155936" y="315398"/>
                    <a:pt x="138156" y="310318"/>
                  </a:cubicBezTo>
                  <a:cubicBezTo>
                    <a:pt x="112756" y="305238"/>
                    <a:pt x="73386" y="289998"/>
                    <a:pt x="50526" y="267138"/>
                  </a:cubicBezTo>
                  <a:cubicBezTo>
                    <a:pt x="26396" y="244278"/>
                    <a:pt x="4806" y="204908"/>
                    <a:pt x="996" y="171888"/>
                  </a:cubicBezTo>
                  <a:cubicBezTo>
                    <a:pt x="-4084" y="137598"/>
                    <a:pt x="11156" y="93148"/>
                    <a:pt x="26396" y="66478"/>
                  </a:cubicBezTo>
                  <a:cubicBezTo>
                    <a:pt x="40366" y="43618"/>
                    <a:pt x="60686" y="28378"/>
                    <a:pt x="82276" y="16948"/>
                  </a:cubicBezTo>
                  <a:cubicBezTo>
                    <a:pt x="102596" y="6788"/>
                    <a:pt x="126726" y="-2102"/>
                    <a:pt x="153396" y="438"/>
                  </a:cubicBezTo>
                  <a:cubicBezTo>
                    <a:pt x="183876" y="1708"/>
                    <a:pt x="253726" y="38538"/>
                    <a:pt x="253726" y="38538"/>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40" name="Group 40"/>
          <p:cNvGrpSpPr/>
          <p:nvPr/>
        </p:nvGrpSpPr>
        <p:grpSpPr>
          <a:xfrm>
            <a:off x="6607810" y="5053331"/>
            <a:ext cx="206375" cy="254635"/>
            <a:chOff x="0" y="0"/>
            <a:chExt cx="412750" cy="509270"/>
          </a:xfrm>
        </p:grpSpPr>
        <p:sp>
          <p:nvSpPr>
            <p:cNvPr id="41" name="Freeform 41"/>
            <p:cNvSpPr/>
            <p:nvPr/>
          </p:nvSpPr>
          <p:spPr>
            <a:xfrm>
              <a:off x="49281" y="50048"/>
              <a:ext cx="312830" cy="409367"/>
            </a:xfrm>
            <a:custGeom>
              <a:avLst/>
              <a:gdLst/>
              <a:ahLst/>
              <a:cxnLst/>
              <a:rect l="l" t="t" r="r" b="b"/>
              <a:pathLst>
                <a:path w="312830" h="409367">
                  <a:moveTo>
                    <a:pt x="306319" y="142992"/>
                  </a:moveTo>
                  <a:cubicBezTo>
                    <a:pt x="305049" y="313172"/>
                    <a:pt x="299969" y="324602"/>
                    <a:pt x="288539" y="338572"/>
                  </a:cubicBezTo>
                  <a:cubicBezTo>
                    <a:pt x="272029" y="360162"/>
                    <a:pt x="235199" y="388102"/>
                    <a:pt x="211069" y="399532"/>
                  </a:cubicBezTo>
                  <a:cubicBezTo>
                    <a:pt x="193289" y="407152"/>
                    <a:pt x="180589" y="409692"/>
                    <a:pt x="161539" y="407152"/>
                  </a:cubicBezTo>
                  <a:cubicBezTo>
                    <a:pt x="134869" y="405882"/>
                    <a:pt x="92959" y="395722"/>
                    <a:pt x="67559" y="376672"/>
                  </a:cubicBezTo>
                  <a:cubicBezTo>
                    <a:pt x="43429" y="358892"/>
                    <a:pt x="21839" y="320792"/>
                    <a:pt x="11679" y="296662"/>
                  </a:cubicBezTo>
                  <a:cubicBezTo>
                    <a:pt x="5329" y="278882"/>
                    <a:pt x="4059" y="264912"/>
                    <a:pt x="6599" y="247132"/>
                  </a:cubicBezTo>
                  <a:cubicBezTo>
                    <a:pt x="9139" y="220462"/>
                    <a:pt x="26919" y="176012"/>
                    <a:pt x="42159" y="154422"/>
                  </a:cubicBezTo>
                  <a:cubicBezTo>
                    <a:pt x="52319" y="139182"/>
                    <a:pt x="66289" y="130292"/>
                    <a:pt x="80259" y="122672"/>
                  </a:cubicBezTo>
                  <a:cubicBezTo>
                    <a:pt x="94229" y="113782"/>
                    <a:pt x="106929" y="106162"/>
                    <a:pt x="125979" y="103622"/>
                  </a:cubicBezTo>
                  <a:cubicBezTo>
                    <a:pt x="152649" y="99812"/>
                    <a:pt x="195829" y="99812"/>
                    <a:pt x="223769" y="113782"/>
                  </a:cubicBezTo>
                  <a:cubicBezTo>
                    <a:pt x="251709" y="126482"/>
                    <a:pt x="280919" y="158232"/>
                    <a:pt x="296159" y="179822"/>
                  </a:cubicBezTo>
                  <a:cubicBezTo>
                    <a:pt x="306319" y="196332"/>
                    <a:pt x="310129" y="209032"/>
                    <a:pt x="312669" y="228082"/>
                  </a:cubicBezTo>
                  <a:cubicBezTo>
                    <a:pt x="313939" y="253482"/>
                    <a:pt x="307589" y="300472"/>
                    <a:pt x="297429" y="324602"/>
                  </a:cubicBezTo>
                  <a:cubicBezTo>
                    <a:pt x="289809" y="342382"/>
                    <a:pt x="282189" y="352542"/>
                    <a:pt x="266949" y="365242"/>
                  </a:cubicBezTo>
                  <a:cubicBezTo>
                    <a:pt x="246629" y="381752"/>
                    <a:pt x="204719" y="402072"/>
                    <a:pt x="178049" y="407152"/>
                  </a:cubicBezTo>
                  <a:cubicBezTo>
                    <a:pt x="160269" y="410962"/>
                    <a:pt x="146299" y="409692"/>
                    <a:pt x="128519" y="404612"/>
                  </a:cubicBezTo>
                  <a:cubicBezTo>
                    <a:pt x="103119" y="396992"/>
                    <a:pt x="63749" y="377942"/>
                    <a:pt x="43429" y="353812"/>
                  </a:cubicBezTo>
                  <a:cubicBezTo>
                    <a:pt x="23109" y="330952"/>
                    <a:pt x="12949" y="295392"/>
                    <a:pt x="6599" y="263642"/>
                  </a:cubicBezTo>
                  <a:cubicBezTo>
                    <a:pt x="-1021" y="230622"/>
                    <a:pt x="-1021" y="192522"/>
                    <a:pt x="1519" y="162042"/>
                  </a:cubicBezTo>
                  <a:cubicBezTo>
                    <a:pt x="2789" y="136642"/>
                    <a:pt x="2789" y="112512"/>
                    <a:pt x="14219" y="90922"/>
                  </a:cubicBezTo>
                  <a:cubicBezTo>
                    <a:pt x="28189" y="62982"/>
                    <a:pt x="63749" y="28692"/>
                    <a:pt x="90419" y="13452"/>
                  </a:cubicBezTo>
                  <a:cubicBezTo>
                    <a:pt x="113279" y="2022"/>
                    <a:pt x="138679" y="-1788"/>
                    <a:pt x="162809" y="752"/>
                  </a:cubicBezTo>
                  <a:cubicBezTo>
                    <a:pt x="186939" y="2022"/>
                    <a:pt x="212339" y="9642"/>
                    <a:pt x="232659" y="22342"/>
                  </a:cubicBezTo>
                  <a:cubicBezTo>
                    <a:pt x="252979" y="33772"/>
                    <a:pt x="272029" y="52822"/>
                    <a:pt x="284729" y="73142"/>
                  </a:cubicBezTo>
                  <a:cubicBezTo>
                    <a:pt x="297429" y="93462"/>
                    <a:pt x="306319" y="142992"/>
                    <a:pt x="306319" y="142992"/>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42" name="Group 42"/>
          <p:cNvGrpSpPr/>
          <p:nvPr/>
        </p:nvGrpSpPr>
        <p:grpSpPr>
          <a:xfrm>
            <a:off x="6614160" y="5116195"/>
            <a:ext cx="226695" cy="241300"/>
            <a:chOff x="0" y="0"/>
            <a:chExt cx="453390" cy="482600"/>
          </a:xfrm>
        </p:grpSpPr>
        <p:sp>
          <p:nvSpPr>
            <p:cNvPr id="43" name="Freeform 43"/>
            <p:cNvSpPr/>
            <p:nvPr/>
          </p:nvSpPr>
          <p:spPr>
            <a:xfrm>
              <a:off x="50557" y="50146"/>
              <a:ext cx="351075" cy="381095"/>
            </a:xfrm>
            <a:custGeom>
              <a:avLst/>
              <a:gdLst/>
              <a:ahLst/>
              <a:cxnLst/>
              <a:rect l="l" t="t" r="r" b="b"/>
              <a:pathLst>
                <a:path w="351075" h="381095">
                  <a:moveTo>
                    <a:pt x="284723" y="75584"/>
                  </a:moveTo>
                  <a:cubicBezTo>
                    <a:pt x="353303" y="230524"/>
                    <a:pt x="345683" y="269894"/>
                    <a:pt x="335523" y="295294"/>
                  </a:cubicBezTo>
                  <a:cubicBezTo>
                    <a:pt x="329173" y="313074"/>
                    <a:pt x="319013" y="324504"/>
                    <a:pt x="307583" y="335934"/>
                  </a:cubicBezTo>
                  <a:cubicBezTo>
                    <a:pt x="296153" y="347364"/>
                    <a:pt x="284723" y="358794"/>
                    <a:pt x="266943" y="365144"/>
                  </a:cubicBezTo>
                  <a:cubicBezTo>
                    <a:pt x="242813" y="375304"/>
                    <a:pt x="195823" y="382924"/>
                    <a:pt x="169153" y="380384"/>
                  </a:cubicBezTo>
                  <a:cubicBezTo>
                    <a:pt x="151373" y="379114"/>
                    <a:pt x="138673" y="374034"/>
                    <a:pt x="122163" y="363874"/>
                  </a:cubicBezTo>
                  <a:cubicBezTo>
                    <a:pt x="100573" y="348634"/>
                    <a:pt x="68823" y="314344"/>
                    <a:pt x="56123" y="291484"/>
                  </a:cubicBezTo>
                  <a:cubicBezTo>
                    <a:pt x="47233" y="274974"/>
                    <a:pt x="43423" y="262274"/>
                    <a:pt x="43423" y="243224"/>
                  </a:cubicBezTo>
                  <a:cubicBezTo>
                    <a:pt x="42153" y="216554"/>
                    <a:pt x="49773" y="173374"/>
                    <a:pt x="65013" y="146704"/>
                  </a:cubicBezTo>
                  <a:cubicBezTo>
                    <a:pt x="81523" y="121304"/>
                    <a:pt x="117083" y="95904"/>
                    <a:pt x="141213" y="84474"/>
                  </a:cubicBezTo>
                  <a:cubicBezTo>
                    <a:pt x="158993" y="76854"/>
                    <a:pt x="174233" y="75584"/>
                    <a:pt x="190743" y="74314"/>
                  </a:cubicBezTo>
                  <a:cubicBezTo>
                    <a:pt x="207253" y="74314"/>
                    <a:pt x="222493" y="74314"/>
                    <a:pt x="240273" y="80664"/>
                  </a:cubicBezTo>
                  <a:cubicBezTo>
                    <a:pt x="264403" y="89554"/>
                    <a:pt x="302503" y="112414"/>
                    <a:pt x="320283" y="136544"/>
                  </a:cubicBezTo>
                  <a:cubicBezTo>
                    <a:pt x="339333" y="161944"/>
                    <a:pt x="349493" y="203854"/>
                    <a:pt x="350763" y="230524"/>
                  </a:cubicBezTo>
                  <a:cubicBezTo>
                    <a:pt x="352033" y="249574"/>
                    <a:pt x="349493" y="262274"/>
                    <a:pt x="341873" y="280054"/>
                  </a:cubicBezTo>
                  <a:cubicBezTo>
                    <a:pt x="331713" y="304184"/>
                    <a:pt x="302503" y="341014"/>
                    <a:pt x="280913" y="357524"/>
                  </a:cubicBezTo>
                  <a:cubicBezTo>
                    <a:pt x="266943" y="368954"/>
                    <a:pt x="254243" y="374034"/>
                    <a:pt x="236463" y="377844"/>
                  </a:cubicBezTo>
                  <a:cubicBezTo>
                    <a:pt x="209793" y="382924"/>
                    <a:pt x="166613" y="382924"/>
                    <a:pt x="137403" y="371494"/>
                  </a:cubicBezTo>
                  <a:cubicBezTo>
                    <a:pt x="108193" y="358794"/>
                    <a:pt x="84063" y="334664"/>
                    <a:pt x="63743" y="306724"/>
                  </a:cubicBezTo>
                  <a:cubicBezTo>
                    <a:pt x="35803" y="269894"/>
                    <a:pt x="1513" y="205124"/>
                    <a:pt x="243" y="159404"/>
                  </a:cubicBezTo>
                  <a:cubicBezTo>
                    <a:pt x="-2297" y="122574"/>
                    <a:pt x="15483" y="81934"/>
                    <a:pt x="33263" y="56534"/>
                  </a:cubicBezTo>
                  <a:cubicBezTo>
                    <a:pt x="48503" y="36214"/>
                    <a:pt x="70093" y="22244"/>
                    <a:pt x="91683" y="12084"/>
                  </a:cubicBezTo>
                  <a:cubicBezTo>
                    <a:pt x="113273" y="3194"/>
                    <a:pt x="141213" y="-1886"/>
                    <a:pt x="164073" y="654"/>
                  </a:cubicBezTo>
                  <a:cubicBezTo>
                    <a:pt x="188203" y="1924"/>
                    <a:pt x="213603" y="10814"/>
                    <a:pt x="233923" y="23514"/>
                  </a:cubicBezTo>
                  <a:cubicBezTo>
                    <a:pt x="254243" y="36214"/>
                    <a:pt x="284723" y="75584"/>
                    <a:pt x="284723" y="75584"/>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44" name="Group 44"/>
          <p:cNvGrpSpPr/>
          <p:nvPr/>
        </p:nvGrpSpPr>
        <p:grpSpPr>
          <a:xfrm>
            <a:off x="6664326" y="5243196"/>
            <a:ext cx="201930" cy="201930"/>
            <a:chOff x="0" y="0"/>
            <a:chExt cx="403860" cy="403860"/>
          </a:xfrm>
        </p:grpSpPr>
        <p:sp>
          <p:nvSpPr>
            <p:cNvPr id="45" name="Freeform 45"/>
            <p:cNvSpPr/>
            <p:nvPr/>
          </p:nvSpPr>
          <p:spPr>
            <a:xfrm>
              <a:off x="50608" y="48720"/>
              <a:ext cx="298642" cy="304534"/>
            </a:xfrm>
            <a:custGeom>
              <a:avLst/>
              <a:gdLst/>
              <a:ahLst/>
              <a:cxnLst/>
              <a:rect l="l" t="t" r="r" b="b"/>
              <a:pathLst>
                <a:path w="298642" h="304534">
                  <a:moveTo>
                    <a:pt x="298642" y="106220"/>
                  </a:moveTo>
                  <a:cubicBezTo>
                    <a:pt x="298642" y="202740"/>
                    <a:pt x="287212" y="228140"/>
                    <a:pt x="273242" y="245920"/>
                  </a:cubicBezTo>
                  <a:cubicBezTo>
                    <a:pt x="258002" y="264970"/>
                    <a:pt x="236412" y="281480"/>
                    <a:pt x="214822" y="291640"/>
                  </a:cubicBezTo>
                  <a:cubicBezTo>
                    <a:pt x="194502" y="300530"/>
                    <a:pt x="167832" y="305610"/>
                    <a:pt x="143702" y="304340"/>
                  </a:cubicBezTo>
                  <a:cubicBezTo>
                    <a:pt x="119572" y="303070"/>
                    <a:pt x="94172" y="294180"/>
                    <a:pt x="73852" y="282750"/>
                  </a:cubicBezTo>
                  <a:cubicBezTo>
                    <a:pt x="53532" y="270050"/>
                    <a:pt x="34482" y="251000"/>
                    <a:pt x="23052" y="230680"/>
                  </a:cubicBezTo>
                  <a:cubicBezTo>
                    <a:pt x="10352" y="210360"/>
                    <a:pt x="2732" y="184960"/>
                    <a:pt x="192" y="160830"/>
                  </a:cubicBezTo>
                  <a:cubicBezTo>
                    <a:pt x="-1078" y="137970"/>
                    <a:pt x="4002" y="111300"/>
                    <a:pt x="14162" y="89710"/>
                  </a:cubicBezTo>
                  <a:cubicBezTo>
                    <a:pt x="23052" y="68120"/>
                    <a:pt x="40832" y="46530"/>
                    <a:pt x="58612" y="32560"/>
                  </a:cubicBezTo>
                  <a:cubicBezTo>
                    <a:pt x="77662" y="17320"/>
                    <a:pt x="101792" y="5890"/>
                    <a:pt x="125922" y="2080"/>
                  </a:cubicBezTo>
                  <a:cubicBezTo>
                    <a:pt x="148782" y="-1730"/>
                    <a:pt x="175452" y="-460"/>
                    <a:pt x="198312" y="7160"/>
                  </a:cubicBezTo>
                  <a:cubicBezTo>
                    <a:pt x="221172" y="13510"/>
                    <a:pt x="260542" y="43990"/>
                    <a:pt x="260542" y="43990"/>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46" name="Group 46"/>
          <p:cNvGrpSpPr/>
          <p:nvPr/>
        </p:nvGrpSpPr>
        <p:grpSpPr>
          <a:xfrm>
            <a:off x="6645910" y="5271770"/>
            <a:ext cx="201930" cy="201930"/>
            <a:chOff x="0" y="0"/>
            <a:chExt cx="403860" cy="403860"/>
          </a:xfrm>
        </p:grpSpPr>
        <p:sp>
          <p:nvSpPr>
            <p:cNvPr id="47" name="Freeform 47"/>
            <p:cNvSpPr/>
            <p:nvPr/>
          </p:nvSpPr>
          <p:spPr>
            <a:xfrm>
              <a:off x="50564" y="48098"/>
              <a:ext cx="297416" cy="305154"/>
            </a:xfrm>
            <a:custGeom>
              <a:avLst/>
              <a:gdLst/>
              <a:ahLst/>
              <a:cxnLst/>
              <a:rect l="l" t="t" r="r" b="b"/>
              <a:pathLst>
                <a:path w="297416" h="305154">
                  <a:moveTo>
                    <a:pt x="297416" y="106842"/>
                  </a:moveTo>
                  <a:cubicBezTo>
                    <a:pt x="297416" y="203362"/>
                    <a:pt x="285986" y="227492"/>
                    <a:pt x="272016" y="246542"/>
                  </a:cubicBezTo>
                  <a:cubicBezTo>
                    <a:pt x="258046" y="264322"/>
                    <a:pt x="236456" y="282102"/>
                    <a:pt x="214866" y="290992"/>
                  </a:cubicBezTo>
                  <a:cubicBezTo>
                    <a:pt x="193276" y="301152"/>
                    <a:pt x="166606" y="306232"/>
                    <a:pt x="142476" y="304962"/>
                  </a:cubicBezTo>
                  <a:cubicBezTo>
                    <a:pt x="119616" y="302422"/>
                    <a:pt x="92946" y="294802"/>
                    <a:pt x="72626" y="282102"/>
                  </a:cubicBezTo>
                  <a:cubicBezTo>
                    <a:pt x="53576" y="270672"/>
                    <a:pt x="33256" y="251622"/>
                    <a:pt x="21826" y="231302"/>
                  </a:cubicBezTo>
                  <a:cubicBezTo>
                    <a:pt x="9126" y="210982"/>
                    <a:pt x="1506" y="185582"/>
                    <a:pt x="236" y="161452"/>
                  </a:cubicBezTo>
                  <a:cubicBezTo>
                    <a:pt x="-1034" y="137322"/>
                    <a:pt x="2776" y="110652"/>
                    <a:pt x="12936" y="90332"/>
                  </a:cubicBezTo>
                  <a:cubicBezTo>
                    <a:pt x="23096" y="68742"/>
                    <a:pt x="39606" y="47152"/>
                    <a:pt x="58656" y="31912"/>
                  </a:cubicBezTo>
                  <a:cubicBezTo>
                    <a:pt x="76436" y="17942"/>
                    <a:pt x="101836" y="6512"/>
                    <a:pt x="124696" y="2702"/>
                  </a:cubicBezTo>
                  <a:cubicBezTo>
                    <a:pt x="147556" y="-2378"/>
                    <a:pt x="174226" y="162"/>
                    <a:pt x="197086" y="6512"/>
                  </a:cubicBezTo>
                  <a:cubicBezTo>
                    <a:pt x="219946" y="14132"/>
                    <a:pt x="259316" y="44612"/>
                    <a:pt x="259316" y="44612"/>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48" name="Group 48"/>
          <p:cNvGrpSpPr/>
          <p:nvPr/>
        </p:nvGrpSpPr>
        <p:grpSpPr>
          <a:xfrm>
            <a:off x="6623686" y="5189220"/>
            <a:ext cx="248285" cy="233045"/>
            <a:chOff x="0" y="0"/>
            <a:chExt cx="496570" cy="466090"/>
          </a:xfrm>
        </p:grpSpPr>
        <p:sp>
          <p:nvSpPr>
            <p:cNvPr id="49" name="Freeform 49"/>
            <p:cNvSpPr/>
            <p:nvPr/>
          </p:nvSpPr>
          <p:spPr>
            <a:xfrm>
              <a:off x="49577" y="50349"/>
              <a:ext cx="398690" cy="364951"/>
            </a:xfrm>
            <a:custGeom>
              <a:avLst/>
              <a:gdLst/>
              <a:ahLst/>
              <a:cxnLst/>
              <a:rect l="l" t="t" r="r" b="b"/>
              <a:pathLst>
                <a:path w="398690" h="364951">
                  <a:moveTo>
                    <a:pt x="231093" y="18231"/>
                  </a:moveTo>
                  <a:cubicBezTo>
                    <a:pt x="375873" y="122371"/>
                    <a:pt x="387303" y="143961"/>
                    <a:pt x="393653" y="166821"/>
                  </a:cubicBezTo>
                  <a:cubicBezTo>
                    <a:pt x="398733" y="190951"/>
                    <a:pt x="400003" y="218891"/>
                    <a:pt x="394923" y="243021"/>
                  </a:cubicBezTo>
                  <a:cubicBezTo>
                    <a:pt x="389843" y="265881"/>
                    <a:pt x="377143" y="291281"/>
                    <a:pt x="360633" y="309061"/>
                  </a:cubicBezTo>
                  <a:cubicBezTo>
                    <a:pt x="345393" y="328111"/>
                    <a:pt x="322533" y="344621"/>
                    <a:pt x="299673" y="353511"/>
                  </a:cubicBezTo>
                  <a:cubicBezTo>
                    <a:pt x="278083" y="362401"/>
                    <a:pt x="250143" y="367481"/>
                    <a:pt x="226013" y="363671"/>
                  </a:cubicBezTo>
                  <a:cubicBezTo>
                    <a:pt x="199343" y="361131"/>
                    <a:pt x="167593" y="347161"/>
                    <a:pt x="147273" y="333191"/>
                  </a:cubicBezTo>
                  <a:cubicBezTo>
                    <a:pt x="132033" y="323031"/>
                    <a:pt x="121873" y="314141"/>
                    <a:pt x="112983" y="297631"/>
                  </a:cubicBezTo>
                  <a:cubicBezTo>
                    <a:pt x="99013" y="273501"/>
                    <a:pt x="83773" y="232861"/>
                    <a:pt x="85043" y="201111"/>
                  </a:cubicBezTo>
                  <a:cubicBezTo>
                    <a:pt x="86313" y="169361"/>
                    <a:pt x="105363" y="129991"/>
                    <a:pt x="120603" y="107131"/>
                  </a:cubicBezTo>
                  <a:cubicBezTo>
                    <a:pt x="132033" y="91891"/>
                    <a:pt x="144733" y="83001"/>
                    <a:pt x="159973" y="74111"/>
                  </a:cubicBezTo>
                  <a:cubicBezTo>
                    <a:pt x="173943" y="65221"/>
                    <a:pt x="187913" y="57601"/>
                    <a:pt x="206963" y="55061"/>
                  </a:cubicBezTo>
                  <a:cubicBezTo>
                    <a:pt x="233633" y="51251"/>
                    <a:pt x="278083" y="52521"/>
                    <a:pt x="306023" y="65221"/>
                  </a:cubicBezTo>
                  <a:cubicBezTo>
                    <a:pt x="335233" y="77921"/>
                    <a:pt x="364443" y="110941"/>
                    <a:pt x="379683" y="133801"/>
                  </a:cubicBezTo>
                  <a:cubicBezTo>
                    <a:pt x="389843" y="149041"/>
                    <a:pt x="394923" y="163011"/>
                    <a:pt x="396193" y="182061"/>
                  </a:cubicBezTo>
                  <a:cubicBezTo>
                    <a:pt x="398733" y="208731"/>
                    <a:pt x="394923" y="251911"/>
                    <a:pt x="380953" y="281121"/>
                  </a:cubicBezTo>
                  <a:cubicBezTo>
                    <a:pt x="365713" y="309061"/>
                    <a:pt x="331423" y="337001"/>
                    <a:pt x="308563" y="349701"/>
                  </a:cubicBezTo>
                  <a:cubicBezTo>
                    <a:pt x="292053" y="359861"/>
                    <a:pt x="279353" y="363671"/>
                    <a:pt x="260303" y="363671"/>
                  </a:cubicBezTo>
                  <a:cubicBezTo>
                    <a:pt x="232363" y="364941"/>
                    <a:pt x="189183" y="359861"/>
                    <a:pt x="161243" y="343351"/>
                  </a:cubicBezTo>
                  <a:cubicBezTo>
                    <a:pt x="134573" y="326841"/>
                    <a:pt x="107903" y="296361"/>
                    <a:pt x="96473" y="267151"/>
                  </a:cubicBezTo>
                  <a:cubicBezTo>
                    <a:pt x="83773" y="237941"/>
                    <a:pt x="81233" y="197301"/>
                    <a:pt x="90123" y="166821"/>
                  </a:cubicBezTo>
                  <a:cubicBezTo>
                    <a:pt x="97743" y="136341"/>
                    <a:pt x="125683" y="102051"/>
                    <a:pt x="146003" y="84271"/>
                  </a:cubicBezTo>
                  <a:cubicBezTo>
                    <a:pt x="159973" y="71571"/>
                    <a:pt x="171403" y="63951"/>
                    <a:pt x="190453" y="60141"/>
                  </a:cubicBezTo>
                  <a:cubicBezTo>
                    <a:pt x="217123" y="52521"/>
                    <a:pt x="265383" y="51251"/>
                    <a:pt x="294593" y="60141"/>
                  </a:cubicBezTo>
                  <a:cubicBezTo>
                    <a:pt x="318723" y="67761"/>
                    <a:pt x="340313" y="84271"/>
                    <a:pt x="356823" y="102051"/>
                  </a:cubicBezTo>
                  <a:cubicBezTo>
                    <a:pt x="373333" y="119831"/>
                    <a:pt x="387303" y="143961"/>
                    <a:pt x="393653" y="166821"/>
                  </a:cubicBezTo>
                  <a:cubicBezTo>
                    <a:pt x="398733" y="190951"/>
                    <a:pt x="401273" y="217621"/>
                    <a:pt x="394923" y="243021"/>
                  </a:cubicBezTo>
                  <a:cubicBezTo>
                    <a:pt x="386033" y="273501"/>
                    <a:pt x="361903" y="315411"/>
                    <a:pt x="333963" y="335731"/>
                  </a:cubicBezTo>
                  <a:cubicBezTo>
                    <a:pt x="304753" y="356051"/>
                    <a:pt x="252683" y="363671"/>
                    <a:pt x="226013" y="363671"/>
                  </a:cubicBezTo>
                  <a:cubicBezTo>
                    <a:pt x="210773" y="364941"/>
                    <a:pt x="204423" y="362401"/>
                    <a:pt x="189183" y="356051"/>
                  </a:cubicBezTo>
                  <a:cubicBezTo>
                    <a:pt x="161243" y="344621"/>
                    <a:pt x="105363" y="307791"/>
                    <a:pt x="76153" y="284931"/>
                  </a:cubicBezTo>
                  <a:cubicBezTo>
                    <a:pt x="53293" y="267151"/>
                    <a:pt x="35513" y="255721"/>
                    <a:pt x="22813" y="232861"/>
                  </a:cubicBezTo>
                  <a:cubicBezTo>
                    <a:pt x="7573" y="206191"/>
                    <a:pt x="-3857" y="159201"/>
                    <a:pt x="1223" y="126181"/>
                  </a:cubicBezTo>
                  <a:cubicBezTo>
                    <a:pt x="7573" y="91891"/>
                    <a:pt x="32973" y="52521"/>
                    <a:pt x="55833" y="32201"/>
                  </a:cubicBezTo>
                  <a:cubicBezTo>
                    <a:pt x="74883" y="14421"/>
                    <a:pt x="97743" y="4261"/>
                    <a:pt x="123143" y="451"/>
                  </a:cubicBezTo>
                  <a:cubicBezTo>
                    <a:pt x="154893" y="-3359"/>
                    <a:pt x="231093" y="18231"/>
                    <a:pt x="231093" y="18231"/>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grpSp>
        <p:nvGrpSpPr>
          <p:cNvPr id="50" name="Group 50"/>
          <p:cNvGrpSpPr/>
          <p:nvPr/>
        </p:nvGrpSpPr>
        <p:grpSpPr>
          <a:xfrm>
            <a:off x="5915661" y="4372610"/>
            <a:ext cx="216535" cy="223520"/>
            <a:chOff x="0" y="0"/>
            <a:chExt cx="433070" cy="447040"/>
          </a:xfrm>
        </p:grpSpPr>
        <p:sp>
          <p:nvSpPr>
            <p:cNvPr id="51" name="Freeform 51"/>
            <p:cNvSpPr/>
            <p:nvPr/>
          </p:nvSpPr>
          <p:spPr>
            <a:xfrm>
              <a:off x="50756" y="50371"/>
              <a:ext cx="331514" cy="344760"/>
            </a:xfrm>
            <a:custGeom>
              <a:avLst/>
              <a:gdLst/>
              <a:ahLst/>
              <a:cxnLst/>
              <a:rect l="l" t="t" r="r" b="b"/>
              <a:pathLst>
                <a:path w="331514" h="344760">
                  <a:moveTo>
                    <a:pt x="25444" y="107109"/>
                  </a:moveTo>
                  <a:cubicBezTo>
                    <a:pt x="107994" y="14399"/>
                    <a:pt x="149904" y="2969"/>
                    <a:pt x="176574" y="429"/>
                  </a:cubicBezTo>
                  <a:cubicBezTo>
                    <a:pt x="194354" y="-841"/>
                    <a:pt x="208324" y="429"/>
                    <a:pt x="224834" y="8049"/>
                  </a:cubicBezTo>
                  <a:cubicBezTo>
                    <a:pt x="250234" y="18209"/>
                    <a:pt x="287064" y="46149"/>
                    <a:pt x="303574" y="66469"/>
                  </a:cubicBezTo>
                  <a:cubicBezTo>
                    <a:pt x="316274" y="81709"/>
                    <a:pt x="321354" y="93139"/>
                    <a:pt x="325164" y="112189"/>
                  </a:cubicBezTo>
                  <a:cubicBezTo>
                    <a:pt x="330244" y="137589"/>
                    <a:pt x="331514" y="182039"/>
                    <a:pt x="321354" y="209979"/>
                  </a:cubicBezTo>
                  <a:cubicBezTo>
                    <a:pt x="309924" y="239189"/>
                    <a:pt x="279444" y="269669"/>
                    <a:pt x="257854" y="286179"/>
                  </a:cubicBezTo>
                  <a:cubicBezTo>
                    <a:pt x="242614" y="297609"/>
                    <a:pt x="229914" y="301419"/>
                    <a:pt x="212134" y="305229"/>
                  </a:cubicBezTo>
                  <a:cubicBezTo>
                    <a:pt x="185464" y="309039"/>
                    <a:pt x="138474" y="303959"/>
                    <a:pt x="113074" y="295069"/>
                  </a:cubicBezTo>
                  <a:cubicBezTo>
                    <a:pt x="96564" y="288719"/>
                    <a:pt x="85134" y="281099"/>
                    <a:pt x="72434" y="267129"/>
                  </a:cubicBezTo>
                  <a:cubicBezTo>
                    <a:pt x="54654" y="248079"/>
                    <a:pt x="31794" y="206169"/>
                    <a:pt x="25444" y="180769"/>
                  </a:cubicBezTo>
                  <a:cubicBezTo>
                    <a:pt x="20364" y="162989"/>
                    <a:pt x="22904" y="146479"/>
                    <a:pt x="25444" y="131239"/>
                  </a:cubicBezTo>
                  <a:cubicBezTo>
                    <a:pt x="27984" y="114729"/>
                    <a:pt x="30524" y="99489"/>
                    <a:pt x="40684" y="82979"/>
                  </a:cubicBezTo>
                  <a:cubicBezTo>
                    <a:pt x="54654" y="61389"/>
                    <a:pt x="83864" y="28369"/>
                    <a:pt x="111804" y="15669"/>
                  </a:cubicBezTo>
                  <a:cubicBezTo>
                    <a:pt x="139744" y="1699"/>
                    <a:pt x="182924" y="429"/>
                    <a:pt x="209594" y="4239"/>
                  </a:cubicBezTo>
                  <a:cubicBezTo>
                    <a:pt x="227374" y="6779"/>
                    <a:pt x="240074" y="10589"/>
                    <a:pt x="255314" y="22019"/>
                  </a:cubicBezTo>
                  <a:cubicBezTo>
                    <a:pt x="276904" y="37259"/>
                    <a:pt x="307384" y="72819"/>
                    <a:pt x="320084" y="96949"/>
                  </a:cubicBezTo>
                  <a:cubicBezTo>
                    <a:pt x="328974" y="113459"/>
                    <a:pt x="331514" y="126159"/>
                    <a:pt x="331514" y="145209"/>
                  </a:cubicBezTo>
                  <a:cubicBezTo>
                    <a:pt x="330244" y="171879"/>
                    <a:pt x="321354" y="211249"/>
                    <a:pt x="304844" y="240459"/>
                  </a:cubicBezTo>
                  <a:cubicBezTo>
                    <a:pt x="288334" y="272209"/>
                    <a:pt x="254044" y="309039"/>
                    <a:pt x="224834" y="326819"/>
                  </a:cubicBezTo>
                  <a:cubicBezTo>
                    <a:pt x="203244" y="339519"/>
                    <a:pt x="177844" y="344599"/>
                    <a:pt x="154984" y="344599"/>
                  </a:cubicBezTo>
                  <a:cubicBezTo>
                    <a:pt x="130854" y="345869"/>
                    <a:pt x="104184" y="339519"/>
                    <a:pt x="82594" y="329359"/>
                  </a:cubicBezTo>
                  <a:cubicBezTo>
                    <a:pt x="62274" y="317929"/>
                    <a:pt x="41954" y="300149"/>
                    <a:pt x="27984" y="281099"/>
                  </a:cubicBezTo>
                  <a:cubicBezTo>
                    <a:pt x="14014" y="262049"/>
                    <a:pt x="2584" y="239189"/>
                    <a:pt x="44" y="213789"/>
                  </a:cubicBezTo>
                  <a:cubicBezTo>
                    <a:pt x="-1226" y="182039"/>
                    <a:pt x="25444" y="107109"/>
                    <a:pt x="25444" y="107109"/>
                  </a:cubicBezTo>
                </a:path>
              </a:pathLst>
            </a:custGeom>
            <a:solidFill>
              <a:srgbClr val="FFFFFF"/>
            </a:solidFill>
            <a:ln cap="sq">
              <a:noFill/>
              <a:prstDash val="solid"/>
              <a:miter/>
            </a:ln>
          </p:spPr>
          <p:txBody>
            <a:bodyPr/>
            <a:lstStyle/>
            <a:p>
              <a:pPr defTabSz="609630"/>
              <a:endParaRPr lang="de-CH" sz="1200">
                <a:solidFill>
                  <a:prstClr val="black"/>
                </a:solidFill>
                <a:latin typeface="Calibri"/>
              </a:endParaRPr>
            </a:p>
          </p:txBody>
        </p:sp>
      </p:grpSp>
      <p:sp>
        <p:nvSpPr>
          <p:cNvPr id="52" name="AutoShape 52"/>
          <p:cNvSpPr/>
          <p:nvPr/>
        </p:nvSpPr>
        <p:spPr>
          <a:xfrm>
            <a:off x="3471367" y="3983990"/>
            <a:ext cx="5193243" cy="0"/>
          </a:xfrm>
          <a:prstGeom prst="line">
            <a:avLst/>
          </a:prstGeom>
          <a:ln w="133350" cap="flat">
            <a:solidFill>
              <a:srgbClr val="0E1A2B"/>
            </a:solidFill>
            <a:prstDash val="solid"/>
            <a:headEnd type="diamond" w="lg" len="lg"/>
            <a:tailEnd type="diamond" w="lg" len="lg"/>
          </a:ln>
        </p:spPr>
        <p:txBody>
          <a:bodyPr/>
          <a:lstStyle/>
          <a:p>
            <a:pPr defTabSz="609630"/>
            <a:endParaRPr lang="de-CH" sz="1200">
              <a:solidFill>
                <a:prstClr val="black"/>
              </a:solidFill>
              <a:latin typeface="Calibri"/>
            </a:endParaRPr>
          </a:p>
        </p:txBody>
      </p:sp>
      <p:sp>
        <p:nvSpPr>
          <p:cNvPr id="53" name="AutoShape 53"/>
          <p:cNvSpPr/>
          <p:nvPr/>
        </p:nvSpPr>
        <p:spPr>
          <a:xfrm>
            <a:off x="6038609" y="3955416"/>
            <a:ext cx="0" cy="834390"/>
          </a:xfrm>
          <a:prstGeom prst="line">
            <a:avLst/>
          </a:prstGeom>
          <a:ln w="180975" cap="flat">
            <a:solidFill>
              <a:srgbClr val="000000"/>
            </a:solidFill>
            <a:prstDash val="solid"/>
            <a:headEnd type="none" w="sm" len="sm"/>
            <a:tailEnd type="none" w="sm" len="sm"/>
          </a:ln>
        </p:spPr>
        <p:txBody>
          <a:bodyPr/>
          <a:lstStyle/>
          <a:p>
            <a:pPr defTabSz="609630"/>
            <a:endParaRPr lang="de-CH" sz="1200">
              <a:solidFill>
                <a:prstClr val="black"/>
              </a:solidFill>
              <a:latin typeface="Calibri"/>
            </a:endParaRPr>
          </a:p>
        </p:txBody>
      </p:sp>
      <p:sp>
        <p:nvSpPr>
          <p:cNvPr id="54" name="AutoShape 54"/>
          <p:cNvSpPr/>
          <p:nvPr/>
        </p:nvSpPr>
        <p:spPr>
          <a:xfrm>
            <a:off x="5289550" y="4837430"/>
            <a:ext cx="1511605" cy="0"/>
          </a:xfrm>
          <a:prstGeom prst="line">
            <a:avLst/>
          </a:prstGeom>
          <a:ln w="180975" cap="flat">
            <a:solidFill>
              <a:srgbClr val="000000"/>
            </a:solidFill>
            <a:prstDash val="solid"/>
            <a:headEnd type="none" w="sm" len="sm"/>
            <a:tailEnd type="none" w="sm" len="sm"/>
          </a:ln>
        </p:spPr>
        <p:txBody>
          <a:bodyPr/>
          <a:lstStyle/>
          <a:p>
            <a:pPr defTabSz="609630"/>
            <a:endParaRPr lang="de-CH" sz="1200">
              <a:solidFill>
                <a:prstClr val="black"/>
              </a:solidFill>
              <a:latin typeface="Calibri"/>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239560">
            <a:off x="11635049" y="6510198"/>
            <a:ext cx="136099" cy="0"/>
          </a:xfrm>
          <a:prstGeom prst="line">
            <a:avLst/>
          </a:prstGeom>
          <a:ln w="9525" cap="rnd">
            <a:solidFill>
              <a:srgbClr val="808080"/>
            </a:solidFill>
            <a:prstDash val="solid"/>
            <a:headEnd type="none" w="sm" len="sm"/>
            <a:tailEnd type="none" w="sm" len="sm"/>
          </a:ln>
        </p:spPr>
        <p:txBody>
          <a:bodyPr/>
          <a:lstStyle/>
          <a:p>
            <a:pPr defTabSz="609630"/>
            <a:endParaRPr lang="de-CH" sz="1200">
              <a:solidFill>
                <a:prstClr val="black"/>
              </a:solidFill>
              <a:latin typeface="Calibri"/>
            </a:endParaRPr>
          </a:p>
        </p:txBody>
      </p:sp>
      <p:sp>
        <p:nvSpPr>
          <p:cNvPr id="3" name="TextBox 3"/>
          <p:cNvSpPr txBox="1"/>
          <p:nvPr/>
        </p:nvSpPr>
        <p:spPr>
          <a:xfrm>
            <a:off x="269875" y="6431109"/>
            <a:ext cx="1060990" cy="307777"/>
          </a:xfrm>
          <a:prstGeom prst="rect">
            <a:avLst/>
          </a:prstGeom>
        </p:spPr>
        <p:txBody>
          <a:bodyPr lIns="0" tIns="0" rIns="0" bIns="0" rtlCol="0" anchor="t">
            <a:spAutoFit/>
          </a:bodyPr>
          <a:lstStyle/>
          <a:p>
            <a:pPr defTabSz="609630">
              <a:lnSpc>
                <a:spcPts val="1176"/>
              </a:lnSpc>
            </a:pPr>
            <a:r>
              <a:rPr lang="en-US" sz="1000" b="1" spc="-10">
                <a:solidFill>
                  <a:srgbClr val="000000"/>
                </a:solidFill>
                <a:latin typeface="Source Sans Pro Bold"/>
                <a:ea typeface="Source Sans Pro Bold"/>
                <a:cs typeface="Source Sans Pro Bold"/>
                <a:sym typeface="Source Sans Pro Bold"/>
              </a:rPr>
              <a:t>University of Zurich</a:t>
            </a:r>
          </a:p>
        </p:txBody>
      </p:sp>
      <p:sp>
        <p:nvSpPr>
          <p:cNvPr id="4" name="TextBox 4"/>
          <p:cNvSpPr txBox="1"/>
          <p:nvPr/>
        </p:nvSpPr>
        <p:spPr>
          <a:xfrm>
            <a:off x="271463" y="1365250"/>
            <a:ext cx="5164161" cy="2655342"/>
          </a:xfrm>
          <a:prstGeom prst="rect">
            <a:avLst/>
          </a:prstGeom>
        </p:spPr>
        <p:txBody>
          <a:bodyPr lIns="0" tIns="0" rIns="0" bIns="0" rtlCol="0" anchor="t">
            <a:spAutoFit/>
          </a:bodyPr>
          <a:lstStyle/>
          <a:p>
            <a:pPr defTabSz="609630">
              <a:lnSpc>
                <a:spcPts val="2637"/>
              </a:lnSpc>
            </a:pPr>
            <a:endParaRPr sz="1200">
              <a:solidFill>
                <a:prstClr val="black"/>
              </a:solidFill>
              <a:latin typeface="Calibri"/>
            </a:endParaRPr>
          </a:p>
          <a:p>
            <a:pPr marL="460610" lvl="1" indent="-230305"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Broader Deposit Insurance</a:t>
            </a:r>
          </a:p>
          <a:p>
            <a:pPr marL="921220" lvl="2" indent="-307073"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Better Financial Stability</a:t>
            </a:r>
          </a:p>
          <a:p>
            <a:pPr marL="921220" lvl="2" indent="-307073"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Fairer Competition Between Banks</a:t>
            </a:r>
          </a:p>
          <a:p>
            <a:pPr marL="921220" lvl="2" indent="-307073"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Smaller Shadow Banking Sector</a:t>
            </a:r>
          </a:p>
          <a:p>
            <a:pPr defTabSz="609630">
              <a:lnSpc>
                <a:spcPts val="2637"/>
              </a:lnSpc>
            </a:pPr>
            <a:endParaRPr lang="en-US" sz="2133" b="1">
              <a:solidFill>
                <a:srgbClr val="000000"/>
              </a:solidFill>
              <a:latin typeface="Source Sans Pro Bold"/>
              <a:ea typeface="Source Sans Pro Bold"/>
              <a:cs typeface="Source Sans Pro Bold"/>
              <a:sym typeface="Source Sans Pro Bold"/>
            </a:endParaRPr>
          </a:p>
          <a:p>
            <a:pPr defTabSz="609630">
              <a:lnSpc>
                <a:spcPts val="2637"/>
              </a:lnSpc>
            </a:pPr>
            <a:endParaRPr lang="en-US" sz="2133" b="1">
              <a:solidFill>
                <a:srgbClr val="000000"/>
              </a:solidFill>
              <a:latin typeface="Source Sans Pro Bold"/>
              <a:ea typeface="Source Sans Pro Bold"/>
              <a:cs typeface="Source Sans Pro Bold"/>
              <a:sym typeface="Source Sans Pro Bold"/>
            </a:endParaRPr>
          </a:p>
          <a:p>
            <a:pPr defTabSz="609630">
              <a:lnSpc>
                <a:spcPts val="2637"/>
              </a:lnSpc>
            </a:pPr>
            <a:endParaRPr lang="en-US" sz="2133" b="1">
              <a:solidFill>
                <a:srgbClr val="000000"/>
              </a:solidFill>
              <a:latin typeface="Source Sans Pro Bold"/>
              <a:ea typeface="Source Sans Pro Bold"/>
              <a:cs typeface="Source Sans Pro Bold"/>
              <a:sym typeface="Source Sans Pro Bold"/>
            </a:endParaRPr>
          </a:p>
        </p:txBody>
      </p:sp>
      <p:sp>
        <p:nvSpPr>
          <p:cNvPr id="5" name="TextBox 5"/>
          <p:cNvSpPr txBox="1"/>
          <p:nvPr/>
        </p:nvSpPr>
        <p:spPr>
          <a:xfrm>
            <a:off x="11860213" y="6431109"/>
            <a:ext cx="61913" cy="153888"/>
          </a:xfrm>
          <a:prstGeom prst="rect">
            <a:avLst/>
          </a:prstGeom>
        </p:spPr>
        <p:txBody>
          <a:bodyPr lIns="0" tIns="0" rIns="0" bIns="0" rtlCol="0" anchor="t">
            <a:spAutoFit/>
          </a:bodyPr>
          <a:lstStyle/>
          <a:p>
            <a:pPr algn="r" defTabSz="609630">
              <a:lnSpc>
                <a:spcPts val="1176"/>
              </a:lnSpc>
            </a:pPr>
            <a:r>
              <a:rPr lang="en-US" sz="1000" spc="-10">
                <a:solidFill>
                  <a:srgbClr val="000000"/>
                </a:solidFill>
                <a:latin typeface="Source Sans Pro"/>
                <a:ea typeface="Source Sans Pro"/>
                <a:cs typeface="Source Sans Pro"/>
                <a:sym typeface="Source Sans Pro"/>
              </a:rPr>
              <a:t>5</a:t>
            </a:r>
          </a:p>
        </p:txBody>
      </p:sp>
      <p:sp>
        <p:nvSpPr>
          <p:cNvPr id="6" name="TextBox 6"/>
          <p:cNvSpPr txBox="1"/>
          <p:nvPr/>
        </p:nvSpPr>
        <p:spPr>
          <a:xfrm>
            <a:off x="273603" y="251149"/>
            <a:ext cx="11650663" cy="795089"/>
          </a:xfrm>
          <a:prstGeom prst="rect">
            <a:avLst/>
          </a:prstGeom>
        </p:spPr>
        <p:txBody>
          <a:bodyPr lIns="0" tIns="0" rIns="0" bIns="0" rtlCol="0" anchor="t">
            <a:spAutoFit/>
          </a:bodyPr>
          <a:lstStyle/>
          <a:p>
            <a:pPr defTabSz="609630">
              <a:lnSpc>
                <a:spcPts val="3103"/>
              </a:lnSpc>
            </a:pPr>
            <a:r>
              <a:rPr lang="en-US" sz="2666" b="1">
                <a:solidFill>
                  <a:srgbClr val="000000"/>
                </a:solidFill>
                <a:latin typeface="Source Sans Pro Bold"/>
                <a:ea typeface="Source Sans Pro Bold"/>
                <a:cs typeface="Source Sans Pro Bold"/>
                <a:sym typeface="Source Sans Pro Bold"/>
              </a:rPr>
              <a:t>Personal Position  - </a:t>
            </a:r>
          </a:p>
          <a:p>
            <a:pPr defTabSz="609630">
              <a:lnSpc>
                <a:spcPts val="3103"/>
              </a:lnSpc>
            </a:pPr>
            <a:r>
              <a:rPr lang="en-US" sz="2666" b="1">
                <a:solidFill>
                  <a:srgbClr val="000000"/>
                </a:solidFill>
                <a:latin typeface="Source Sans Pro Bold"/>
                <a:ea typeface="Source Sans Pro Bold"/>
                <a:cs typeface="Source Sans Pro Bold"/>
                <a:sym typeface="Source Sans Pro Bold"/>
              </a:rPr>
              <a:t>Broader Deposit Insurance with Strong Regulation</a:t>
            </a:r>
          </a:p>
        </p:txBody>
      </p:sp>
      <p:sp>
        <p:nvSpPr>
          <p:cNvPr id="7" name="TextBox 7"/>
          <p:cNvSpPr txBox="1"/>
          <p:nvPr/>
        </p:nvSpPr>
        <p:spPr>
          <a:xfrm>
            <a:off x="6096000" y="1365250"/>
            <a:ext cx="4963340" cy="2655342"/>
          </a:xfrm>
          <a:prstGeom prst="rect">
            <a:avLst/>
          </a:prstGeom>
        </p:spPr>
        <p:txBody>
          <a:bodyPr lIns="0" tIns="0" rIns="0" bIns="0" rtlCol="0" anchor="t">
            <a:spAutoFit/>
          </a:bodyPr>
          <a:lstStyle/>
          <a:p>
            <a:pPr defTabSz="609630">
              <a:lnSpc>
                <a:spcPts val="2637"/>
              </a:lnSpc>
            </a:pPr>
            <a:endParaRPr sz="1200">
              <a:solidFill>
                <a:prstClr val="black"/>
              </a:solidFill>
              <a:latin typeface="Calibri"/>
            </a:endParaRPr>
          </a:p>
          <a:p>
            <a:pPr marL="460610" lvl="1" indent="-230305"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Strong Regulation</a:t>
            </a:r>
          </a:p>
          <a:p>
            <a:pPr marL="921220" lvl="2" indent="-307073"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Risk-based insurance premiums</a:t>
            </a:r>
          </a:p>
          <a:p>
            <a:pPr marL="921220" lvl="2" indent="-307073"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Strong supervision</a:t>
            </a:r>
          </a:p>
          <a:p>
            <a:pPr marL="921220" lvl="2" indent="-307073"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Capital &amp; liquidity requirements</a:t>
            </a:r>
          </a:p>
          <a:p>
            <a:pPr marL="921220" lvl="2" indent="-307073" defTabSz="609630">
              <a:lnSpc>
                <a:spcPts val="2637"/>
              </a:lnSpc>
              <a:buFont typeface="Arial"/>
              <a:buChar char="⚬"/>
            </a:pPr>
            <a:r>
              <a:rPr lang="en-US" sz="2133" b="1">
                <a:solidFill>
                  <a:srgbClr val="000000"/>
                </a:solidFill>
                <a:latin typeface="Source Sans Pro Bold"/>
                <a:ea typeface="Source Sans Pro Bold"/>
                <a:cs typeface="Source Sans Pro Bold"/>
                <a:sym typeface="Source Sans Pro Bold"/>
              </a:rPr>
              <a:t>Limits on excessive risk-taking</a:t>
            </a:r>
          </a:p>
          <a:p>
            <a:pPr defTabSz="609630">
              <a:lnSpc>
                <a:spcPts val="2637"/>
              </a:lnSpc>
            </a:pPr>
            <a:endParaRPr lang="en-US" sz="2133" b="1">
              <a:solidFill>
                <a:srgbClr val="000000"/>
              </a:solidFill>
              <a:latin typeface="Source Sans Pro Bold"/>
              <a:ea typeface="Source Sans Pro Bold"/>
              <a:cs typeface="Source Sans Pro Bold"/>
              <a:sym typeface="Source Sans Pro Bold"/>
            </a:endParaRPr>
          </a:p>
          <a:p>
            <a:pPr defTabSz="609630">
              <a:lnSpc>
                <a:spcPts val="2637"/>
              </a:lnSpc>
            </a:pPr>
            <a:endParaRPr lang="en-US" sz="2133" b="1">
              <a:solidFill>
                <a:srgbClr val="000000"/>
              </a:solidFill>
              <a:latin typeface="Source Sans Pro Bold"/>
              <a:ea typeface="Source Sans Pro Bold"/>
              <a:cs typeface="Source Sans Pro Bold"/>
              <a:sym typeface="Source Sans Pro Bold"/>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p:cNvSpPr/>
          <p:nvPr/>
        </p:nvSpPr>
        <p:spPr>
          <a:xfrm rot="5239560">
            <a:off x="11635049" y="6510198"/>
            <a:ext cx="136099" cy="0"/>
          </a:xfrm>
          <a:prstGeom prst="line">
            <a:avLst/>
          </a:prstGeom>
          <a:ln w="9525" cap="rnd">
            <a:solidFill>
              <a:srgbClr val="808080"/>
            </a:solidFill>
            <a:prstDash val="solid"/>
            <a:headEnd type="none" w="sm" len="sm"/>
            <a:tailEnd type="none" w="sm" len="sm"/>
          </a:ln>
        </p:spPr>
        <p:txBody>
          <a:bodyPr/>
          <a:lstStyle/>
          <a:p>
            <a:pPr defTabSz="609630"/>
            <a:endParaRPr lang="de-CH" sz="1200">
              <a:solidFill>
                <a:prstClr val="black"/>
              </a:solidFill>
              <a:latin typeface="Calibri"/>
            </a:endParaRPr>
          </a:p>
        </p:txBody>
      </p:sp>
      <p:sp>
        <p:nvSpPr>
          <p:cNvPr id="3" name="TextBox 3"/>
          <p:cNvSpPr txBox="1"/>
          <p:nvPr/>
        </p:nvSpPr>
        <p:spPr>
          <a:xfrm>
            <a:off x="269875" y="6431109"/>
            <a:ext cx="1060990" cy="307777"/>
          </a:xfrm>
          <a:prstGeom prst="rect">
            <a:avLst/>
          </a:prstGeom>
        </p:spPr>
        <p:txBody>
          <a:bodyPr lIns="0" tIns="0" rIns="0" bIns="0" rtlCol="0" anchor="t">
            <a:spAutoFit/>
          </a:bodyPr>
          <a:lstStyle/>
          <a:p>
            <a:pPr defTabSz="609630">
              <a:lnSpc>
                <a:spcPts val="1176"/>
              </a:lnSpc>
            </a:pPr>
            <a:r>
              <a:rPr lang="en-US" sz="1000" b="1" spc="-10">
                <a:solidFill>
                  <a:srgbClr val="000000"/>
                </a:solidFill>
                <a:latin typeface="Source Sans Pro Bold"/>
                <a:ea typeface="Source Sans Pro Bold"/>
                <a:cs typeface="Source Sans Pro Bold"/>
                <a:sym typeface="Source Sans Pro Bold"/>
              </a:rPr>
              <a:t>University of Zurich</a:t>
            </a:r>
          </a:p>
        </p:txBody>
      </p:sp>
      <p:sp>
        <p:nvSpPr>
          <p:cNvPr id="4" name="TextBox 4"/>
          <p:cNvSpPr txBox="1"/>
          <p:nvPr/>
        </p:nvSpPr>
        <p:spPr>
          <a:xfrm>
            <a:off x="11860213" y="6431109"/>
            <a:ext cx="61913" cy="153888"/>
          </a:xfrm>
          <a:prstGeom prst="rect">
            <a:avLst/>
          </a:prstGeom>
        </p:spPr>
        <p:txBody>
          <a:bodyPr lIns="0" tIns="0" rIns="0" bIns="0" rtlCol="0" anchor="t">
            <a:spAutoFit/>
          </a:bodyPr>
          <a:lstStyle/>
          <a:p>
            <a:pPr algn="r" defTabSz="609630">
              <a:lnSpc>
                <a:spcPts val="1176"/>
              </a:lnSpc>
            </a:pPr>
            <a:r>
              <a:rPr lang="en-US" sz="1000" spc="-10">
                <a:solidFill>
                  <a:srgbClr val="000000"/>
                </a:solidFill>
                <a:latin typeface="Source Sans Pro"/>
                <a:ea typeface="Source Sans Pro"/>
                <a:cs typeface="Source Sans Pro"/>
                <a:sym typeface="Source Sans Pro"/>
              </a:rPr>
              <a:t>6</a:t>
            </a:r>
          </a:p>
        </p:txBody>
      </p:sp>
      <p:sp>
        <p:nvSpPr>
          <p:cNvPr id="5" name="TextBox 5"/>
          <p:cNvSpPr txBox="1"/>
          <p:nvPr/>
        </p:nvSpPr>
        <p:spPr>
          <a:xfrm>
            <a:off x="273603" y="251149"/>
            <a:ext cx="11650663" cy="397545"/>
          </a:xfrm>
          <a:prstGeom prst="rect">
            <a:avLst/>
          </a:prstGeom>
        </p:spPr>
        <p:txBody>
          <a:bodyPr lIns="0" tIns="0" rIns="0" bIns="0" rtlCol="0" anchor="t">
            <a:spAutoFit/>
          </a:bodyPr>
          <a:lstStyle/>
          <a:p>
            <a:pPr defTabSz="609630">
              <a:lnSpc>
                <a:spcPts val="3103"/>
              </a:lnSpc>
            </a:pPr>
            <a:r>
              <a:rPr lang="en-US" sz="2666" b="1">
                <a:solidFill>
                  <a:srgbClr val="000000"/>
                </a:solidFill>
                <a:latin typeface="Source Sans Pro Bold"/>
                <a:ea typeface="Source Sans Pro Bold"/>
                <a:cs typeface="Source Sans Pro Bold"/>
                <a:sym typeface="Source Sans Pro Bold"/>
              </a:rPr>
              <a:t>Conclusion</a:t>
            </a:r>
          </a:p>
        </p:txBody>
      </p:sp>
      <p:grpSp>
        <p:nvGrpSpPr>
          <p:cNvPr id="6" name="Group 6"/>
          <p:cNvGrpSpPr/>
          <p:nvPr/>
        </p:nvGrpSpPr>
        <p:grpSpPr>
          <a:xfrm>
            <a:off x="-54069" y="1376709"/>
            <a:ext cx="12300138" cy="3655403"/>
            <a:chOff x="0" y="0"/>
            <a:chExt cx="24600276" cy="7310806"/>
          </a:xfrm>
        </p:grpSpPr>
        <p:grpSp>
          <p:nvGrpSpPr>
            <p:cNvPr id="7" name="Group 7"/>
            <p:cNvGrpSpPr/>
            <p:nvPr/>
          </p:nvGrpSpPr>
          <p:grpSpPr>
            <a:xfrm>
              <a:off x="0" y="0"/>
              <a:ext cx="11490995" cy="7310806"/>
              <a:chOff x="0" y="0"/>
              <a:chExt cx="11490995" cy="7310806"/>
            </a:xfrm>
          </p:grpSpPr>
          <p:sp>
            <p:nvSpPr>
              <p:cNvPr id="8" name="Freeform 8"/>
              <p:cNvSpPr/>
              <p:nvPr/>
            </p:nvSpPr>
            <p:spPr>
              <a:xfrm>
                <a:off x="0" y="0"/>
                <a:ext cx="11490911" cy="7310780"/>
              </a:xfrm>
              <a:custGeom>
                <a:avLst/>
                <a:gdLst/>
                <a:ahLst/>
                <a:cxnLst/>
                <a:rect l="l" t="t" r="r" b="b"/>
                <a:pathLst>
                  <a:path w="11490911" h="7310780">
                    <a:moveTo>
                      <a:pt x="0" y="0"/>
                    </a:moveTo>
                    <a:lnTo>
                      <a:pt x="11490911" y="0"/>
                    </a:lnTo>
                    <a:lnTo>
                      <a:pt x="11490911" y="7310780"/>
                    </a:lnTo>
                    <a:lnTo>
                      <a:pt x="0" y="7310780"/>
                    </a:lnTo>
                    <a:close/>
                  </a:path>
                </a:pathLst>
              </a:custGeom>
              <a:solidFill>
                <a:srgbClr val="FFFFFF"/>
              </a:solidFill>
            </p:spPr>
            <p:txBody>
              <a:bodyPr/>
              <a:lstStyle/>
              <a:p>
                <a:pPr defTabSz="609630"/>
                <a:endParaRPr lang="de-CH" sz="1200">
                  <a:solidFill>
                    <a:prstClr val="black"/>
                  </a:solidFill>
                  <a:latin typeface="Calibri"/>
                </a:endParaRPr>
              </a:p>
            </p:txBody>
          </p:sp>
        </p:grpSp>
        <p:sp>
          <p:nvSpPr>
            <p:cNvPr id="9" name="TextBox 9"/>
            <p:cNvSpPr txBox="1"/>
            <p:nvPr/>
          </p:nvSpPr>
          <p:spPr>
            <a:xfrm>
              <a:off x="590376" y="215926"/>
              <a:ext cx="24009900" cy="3257944"/>
            </a:xfrm>
            <a:prstGeom prst="rect">
              <a:avLst/>
            </a:prstGeom>
          </p:spPr>
          <p:txBody>
            <a:bodyPr lIns="0" tIns="0" rIns="0" bIns="0" rtlCol="0" anchor="t">
              <a:spAutoFit/>
            </a:bodyPr>
            <a:lstStyle/>
            <a:p>
              <a:pPr defTabSz="609630">
                <a:lnSpc>
                  <a:spcPts val="3026"/>
                </a:lnSpc>
              </a:pPr>
              <a:r>
                <a:rPr lang="en-US" sz="2600" b="1">
                  <a:solidFill>
                    <a:srgbClr val="000000"/>
                  </a:solidFill>
                  <a:latin typeface="Source Sans Pro Bold"/>
                  <a:ea typeface="Source Sans Pro Bold"/>
                  <a:cs typeface="Source Sans Pro Bold"/>
                  <a:sym typeface="Source Sans Pro Bold"/>
                </a:rPr>
                <a:t>Is Deposit Insurance Adequate Today to Address Banking Risks Problems ?</a:t>
              </a:r>
            </a:p>
            <a:p>
              <a:pPr defTabSz="609630">
                <a:lnSpc>
                  <a:spcPts val="3026"/>
                </a:lnSpc>
              </a:pPr>
              <a:endParaRPr lang="en-US" sz="2600" b="1">
                <a:solidFill>
                  <a:srgbClr val="000000"/>
                </a:solidFill>
                <a:latin typeface="Source Sans Pro Bold"/>
                <a:ea typeface="Source Sans Pro Bold"/>
                <a:cs typeface="Source Sans Pro Bold"/>
                <a:sym typeface="Source Sans Pro Bold"/>
              </a:endParaRPr>
            </a:p>
            <a:p>
              <a:pPr defTabSz="609630">
                <a:lnSpc>
                  <a:spcPts val="3026"/>
                </a:lnSpc>
              </a:pPr>
              <a:r>
                <a:rPr lang="en-US" sz="2600" b="1">
                  <a:solidFill>
                    <a:srgbClr val="000000"/>
                  </a:solidFill>
                  <a:latin typeface="Source Sans Pro Bold"/>
                  <a:ea typeface="Source Sans Pro Bold"/>
                  <a:cs typeface="Source Sans Pro Bold"/>
                  <a:sym typeface="Source Sans Pro Bold"/>
                </a:rPr>
                <a:t>-No, Broader deposit insurance  with stronger regulation is needed.</a:t>
              </a:r>
            </a:p>
            <a:p>
              <a:pPr defTabSz="609630">
                <a:lnSpc>
                  <a:spcPts val="1920"/>
                </a:lnSpc>
              </a:pPr>
              <a:endParaRPr lang="en-US" sz="2600" b="1">
                <a:solidFill>
                  <a:srgbClr val="000000"/>
                </a:solidFill>
                <a:latin typeface="Source Sans Pro Bold"/>
                <a:ea typeface="Source Sans Pro Bold"/>
                <a:cs typeface="Source Sans Pro Bold"/>
                <a:sym typeface="Source Sans Pro Bold"/>
              </a:endParaRPr>
            </a:p>
            <a:p>
              <a:pPr defTabSz="609630">
                <a:lnSpc>
                  <a:spcPts val="1483"/>
                </a:lnSpc>
              </a:pPr>
              <a:endParaRPr lang="en-US" sz="2600" b="1">
                <a:solidFill>
                  <a:srgbClr val="000000"/>
                </a:solidFill>
                <a:latin typeface="Source Sans Pro Bold"/>
                <a:ea typeface="Source Sans Pro Bold"/>
                <a:cs typeface="Source Sans Pro Bold"/>
                <a:sym typeface="Source Sans Pro Bold"/>
              </a:endParaRPr>
            </a:p>
          </p:txBody>
        </p:sp>
      </p:gr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rot="5400000">
            <a:off x="11397222" y="5941176"/>
            <a:ext cx="1753781" cy="61427"/>
          </a:xfrm>
          <a:prstGeom prst="rect">
            <a:avLst/>
          </a:prstGeom>
        </p:spPr>
        <p:txBody>
          <a:bodyPr lIns="0" tIns="0" rIns="0" bIns="0" rtlCol="0" anchor="t">
            <a:spAutoFit/>
          </a:bodyPr>
          <a:lstStyle/>
          <a:p>
            <a:pPr algn="r" defTabSz="609630">
              <a:lnSpc>
                <a:spcPts val="470"/>
              </a:lnSpc>
            </a:pPr>
            <a:r>
              <a:rPr lang="en-US" sz="400" spc="40">
                <a:solidFill>
                  <a:srgbClr val="D9D9D9"/>
                </a:solidFill>
                <a:latin typeface="Source Sans Pro"/>
                <a:ea typeface="Source Sans Pro"/>
                <a:cs typeface="Source Sans Pro"/>
                <a:sym typeface="Source Sans Pro"/>
              </a:rPr>
              <a:t>Erstellt durch Vorlagenbauer.ch</a:t>
            </a:r>
          </a:p>
        </p:txBody>
      </p:sp>
      <p:sp>
        <p:nvSpPr>
          <p:cNvPr id="3" name="AutoShape 3"/>
          <p:cNvSpPr/>
          <p:nvPr/>
        </p:nvSpPr>
        <p:spPr>
          <a:xfrm rot="5239560">
            <a:off x="11635049" y="6510198"/>
            <a:ext cx="136099" cy="0"/>
          </a:xfrm>
          <a:prstGeom prst="line">
            <a:avLst/>
          </a:prstGeom>
          <a:ln w="9525" cap="rnd">
            <a:solidFill>
              <a:srgbClr val="808080"/>
            </a:solidFill>
            <a:prstDash val="solid"/>
            <a:headEnd type="none" w="sm" len="sm"/>
            <a:tailEnd type="none" w="sm" len="sm"/>
          </a:ln>
        </p:spPr>
        <p:txBody>
          <a:bodyPr/>
          <a:lstStyle/>
          <a:p>
            <a:pPr defTabSz="609630"/>
            <a:endParaRPr lang="de-CH" sz="1200">
              <a:solidFill>
                <a:prstClr val="black"/>
              </a:solidFill>
              <a:latin typeface="Calibri"/>
            </a:endParaRPr>
          </a:p>
        </p:txBody>
      </p:sp>
      <p:sp>
        <p:nvSpPr>
          <p:cNvPr id="4" name="TextBox 4"/>
          <p:cNvSpPr txBox="1"/>
          <p:nvPr/>
        </p:nvSpPr>
        <p:spPr>
          <a:xfrm>
            <a:off x="269875" y="6431109"/>
            <a:ext cx="1060990" cy="307777"/>
          </a:xfrm>
          <a:prstGeom prst="rect">
            <a:avLst/>
          </a:prstGeom>
        </p:spPr>
        <p:txBody>
          <a:bodyPr lIns="0" tIns="0" rIns="0" bIns="0" rtlCol="0" anchor="t">
            <a:spAutoFit/>
          </a:bodyPr>
          <a:lstStyle/>
          <a:p>
            <a:pPr defTabSz="609630">
              <a:lnSpc>
                <a:spcPts val="1176"/>
              </a:lnSpc>
            </a:pPr>
            <a:r>
              <a:rPr lang="en-US" sz="1000" b="1" spc="-10">
                <a:solidFill>
                  <a:srgbClr val="000000"/>
                </a:solidFill>
                <a:latin typeface="Source Sans Pro Bold"/>
                <a:ea typeface="Source Sans Pro Bold"/>
                <a:cs typeface="Source Sans Pro Bold"/>
                <a:sym typeface="Source Sans Pro Bold"/>
              </a:rPr>
              <a:t>University of Zurich</a:t>
            </a:r>
          </a:p>
        </p:txBody>
      </p:sp>
      <p:grpSp>
        <p:nvGrpSpPr>
          <p:cNvPr id="5" name="Group 5"/>
          <p:cNvGrpSpPr/>
          <p:nvPr/>
        </p:nvGrpSpPr>
        <p:grpSpPr>
          <a:xfrm>
            <a:off x="1" y="2440387"/>
            <a:ext cx="7806096" cy="3655403"/>
            <a:chOff x="0" y="0"/>
            <a:chExt cx="15612192" cy="7310806"/>
          </a:xfrm>
        </p:grpSpPr>
        <p:grpSp>
          <p:nvGrpSpPr>
            <p:cNvPr id="6" name="Group 6"/>
            <p:cNvGrpSpPr/>
            <p:nvPr/>
          </p:nvGrpSpPr>
          <p:grpSpPr>
            <a:xfrm>
              <a:off x="0" y="0"/>
              <a:ext cx="7006895" cy="7310806"/>
              <a:chOff x="0" y="0"/>
              <a:chExt cx="7006895" cy="7310806"/>
            </a:xfrm>
          </p:grpSpPr>
          <p:sp>
            <p:nvSpPr>
              <p:cNvPr id="7" name="Freeform 7"/>
              <p:cNvSpPr/>
              <p:nvPr/>
            </p:nvSpPr>
            <p:spPr>
              <a:xfrm>
                <a:off x="0" y="0"/>
                <a:ext cx="7006844" cy="7310780"/>
              </a:xfrm>
              <a:custGeom>
                <a:avLst/>
                <a:gdLst/>
                <a:ahLst/>
                <a:cxnLst/>
                <a:rect l="l" t="t" r="r" b="b"/>
                <a:pathLst>
                  <a:path w="7006844" h="7310780">
                    <a:moveTo>
                      <a:pt x="0" y="0"/>
                    </a:moveTo>
                    <a:lnTo>
                      <a:pt x="7006844" y="0"/>
                    </a:lnTo>
                    <a:lnTo>
                      <a:pt x="7006844" y="7310780"/>
                    </a:lnTo>
                    <a:lnTo>
                      <a:pt x="0" y="7310780"/>
                    </a:lnTo>
                    <a:close/>
                  </a:path>
                </a:pathLst>
              </a:custGeom>
              <a:solidFill>
                <a:srgbClr val="FFFFFF"/>
              </a:solidFill>
            </p:spPr>
            <p:txBody>
              <a:bodyPr/>
              <a:lstStyle/>
              <a:p>
                <a:pPr defTabSz="609630"/>
                <a:endParaRPr lang="de-CH" sz="1200">
                  <a:solidFill>
                    <a:prstClr val="black"/>
                  </a:solidFill>
                  <a:latin typeface="Calibri"/>
                </a:endParaRPr>
              </a:p>
            </p:txBody>
          </p:sp>
        </p:grpSp>
        <p:sp>
          <p:nvSpPr>
            <p:cNvPr id="8" name="TextBox 8"/>
            <p:cNvSpPr txBox="1"/>
            <p:nvPr/>
          </p:nvSpPr>
          <p:spPr>
            <a:xfrm>
              <a:off x="359996" y="225450"/>
              <a:ext cx="15252196" cy="2517868"/>
            </a:xfrm>
            <a:prstGeom prst="rect">
              <a:avLst/>
            </a:prstGeom>
          </p:spPr>
          <p:txBody>
            <a:bodyPr lIns="0" tIns="0" rIns="0" bIns="0" rtlCol="0" anchor="t">
              <a:spAutoFit/>
            </a:bodyPr>
            <a:lstStyle/>
            <a:p>
              <a:pPr defTabSz="609630">
                <a:lnSpc>
                  <a:spcPts val="3492"/>
                </a:lnSpc>
              </a:pPr>
              <a:r>
                <a:rPr lang="en-US" sz="3000" b="1">
                  <a:solidFill>
                    <a:srgbClr val="000000"/>
                  </a:solidFill>
                  <a:latin typeface="Source Sans Pro Bold"/>
                  <a:ea typeface="Source Sans Pro Bold"/>
                  <a:cs typeface="Source Sans Pro Bold"/>
                  <a:sym typeface="Source Sans Pro Bold"/>
                </a:rPr>
                <a:t>Thank you!</a:t>
              </a:r>
            </a:p>
            <a:p>
              <a:pPr defTabSz="609630">
                <a:lnSpc>
                  <a:spcPts val="2400"/>
                </a:lnSpc>
              </a:pPr>
              <a:endParaRPr lang="en-US" sz="3000" b="1">
                <a:solidFill>
                  <a:srgbClr val="000000"/>
                </a:solidFill>
                <a:latin typeface="Source Sans Pro Bold"/>
                <a:ea typeface="Source Sans Pro Bold"/>
                <a:cs typeface="Source Sans Pro Bold"/>
                <a:sym typeface="Source Sans Pro Bold"/>
              </a:endParaRPr>
            </a:p>
            <a:p>
              <a:pPr defTabSz="609630">
                <a:lnSpc>
                  <a:spcPts val="1977"/>
                </a:lnSpc>
              </a:pPr>
              <a:r>
                <a:rPr lang="en-US" sz="1600">
                  <a:solidFill>
                    <a:srgbClr val="000000"/>
                  </a:solidFill>
                  <a:latin typeface="Source Sans Pro"/>
                  <a:ea typeface="Source Sans Pro"/>
                  <a:cs typeface="Source Sans Pro"/>
                  <a:sym typeface="Source Sans Pro"/>
                </a:rPr>
                <a:t>Yu Wang</a:t>
              </a:r>
            </a:p>
            <a:p>
              <a:pPr defTabSz="609630">
                <a:lnSpc>
                  <a:spcPts val="1977"/>
                </a:lnSpc>
              </a:pPr>
              <a:r>
                <a:rPr lang="en-US" sz="1600">
                  <a:solidFill>
                    <a:srgbClr val="000000"/>
                  </a:solidFill>
                  <a:latin typeface="Source Sans Pro"/>
                  <a:ea typeface="Source Sans Pro"/>
                  <a:cs typeface="Source Sans Pro"/>
                  <a:sym typeface="Source Sans Pro"/>
                </a:rPr>
                <a:t>22 May 2026</a:t>
              </a:r>
            </a:p>
          </p:txBody>
        </p:sp>
      </p:gr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64"/>
        <p:cNvGrpSpPr/>
        <p:nvPr/>
      </p:nvGrpSpPr>
      <p:grpSpPr>
        <a:xfrm>
          <a:off x="0" y="0"/>
          <a:ext cx="0" cy="0"/>
          <a:chOff x="0" y="0"/>
          <a:chExt cx="0" cy="0"/>
        </a:xfrm>
      </p:grpSpPr>
      <p:pic>
        <p:nvPicPr>
          <p:cNvPr id="165" name="Google Shape;165;p18"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66" name="Google Shape;166;p18" descr="image.png"/>
          <p:cNvPicPr preferRelativeResize="0"/>
          <p:nvPr/>
        </p:nvPicPr>
        <p:blipFill rotWithShape="1">
          <a:blip r:embed="rId4">
            <a:alphaModFix/>
          </a:blip>
          <a:srcRect/>
          <a:stretch/>
        </p:blipFill>
        <p:spPr>
          <a:xfrm>
            <a:off x="666750" y="1752600"/>
            <a:ext cx="3492400" cy="2761952"/>
          </a:xfrm>
          <a:prstGeom prst="rect">
            <a:avLst/>
          </a:prstGeom>
          <a:noFill/>
          <a:ln>
            <a:noFill/>
          </a:ln>
        </p:spPr>
      </p:pic>
      <p:pic>
        <p:nvPicPr>
          <p:cNvPr id="167" name="Google Shape;167;p18" descr="image.png"/>
          <p:cNvPicPr preferRelativeResize="0"/>
          <p:nvPr/>
        </p:nvPicPr>
        <p:blipFill rotWithShape="1">
          <a:blip r:embed="rId5">
            <a:alphaModFix/>
          </a:blip>
          <a:srcRect/>
          <a:stretch/>
        </p:blipFill>
        <p:spPr>
          <a:xfrm>
            <a:off x="4349650" y="1752600"/>
            <a:ext cx="3492549" cy="2761952"/>
          </a:xfrm>
          <a:prstGeom prst="rect">
            <a:avLst/>
          </a:prstGeom>
          <a:noFill/>
          <a:ln>
            <a:noFill/>
          </a:ln>
        </p:spPr>
      </p:pic>
      <p:pic>
        <p:nvPicPr>
          <p:cNvPr id="168" name="Google Shape;168;p18" descr="image.png"/>
          <p:cNvPicPr preferRelativeResize="0"/>
          <p:nvPr/>
        </p:nvPicPr>
        <p:blipFill rotWithShape="1">
          <a:blip r:embed="rId4">
            <a:alphaModFix/>
          </a:blip>
          <a:srcRect/>
          <a:stretch/>
        </p:blipFill>
        <p:spPr>
          <a:xfrm>
            <a:off x="8032700" y="1752600"/>
            <a:ext cx="3492400" cy="2761952"/>
          </a:xfrm>
          <a:prstGeom prst="rect">
            <a:avLst/>
          </a:prstGeom>
          <a:noFill/>
          <a:ln>
            <a:noFill/>
          </a:ln>
        </p:spPr>
      </p:pic>
      <p:sp>
        <p:nvSpPr>
          <p:cNvPr id="169" name="Google Shape;169;p18"/>
          <p:cNvSpPr txBox="1"/>
          <p:nvPr/>
        </p:nvSpPr>
        <p:spPr>
          <a:xfrm>
            <a:off x="666750" y="476250"/>
            <a:ext cx="11401425" cy="438582"/>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50" b="1" i="0" u="none" strike="noStrike" kern="0" cap="none" spc="0" normalizeH="0" baseline="0" noProof="0" dirty="0">
                <a:ln>
                  <a:noFill/>
                </a:ln>
                <a:solidFill>
                  <a:srgbClr val="002D58"/>
                </a:solidFill>
                <a:effectLst/>
                <a:uLnTx/>
                <a:uFillTx/>
                <a:latin typeface="Merriweather"/>
                <a:ea typeface="Merriweather"/>
                <a:cs typeface="Merriweather"/>
                <a:sym typeface="Merriweather"/>
              </a:rPr>
              <a:t>Basel’s Three Pillar Approach</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170" name="Google Shape;170;p18"/>
          <p:cNvSpPr/>
          <p:nvPr/>
        </p:nvSpPr>
        <p:spPr>
          <a:xfrm>
            <a:off x="666750" y="1066800"/>
            <a:ext cx="10858500" cy="1905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pic>
        <p:nvPicPr>
          <p:cNvPr id="171" name="Google Shape;171;p18" descr="image.png"/>
          <p:cNvPicPr preferRelativeResize="0"/>
          <p:nvPr/>
        </p:nvPicPr>
        <p:blipFill rotWithShape="1">
          <a:blip r:embed="rId6">
            <a:alphaModFix/>
          </a:blip>
          <a:srcRect/>
          <a:stretch/>
        </p:blipFill>
        <p:spPr>
          <a:xfrm>
            <a:off x="2270075" y="1990725"/>
            <a:ext cx="285750" cy="381000"/>
          </a:xfrm>
          <a:prstGeom prst="rect">
            <a:avLst/>
          </a:prstGeom>
          <a:noFill/>
          <a:ln>
            <a:noFill/>
          </a:ln>
        </p:spPr>
      </p:pic>
      <p:sp>
        <p:nvSpPr>
          <p:cNvPr id="172" name="Google Shape;172;p18"/>
          <p:cNvSpPr txBox="1"/>
          <p:nvPr/>
        </p:nvSpPr>
        <p:spPr>
          <a:xfrm>
            <a:off x="829471" y="2514600"/>
            <a:ext cx="3166958" cy="21907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4" b="1" i="0" u="none" strike="noStrike" kern="0" cap="none" spc="0" normalizeH="0" baseline="0" noProof="0">
                <a:ln>
                  <a:noFill/>
                </a:ln>
                <a:solidFill>
                  <a:srgbClr val="002D58"/>
                </a:solidFill>
                <a:effectLst/>
                <a:uLnTx/>
                <a:uFillTx/>
                <a:latin typeface="Merriweather"/>
                <a:ea typeface="Merriweather"/>
                <a:cs typeface="Merriweather"/>
                <a:sym typeface="Merriweather"/>
              </a:rPr>
              <a:t>Pillar 1</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3" name="Google Shape;173;p18"/>
          <p:cNvSpPr txBox="1"/>
          <p:nvPr/>
        </p:nvSpPr>
        <p:spPr>
          <a:xfrm>
            <a:off x="904875" y="2943225"/>
            <a:ext cx="3016150" cy="33516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Minimum Capital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4" name="Google Shape;174;p18"/>
          <p:cNvSpPr txBox="1"/>
          <p:nvPr/>
        </p:nvSpPr>
        <p:spPr>
          <a:xfrm>
            <a:off x="904875" y="3430785"/>
            <a:ext cx="3016150" cy="73134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334155"/>
                </a:solidFill>
                <a:effectLst/>
                <a:uLnTx/>
                <a:uFillTx/>
                <a:latin typeface="DM Sans"/>
                <a:ea typeface="DM Sans"/>
                <a:cs typeface="DM Sans"/>
                <a:sym typeface="DM Sans"/>
              </a:rPr>
              <a:t>The math: How much capital MUST you hold for credit, market, and operational risks?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75" name="Google Shape;175;p18" descr="image.png"/>
          <p:cNvPicPr preferRelativeResize="0"/>
          <p:nvPr/>
        </p:nvPicPr>
        <p:blipFill rotWithShape="1">
          <a:blip r:embed="rId7">
            <a:alphaModFix/>
          </a:blip>
          <a:srcRect/>
          <a:stretch/>
        </p:blipFill>
        <p:spPr>
          <a:xfrm>
            <a:off x="5929163" y="1990725"/>
            <a:ext cx="333375" cy="381000"/>
          </a:xfrm>
          <a:prstGeom prst="rect">
            <a:avLst/>
          </a:prstGeom>
          <a:noFill/>
          <a:ln>
            <a:noFill/>
          </a:ln>
        </p:spPr>
      </p:pic>
      <p:sp>
        <p:nvSpPr>
          <p:cNvPr id="176" name="Google Shape;176;p18"/>
          <p:cNvSpPr txBox="1"/>
          <p:nvPr/>
        </p:nvSpPr>
        <p:spPr>
          <a:xfrm>
            <a:off x="4512368" y="2514600"/>
            <a:ext cx="3167114" cy="21907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4" b="1" i="0" u="none" strike="noStrike" kern="0" cap="none" spc="0" normalizeH="0" baseline="0" noProof="0">
                <a:ln>
                  <a:noFill/>
                </a:ln>
                <a:solidFill>
                  <a:srgbClr val="002D58"/>
                </a:solidFill>
                <a:effectLst/>
                <a:uLnTx/>
                <a:uFillTx/>
                <a:latin typeface="Merriweather"/>
                <a:ea typeface="Merriweather"/>
                <a:cs typeface="Merriweather"/>
                <a:sym typeface="Merriweather"/>
              </a:rPr>
              <a:t>Pillar 2</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7" name="Google Shape;177;p18"/>
          <p:cNvSpPr txBox="1"/>
          <p:nvPr/>
        </p:nvSpPr>
        <p:spPr>
          <a:xfrm>
            <a:off x="4587775" y="2943225"/>
            <a:ext cx="3016299" cy="33516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Supervisory Review</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78" name="Google Shape;178;p18"/>
          <p:cNvSpPr txBox="1"/>
          <p:nvPr/>
        </p:nvSpPr>
        <p:spPr>
          <a:xfrm>
            <a:off x="4587775" y="3430785"/>
            <a:ext cx="3016299" cy="731341"/>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334155"/>
                </a:solidFill>
                <a:effectLst/>
                <a:uLnTx/>
                <a:uFillTx/>
                <a:latin typeface="DM Sans"/>
                <a:ea typeface="DM Sans"/>
                <a:cs typeface="DM Sans"/>
                <a:sym typeface="DM Sans"/>
              </a:rPr>
              <a:t>Regulators check the bank's internal models and can tell them: "Your math is wrong, hold more!"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179" name="Google Shape;179;p18" descr="image.png"/>
          <p:cNvPicPr preferRelativeResize="0"/>
          <p:nvPr/>
        </p:nvPicPr>
        <p:blipFill rotWithShape="1">
          <a:blip r:embed="rId8">
            <a:alphaModFix/>
          </a:blip>
          <a:srcRect/>
          <a:stretch/>
        </p:blipFill>
        <p:spPr>
          <a:xfrm>
            <a:off x="9588400" y="1990725"/>
            <a:ext cx="381000" cy="381000"/>
          </a:xfrm>
          <a:prstGeom prst="rect">
            <a:avLst/>
          </a:prstGeom>
          <a:noFill/>
          <a:ln>
            <a:noFill/>
          </a:ln>
        </p:spPr>
      </p:pic>
      <p:sp>
        <p:nvSpPr>
          <p:cNvPr id="180" name="Google Shape;180;p18"/>
          <p:cNvSpPr txBox="1"/>
          <p:nvPr/>
        </p:nvSpPr>
        <p:spPr>
          <a:xfrm>
            <a:off x="8195421" y="2514600"/>
            <a:ext cx="3166958" cy="219075"/>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4" b="1" i="0" u="none" strike="noStrike" kern="0" cap="none" spc="0" normalizeH="0" baseline="0" noProof="0">
                <a:ln>
                  <a:noFill/>
                </a:ln>
                <a:solidFill>
                  <a:srgbClr val="002D58"/>
                </a:solidFill>
                <a:effectLst/>
                <a:uLnTx/>
                <a:uFillTx/>
                <a:latin typeface="Merriweather"/>
                <a:ea typeface="Merriweather"/>
                <a:cs typeface="Merriweather"/>
                <a:sym typeface="Merriweather"/>
              </a:rPr>
              <a:t>Pillar 3</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1" name="Google Shape;181;p18"/>
          <p:cNvSpPr txBox="1"/>
          <p:nvPr/>
        </p:nvSpPr>
        <p:spPr>
          <a:xfrm>
            <a:off x="8270825" y="2943225"/>
            <a:ext cx="3016150" cy="33516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Market Discipline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82" name="Google Shape;182;p18"/>
          <p:cNvSpPr txBox="1"/>
          <p:nvPr/>
        </p:nvSpPr>
        <p:spPr>
          <a:xfrm>
            <a:off x="8270825" y="3430785"/>
            <a:ext cx="3016150" cy="48756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200" b="0" i="0" u="none" strike="noStrike" kern="0" cap="none" spc="0" normalizeH="0" baseline="0" noProof="0">
                <a:ln>
                  <a:noFill/>
                </a:ln>
                <a:solidFill>
                  <a:srgbClr val="334155"/>
                </a:solidFill>
                <a:effectLst/>
                <a:uLnTx/>
                <a:uFillTx/>
                <a:latin typeface="DM Sans"/>
                <a:ea typeface="DM Sans"/>
                <a:cs typeface="DM Sans"/>
                <a:sym typeface="DM Sans"/>
              </a:rPr>
              <a:t>Banks must publish their risks so that investors and the public can judge them.</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186"/>
        <p:cNvGrpSpPr/>
        <p:nvPr/>
      </p:nvGrpSpPr>
      <p:grpSpPr>
        <a:xfrm>
          <a:off x="0" y="0"/>
          <a:ext cx="0" cy="0"/>
          <a:chOff x="0" y="0"/>
          <a:chExt cx="0" cy="0"/>
        </a:xfrm>
      </p:grpSpPr>
      <p:pic>
        <p:nvPicPr>
          <p:cNvPr id="187" name="Google Shape;187;p19"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188" name="Google Shape;188;p19" descr="image.png"/>
          <p:cNvPicPr preferRelativeResize="0"/>
          <p:nvPr/>
        </p:nvPicPr>
        <p:blipFill rotWithShape="1">
          <a:blip r:embed="rId4">
            <a:alphaModFix/>
          </a:blip>
          <a:srcRect/>
          <a:stretch/>
        </p:blipFill>
        <p:spPr>
          <a:xfrm>
            <a:off x="666750" y="2106153"/>
            <a:ext cx="10858500" cy="1470421"/>
          </a:xfrm>
          <a:prstGeom prst="rect">
            <a:avLst/>
          </a:prstGeom>
          <a:noFill/>
          <a:ln>
            <a:noFill/>
          </a:ln>
        </p:spPr>
      </p:pic>
      <p:pic>
        <p:nvPicPr>
          <p:cNvPr id="189" name="Google Shape;189;p19" descr="image.png"/>
          <p:cNvPicPr preferRelativeResize="0"/>
          <p:nvPr/>
        </p:nvPicPr>
        <p:blipFill rotWithShape="1">
          <a:blip r:embed="rId5">
            <a:alphaModFix/>
          </a:blip>
          <a:srcRect/>
          <a:stretch/>
        </p:blipFill>
        <p:spPr>
          <a:xfrm>
            <a:off x="666750" y="3661975"/>
            <a:ext cx="10858500" cy="1470421"/>
          </a:xfrm>
          <a:prstGeom prst="rect">
            <a:avLst/>
          </a:prstGeom>
          <a:noFill/>
          <a:ln>
            <a:noFill/>
          </a:ln>
        </p:spPr>
      </p:pic>
      <p:pic>
        <p:nvPicPr>
          <p:cNvPr id="190" name="Google Shape;190;p19" descr="image.png"/>
          <p:cNvPicPr preferRelativeResize="0"/>
          <p:nvPr/>
        </p:nvPicPr>
        <p:blipFill rotWithShape="1">
          <a:blip r:embed="rId6">
            <a:alphaModFix/>
          </a:blip>
          <a:srcRect/>
          <a:stretch/>
        </p:blipFill>
        <p:spPr>
          <a:xfrm>
            <a:off x="666750" y="5217797"/>
            <a:ext cx="10858500" cy="1470421"/>
          </a:xfrm>
          <a:prstGeom prst="rect">
            <a:avLst/>
          </a:prstGeom>
          <a:noFill/>
          <a:ln>
            <a:noFill/>
          </a:ln>
        </p:spPr>
      </p:pic>
      <p:sp>
        <p:nvSpPr>
          <p:cNvPr id="191" name="Google Shape;191;p19"/>
          <p:cNvSpPr txBox="1"/>
          <p:nvPr/>
        </p:nvSpPr>
        <p:spPr>
          <a:xfrm>
            <a:off x="666750" y="476250"/>
            <a:ext cx="11401425" cy="46672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50" b="1" i="0" u="none" strike="noStrike" kern="0" cap="none" spc="0" normalizeH="0" baseline="0" noProof="0">
                <a:ln>
                  <a:noFill/>
                </a:ln>
                <a:solidFill>
                  <a:srgbClr val="002D58"/>
                </a:solidFill>
                <a:effectLst/>
                <a:uLnTx/>
                <a:uFillTx/>
                <a:latin typeface="Merriweather"/>
                <a:ea typeface="Merriweather"/>
                <a:cs typeface="Merriweather"/>
                <a:sym typeface="Merriweather"/>
              </a:rPr>
              <a:t>New Tools in Basel III</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2" name="Google Shape;192;p19"/>
          <p:cNvSpPr/>
          <p:nvPr/>
        </p:nvSpPr>
        <p:spPr>
          <a:xfrm>
            <a:off x="666750" y="1066800"/>
            <a:ext cx="10858500" cy="1905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193" name="Google Shape;193;p19"/>
          <p:cNvSpPr txBox="1"/>
          <p:nvPr/>
        </p:nvSpPr>
        <p:spPr>
          <a:xfrm>
            <a:off x="666750" y="1581150"/>
            <a:ext cx="10858500" cy="33516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Capital is not enough. You can have capital but still run out of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Cash</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Basel III added:</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4" name="Google Shape;194;p19"/>
          <p:cNvSpPr txBox="1"/>
          <p:nvPr/>
        </p:nvSpPr>
        <p:spPr>
          <a:xfrm>
            <a:off x="952500" y="2553828"/>
            <a:ext cx="103347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1. Liquidity Coverage Ratio (LCR):</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Banks must hold enough "High-Quality Liquid Assets" (cash/bonds) to survive a </a:t>
            </a:r>
            <a:r>
              <a:rPr kumimoji="0" lang="en-US" sz="1650" b="1" i="0" u="none" strike="noStrike" kern="0" cap="none" spc="0" normalizeH="0" baseline="0" noProof="0">
                <a:ln>
                  <a:noFill/>
                </a:ln>
                <a:solidFill>
                  <a:srgbClr val="334155"/>
                </a:solidFill>
                <a:effectLst/>
                <a:uLnTx/>
                <a:uFillTx/>
                <a:latin typeface="DM Sans"/>
                <a:ea typeface="DM Sans"/>
                <a:cs typeface="DM Sans"/>
                <a:sym typeface="DM Sans"/>
              </a:rPr>
              <a:t>30-day</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bank run.</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5" name="Google Shape;195;p19"/>
          <p:cNvSpPr txBox="1"/>
          <p:nvPr/>
        </p:nvSpPr>
        <p:spPr>
          <a:xfrm>
            <a:off x="952500" y="4109650"/>
            <a:ext cx="103347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2. Leverage Ratio:</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A simple "backstop." It ignores the RWA math and says: your total debt can't be more than 33x your capital (Minimum 3% Tier 1 Capital).</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196" name="Google Shape;196;p19"/>
          <p:cNvSpPr txBox="1"/>
          <p:nvPr/>
        </p:nvSpPr>
        <p:spPr>
          <a:xfrm>
            <a:off x="952500" y="5665472"/>
            <a:ext cx="10334700" cy="6603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3. Capital Buffers:</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In good times, banks must save extra capital so they can use it during bad times (Capital Conservation Buffer).</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Shape 200"/>
        <p:cNvGrpSpPr/>
        <p:nvPr/>
      </p:nvGrpSpPr>
      <p:grpSpPr>
        <a:xfrm>
          <a:off x="0" y="0"/>
          <a:ext cx="0" cy="0"/>
          <a:chOff x="0" y="0"/>
          <a:chExt cx="0" cy="0"/>
        </a:xfrm>
      </p:grpSpPr>
      <p:pic>
        <p:nvPicPr>
          <p:cNvPr id="201" name="Google Shape;201;p20" descr="image.png"/>
          <p:cNvPicPr preferRelativeResize="0"/>
          <p:nvPr/>
        </p:nvPicPr>
        <p:blipFill rotWithShape="1">
          <a:blip r:embed="rId3">
            <a:alphaModFix/>
          </a:blip>
          <a:srcRect/>
          <a:stretch/>
        </p:blipFill>
        <p:spPr>
          <a:xfrm>
            <a:off x="0" y="0"/>
            <a:ext cx="12192000" cy="6858000"/>
          </a:xfrm>
          <a:prstGeom prst="rect">
            <a:avLst/>
          </a:prstGeom>
          <a:noFill/>
          <a:ln>
            <a:noFill/>
          </a:ln>
        </p:spPr>
      </p:pic>
      <p:pic>
        <p:nvPicPr>
          <p:cNvPr id="202" name="Google Shape;202;p20" descr="image.png"/>
          <p:cNvPicPr preferRelativeResize="0"/>
          <p:nvPr/>
        </p:nvPicPr>
        <p:blipFill rotWithShape="1">
          <a:blip r:embed="rId4">
            <a:alphaModFix/>
          </a:blip>
          <a:srcRect/>
          <a:stretch/>
        </p:blipFill>
        <p:spPr>
          <a:xfrm>
            <a:off x="6276975" y="1471364"/>
            <a:ext cx="5238750" cy="2645568"/>
          </a:xfrm>
          <a:prstGeom prst="rect">
            <a:avLst/>
          </a:prstGeom>
          <a:noFill/>
          <a:ln>
            <a:noFill/>
          </a:ln>
        </p:spPr>
      </p:pic>
      <p:sp>
        <p:nvSpPr>
          <p:cNvPr id="203" name="Google Shape;203;p20"/>
          <p:cNvSpPr txBox="1"/>
          <p:nvPr/>
        </p:nvSpPr>
        <p:spPr>
          <a:xfrm>
            <a:off x="666750" y="476250"/>
            <a:ext cx="11401425" cy="46672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2850" b="1" i="0" u="none" strike="noStrike" kern="0" cap="none" spc="0" normalizeH="0" baseline="0" noProof="0">
                <a:ln>
                  <a:noFill/>
                </a:ln>
                <a:solidFill>
                  <a:srgbClr val="002D58"/>
                </a:solidFill>
                <a:effectLst/>
                <a:uLnTx/>
                <a:uFillTx/>
                <a:latin typeface="Merriweather"/>
                <a:ea typeface="Merriweather"/>
                <a:cs typeface="Merriweather"/>
                <a:sym typeface="Merriweather"/>
              </a:rPr>
              <a:t>Summary: Why this matters for us</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4" name="Google Shape;204;p20"/>
          <p:cNvSpPr/>
          <p:nvPr/>
        </p:nvSpPr>
        <p:spPr>
          <a:xfrm>
            <a:off x="666750" y="1066800"/>
            <a:ext cx="10858500" cy="1905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
        <p:nvSpPr>
          <p:cNvPr id="205" name="Google Shape;205;p20"/>
          <p:cNvSpPr txBox="1"/>
          <p:nvPr/>
        </p:nvSpPr>
        <p:spPr>
          <a:xfrm>
            <a:off x="395287" y="4683918"/>
            <a:ext cx="11401500" cy="216000"/>
          </a:xfrm>
          <a:prstGeom prst="rect">
            <a:avLst/>
          </a:prstGeom>
          <a:noFill/>
          <a:ln>
            <a:noFill/>
          </a:ln>
        </p:spPr>
        <p:txBody>
          <a:bodyPr spcFirstLastPara="1" wrap="square" lIns="0" tIns="0" rIns="0" bIns="0" anchor="t" anchorCtr="0">
            <a:sp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4" b="1" i="0" u="none" strike="noStrike" kern="0" cap="none" spc="0" normalizeH="0" baseline="0" noProof="0">
                <a:ln>
                  <a:noFill/>
                </a:ln>
                <a:solidFill>
                  <a:srgbClr val="002D58"/>
                </a:solidFill>
                <a:effectLst/>
                <a:uLnTx/>
                <a:uFillTx/>
                <a:latin typeface="Merriweather"/>
                <a:ea typeface="Merriweather"/>
                <a:cs typeface="Merriweather"/>
                <a:sym typeface="Merriweather"/>
              </a:rPr>
              <a:t>Thank you!</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6" name="Google Shape;206;p20"/>
          <p:cNvSpPr txBox="1"/>
          <p:nvPr/>
        </p:nvSpPr>
        <p:spPr>
          <a:xfrm>
            <a:off x="6667500" y="1843336"/>
            <a:ext cx="4700700" cy="43217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404" b="1" i="0" u="none" strike="noStrike" kern="0" cap="none" spc="0" normalizeH="0" baseline="0" noProof="0" dirty="0">
                <a:ln>
                  <a:noFill/>
                </a:ln>
                <a:solidFill>
                  <a:srgbClr val="D4AF37"/>
                </a:solidFill>
                <a:effectLst/>
                <a:uLnTx/>
                <a:uFillTx/>
                <a:latin typeface="Merriweather"/>
                <a:ea typeface="Merriweather"/>
                <a:cs typeface="Merriweather"/>
                <a:sym typeface="Merriweather"/>
              </a:rPr>
              <a:t>Secretary General of the Basel Committee on Banking Supervision :</a:t>
            </a:r>
            <a:endParaRPr kumimoji="0"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07" name="Google Shape;207;p20"/>
          <p:cNvSpPr txBox="1"/>
          <p:nvPr/>
        </p:nvSpPr>
        <p:spPr>
          <a:xfrm>
            <a:off x="6667500" y="2371725"/>
            <a:ext cx="4476750" cy="121879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1" u="none" strike="noStrike" kern="0" cap="none" spc="0" normalizeH="0" baseline="0" noProof="0" dirty="0">
                <a:ln>
                  <a:noFill/>
                </a:ln>
                <a:solidFill>
                  <a:srgbClr val="FFFFFF"/>
                </a:solidFill>
                <a:effectLst/>
                <a:uLnTx/>
                <a:uFillTx/>
                <a:latin typeface="DM Sans"/>
                <a:ea typeface="DM Sans"/>
                <a:cs typeface="DM Sans"/>
                <a:sym typeface="DM Sans"/>
              </a:rPr>
              <a:t>“Global financial stability is a public good: the full benefits of Basel III can only be locked in if all members implement these reforms.”</a:t>
            </a:r>
            <a:endParaRPr kumimoji="0" lang="en-US" sz="1400" b="0" i="0" u="none" strike="noStrike" kern="0" cap="none" spc="0" normalizeH="0" baseline="0" noProof="0" dirty="0">
              <a:ln>
                <a:noFill/>
              </a:ln>
              <a:solidFill>
                <a:srgbClr val="000000"/>
              </a:solidFill>
              <a:effectLst/>
              <a:uLnTx/>
              <a:uFillTx/>
              <a:latin typeface="Arial"/>
              <a:cs typeface="Arial"/>
              <a:sym typeface="Arial"/>
            </a:endParaRPr>
          </a:p>
        </p:txBody>
      </p:sp>
      <p:sp>
        <p:nvSpPr>
          <p:cNvPr id="208" name="Google Shape;208;p20"/>
          <p:cNvSpPr txBox="1"/>
          <p:nvPr/>
        </p:nvSpPr>
        <p:spPr>
          <a:xfrm>
            <a:off x="971550" y="1753552"/>
            <a:ext cx="76200" cy="3333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09" name="Google Shape;209;p20"/>
          <p:cNvSpPr txBox="1"/>
          <p:nvPr/>
        </p:nvSpPr>
        <p:spPr>
          <a:xfrm>
            <a:off x="1047750" y="1752600"/>
            <a:ext cx="4857750" cy="670321"/>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Banks are naturally fragile because they </a:t>
            </a:r>
            <a:r>
              <a:rPr kumimoji="0" lang="en-US" sz="1650" b="1" i="0" u="none" strike="noStrike" kern="0" cap="none" spc="0" normalizeH="0" baseline="0" noProof="0">
                <a:ln>
                  <a:noFill/>
                </a:ln>
                <a:solidFill>
                  <a:srgbClr val="002D58"/>
                </a:solidFill>
                <a:effectLst/>
                <a:uLnTx/>
                <a:uFillTx/>
                <a:latin typeface="DM Sans"/>
                <a:ea typeface="DM Sans"/>
                <a:cs typeface="DM Sans"/>
                <a:sym typeface="DM Sans"/>
              </a:rPr>
              <a:t>borrow short and lend long</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0" name="Google Shape;210;p20"/>
          <p:cNvSpPr txBox="1"/>
          <p:nvPr/>
        </p:nvSpPr>
        <p:spPr>
          <a:xfrm>
            <a:off x="971550" y="2538174"/>
            <a:ext cx="76200" cy="3333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1" name="Google Shape;211;p20"/>
          <p:cNvSpPr txBox="1"/>
          <p:nvPr/>
        </p:nvSpPr>
        <p:spPr>
          <a:xfrm>
            <a:off x="1047750" y="2537221"/>
            <a:ext cx="4857750" cy="670321"/>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Regulation is not meant to stop all failures, but to ensure the </a:t>
            </a:r>
            <a:r>
              <a:rPr kumimoji="0" lang="en-US" sz="1650" b="1" i="0" u="none" strike="noStrike" kern="0" cap="none" spc="0" normalizeH="0" baseline="0" noProof="0">
                <a:ln>
                  <a:noFill/>
                </a:ln>
                <a:solidFill>
                  <a:srgbClr val="334155"/>
                </a:solidFill>
                <a:effectLst/>
                <a:uLnTx/>
                <a:uFillTx/>
                <a:latin typeface="DM Sans"/>
                <a:ea typeface="DM Sans"/>
                <a:cs typeface="DM Sans"/>
                <a:sym typeface="DM Sans"/>
              </a:rPr>
              <a:t>financial system</a:t>
            </a: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 stays alive.</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2" name="Google Shape;212;p20"/>
          <p:cNvSpPr txBox="1"/>
          <p:nvPr/>
        </p:nvSpPr>
        <p:spPr>
          <a:xfrm>
            <a:off x="971550" y="3322796"/>
            <a:ext cx="76200" cy="333375"/>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sp>
        <p:nvSpPr>
          <p:cNvPr id="213" name="Google Shape;213;p20"/>
          <p:cNvSpPr txBox="1"/>
          <p:nvPr/>
        </p:nvSpPr>
        <p:spPr>
          <a:xfrm>
            <a:off x="1047750" y="3321843"/>
            <a:ext cx="4857750" cy="670321"/>
          </a:xfrm>
          <a:prstGeom prst="rect">
            <a:avLst/>
          </a:prstGeom>
          <a:noFill/>
          <a:ln>
            <a:noFill/>
          </a:ln>
        </p:spPr>
        <p:txBody>
          <a:bodyPr spcFirstLastPara="1" wrap="square" lIns="76200" tIns="0" rIns="0" bIns="0" anchor="t" anchorCtr="0">
            <a:spAutoFit/>
          </a:bodyPr>
          <a:lstStyle/>
          <a:p>
            <a:pPr marL="0" marR="0" lvl="0" indent="0" algn="l" defTabSz="914400" rtl="0" eaLnBrk="1" fontAlgn="auto" latinLnBrk="0" hangingPunct="1">
              <a:lnSpc>
                <a:spcPct val="160000"/>
              </a:lnSpc>
              <a:spcBef>
                <a:spcPts val="0"/>
              </a:spcBef>
              <a:spcAft>
                <a:spcPts val="0"/>
              </a:spcAft>
              <a:buClr>
                <a:srgbClr val="000000"/>
              </a:buClr>
              <a:buSzTx/>
              <a:buFont typeface="Arial"/>
              <a:buNone/>
              <a:tabLst/>
              <a:defRPr/>
            </a:pPr>
            <a:r>
              <a:rPr kumimoji="0" lang="en-US" sz="1650" b="0" i="0" u="none" strike="noStrike" kern="0" cap="none" spc="0" normalizeH="0" baseline="0" noProof="0">
                <a:ln>
                  <a:noFill/>
                </a:ln>
                <a:solidFill>
                  <a:srgbClr val="334155"/>
                </a:solidFill>
                <a:effectLst/>
                <a:uLnTx/>
                <a:uFillTx/>
                <a:latin typeface="DM Sans"/>
                <a:ea typeface="DM Sans"/>
                <a:cs typeface="DM Sans"/>
                <a:sym typeface="DM Sans"/>
              </a:rPr>
              <a:t>Basel III is the global standard, making banks more resilient than in 2008.</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4" name="Google Shape;214;p20" descr="image.png"/>
          <p:cNvPicPr preferRelativeResize="0"/>
          <p:nvPr/>
        </p:nvPicPr>
        <p:blipFill rotWithShape="1">
          <a:blip r:embed="rId5">
            <a:alphaModFix/>
          </a:blip>
          <a:srcRect/>
          <a:stretch/>
        </p:blipFill>
        <p:spPr>
          <a:xfrm>
            <a:off x="666750" y="6107289"/>
            <a:ext cx="10858500" cy="323850"/>
          </a:xfrm>
          <a:prstGeom prst="rect">
            <a:avLst/>
          </a:prstGeom>
          <a:noFill/>
          <a:ln>
            <a:noFill/>
          </a:ln>
        </p:spPr>
      </p:pic>
      <p:sp>
        <p:nvSpPr>
          <p:cNvPr id="215" name="Google Shape;215;p20"/>
          <p:cNvSpPr txBox="1"/>
          <p:nvPr/>
        </p:nvSpPr>
        <p:spPr>
          <a:xfrm>
            <a:off x="8896350" y="6400800"/>
            <a:ext cx="2628900" cy="323100"/>
          </a:xfrm>
          <a:prstGeom prst="rect">
            <a:avLst/>
          </a:prstGeom>
          <a:noFill/>
          <a:ln>
            <a:noFill/>
          </a:ln>
        </p:spPr>
        <p:txBody>
          <a:bodyPr spcFirstLastPara="1" wrap="square" lIns="0" tIns="0" rIns="0" bIns="0" anchor="t" anchorCtr="0">
            <a:spAutoFit/>
          </a:bodyPr>
          <a:lstStyle/>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a:ln>
                  <a:noFill/>
                </a:ln>
                <a:solidFill>
                  <a:srgbClr val="94A3B8"/>
                </a:solidFill>
                <a:effectLst/>
                <a:uLnTx/>
                <a:uFillTx/>
                <a:latin typeface="DM Sans"/>
                <a:ea typeface="DM Sans"/>
                <a:cs typeface="DM Sans"/>
                <a:sym typeface="DM Sans"/>
              </a:rPr>
              <a:t>Prof. Dr. iur. Kern Alexander</a:t>
            </a:r>
            <a:endParaRPr kumimoji="0" sz="2300" b="0" i="0" u="none" strike="noStrike" kern="0" cap="none" spc="0" normalizeH="0" baseline="0" noProof="0">
              <a:ln>
                <a:noFill/>
              </a:ln>
              <a:solidFill>
                <a:srgbClr val="121212"/>
              </a:solidFill>
              <a:effectLst/>
              <a:uLnTx/>
              <a:uFillTx/>
              <a:latin typeface="Arial"/>
              <a:cs typeface="Arial"/>
              <a:sym typeface="Arial"/>
            </a:endParaRPr>
          </a:p>
          <a:p>
            <a:pPr marL="0" marR="0" lvl="0" indent="0" algn="l" defTabSz="914400" rtl="0" eaLnBrk="1" fontAlgn="auto" latinLnBrk="0" hangingPunct="1">
              <a:lnSpc>
                <a:spcPct val="100000"/>
              </a:lnSpc>
              <a:spcBef>
                <a:spcPts val="0"/>
              </a:spcBef>
              <a:spcAft>
                <a:spcPts val="0"/>
              </a:spcAft>
              <a:buClr>
                <a:srgbClr val="000000"/>
              </a:buClr>
              <a:buSzTx/>
              <a:buFont typeface="Arial"/>
              <a:buNone/>
              <a:tabLst/>
              <a:defRPr/>
            </a:pPr>
            <a:r>
              <a:rPr kumimoji="0" lang="en-US" sz="1050" b="0" i="0" u="none" strike="noStrike" kern="0" cap="none" spc="0" normalizeH="0" baseline="0" noProof="0">
                <a:ln>
                  <a:noFill/>
                </a:ln>
                <a:solidFill>
                  <a:srgbClr val="94A3B8"/>
                </a:solidFill>
                <a:effectLst/>
                <a:uLnTx/>
                <a:uFillTx/>
                <a:latin typeface="DM Sans"/>
                <a:ea typeface="DM Sans"/>
                <a:cs typeface="DM Sans"/>
                <a:sym typeface="DM Sans"/>
              </a:rPr>
              <a:t> </a:t>
            </a:r>
            <a:endParaRPr kumimoji="0" sz="1400" b="0" i="0" u="none" strike="noStrike" kern="0" cap="none" spc="0" normalizeH="0" baseline="0" noProof="0">
              <a:ln>
                <a:noFill/>
              </a:ln>
              <a:solidFill>
                <a:srgbClr val="000000"/>
              </a:solidFill>
              <a:effectLst/>
              <a:uLnTx/>
              <a:uFillTx/>
              <a:latin typeface="Arial"/>
              <a:cs typeface="Arial"/>
              <a:sym typeface="Arial"/>
            </a:endParaRPr>
          </a:p>
        </p:txBody>
      </p:sp>
      <p:pic>
        <p:nvPicPr>
          <p:cNvPr id="216" name="Google Shape;216;p20" title="image.png"/>
          <p:cNvPicPr preferRelativeResize="0"/>
          <p:nvPr/>
        </p:nvPicPr>
        <p:blipFill>
          <a:blip r:embed="rId6">
            <a:alphaModFix/>
          </a:blip>
          <a:stretch>
            <a:fillRect/>
          </a:stretch>
        </p:blipFill>
        <p:spPr>
          <a:xfrm>
            <a:off x="878659" y="6176647"/>
            <a:ext cx="1888991" cy="591900"/>
          </a:xfrm>
          <a:prstGeom prst="rect">
            <a:avLst/>
          </a:prstGeom>
          <a:noFill/>
          <a:ln>
            <a:noFill/>
          </a:ln>
        </p:spPr>
      </p:pic>
      <p:pic>
        <p:nvPicPr>
          <p:cNvPr id="217" name="Google Shape;217;p20"/>
          <p:cNvPicPr preferRelativeResize="0"/>
          <p:nvPr/>
        </p:nvPicPr>
        <p:blipFill>
          <a:blip r:embed="rId7">
            <a:alphaModFix/>
          </a:blip>
          <a:stretch>
            <a:fillRect/>
          </a:stretch>
        </p:blipFill>
        <p:spPr>
          <a:xfrm>
            <a:off x="3081495" y="6129067"/>
            <a:ext cx="4612673" cy="703350"/>
          </a:xfrm>
          <a:prstGeom prst="rect">
            <a:avLst/>
          </a:prstGeom>
          <a:noFill/>
          <a:ln>
            <a:noFill/>
          </a:ln>
        </p:spPr>
      </p:pic>
      <p:sp>
        <p:nvSpPr>
          <p:cNvPr id="218" name="Google Shape;218;p20"/>
          <p:cNvSpPr/>
          <p:nvPr/>
        </p:nvSpPr>
        <p:spPr>
          <a:xfrm rot="5400000">
            <a:off x="2714525" y="6475952"/>
            <a:ext cx="591900" cy="22500"/>
          </a:xfrm>
          <a:prstGeom prst="rect">
            <a:avLst/>
          </a:prstGeom>
          <a:solidFill>
            <a:srgbClr val="D4AF37"/>
          </a:solidFill>
          <a:ln>
            <a:noFill/>
          </a:ln>
        </p:spPr>
        <p:txBody>
          <a:bodyPr spcFirstLastPara="1" wrap="square" lIns="91425" tIns="45700" rIns="91425" bIns="45700" anchor="ctr" anchorCtr="0">
            <a:noAutofit/>
          </a:bodyPr>
          <a:lstStyle/>
          <a:p>
            <a:pPr marL="0" marR="0" lvl="0" indent="0" algn="ctr" defTabSz="914400" rtl="0" eaLnBrk="1" fontAlgn="auto" latinLnBrk="0" hangingPunct="1">
              <a:lnSpc>
                <a:spcPct val="100000"/>
              </a:lnSpc>
              <a:spcBef>
                <a:spcPts val="0"/>
              </a:spcBef>
              <a:spcAft>
                <a:spcPts val="0"/>
              </a:spcAft>
              <a:buClr>
                <a:srgbClr val="000000"/>
              </a:buClr>
              <a:buSzTx/>
              <a:buFont typeface="Arial"/>
              <a:buNone/>
              <a:tabLst/>
              <a:defRPr/>
            </a:pPr>
            <a:endParaRPr kumimoji="0" sz="1800" b="0" i="0" u="none" strike="noStrike" kern="0" cap="none" spc="0" normalizeH="0" baseline="0" noProof="0">
              <a:ln>
                <a:noFill/>
              </a:ln>
              <a:solidFill>
                <a:srgbClr val="000000"/>
              </a:solidFill>
              <a:effectLst/>
              <a:uLnTx/>
              <a:uFillTx/>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a:gsLst>
            <a:gs pos="0">
              <a:schemeClr val="accent2">
                <a:lumMod val="110000"/>
                <a:satMod val="105000"/>
                <a:tint val="67000"/>
                <a:alpha val="0"/>
              </a:schemeClr>
            </a:gs>
            <a:gs pos="100000">
              <a:schemeClr val="bg2"/>
            </a:gs>
          </a:gsLst>
          <a:lin ang="5400000" scaled="0"/>
        </a:gradFill>
        <a:effectLst/>
      </p:bgPr>
    </p:bg>
    <p:spTree>
      <p:nvGrpSpPr>
        <p:cNvPr id="1" name=""/>
        <p:cNvGrpSpPr/>
        <p:nvPr/>
      </p:nvGrpSpPr>
      <p:grpSpPr>
        <a:xfrm>
          <a:off x="0" y="0"/>
          <a:ext cx="0" cy="0"/>
          <a:chOff x="0" y="0"/>
          <a:chExt cx="0" cy="0"/>
        </a:xfrm>
      </p:grpSpPr>
      <p:sp>
        <p:nvSpPr>
          <p:cNvPr id="4" name="Title 3"/>
          <p:cNvSpPr>
            <a:spLocks noGrp="1"/>
          </p:cNvSpPr>
          <p:nvPr>
            <p:ph type="title"/>
          </p:nvPr>
        </p:nvSpPr>
        <p:spPr>
          <a:xfrm>
            <a:off x="685800" y="1295400"/>
            <a:ext cx="10287000" cy="3886200"/>
          </a:xfrm>
        </p:spPr>
        <p:txBody>
          <a:bodyPr anchor="b">
            <a:normAutofit/>
          </a:bodyPr>
          <a:lstStyle/>
          <a:p>
            <a:r>
              <a:rPr lang="en-GB" sz="2200" dirty="0"/>
              <a:t>Topic No. 1</a:t>
            </a:r>
            <a:r>
              <a:rPr lang="en-GB" sz="2200" b="0" dirty="0"/>
              <a:t> </a:t>
            </a:r>
            <a:br>
              <a:rPr lang="en-GB" b="0" dirty="0"/>
            </a:br>
            <a:r>
              <a:rPr lang="en-GB" b="0" dirty="0"/>
              <a:t>The rationale for bank capital regulation </a:t>
            </a:r>
            <a:br>
              <a:rPr lang="en-GB" b="0" dirty="0"/>
            </a:br>
            <a:r>
              <a:rPr lang="en-GB" b="0" dirty="0"/>
              <a:t>and Basel III</a:t>
            </a:r>
            <a:endParaRPr lang="en-US" dirty="0"/>
          </a:p>
        </p:txBody>
      </p:sp>
      <p:sp>
        <p:nvSpPr>
          <p:cNvPr id="3" name="Content Placeholder 2"/>
          <p:cNvSpPr>
            <a:spLocks noGrp="1"/>
          </p:cNvSpPr>
          <p:nvPr>
            <p:ph type="body" sz="quarter" idx="10"/>
          </p:nvPr>
        </p:nvSpPr>
        <p:spPr>
          <a:xfrm>
            <a:off x="685800" y="5600700"/>
            <a:ext cx="10287000" cy="533400"/>
          </a:xfrm>
        </p:spPr>
        <p:txBody>
          <a:bodyPr>
            <a:normAutofit/>
          </a:bodyPr>
          <a:lstStyle/>
          <a:p>
            <a:r>
              <a:rPr lang="en-US" dirty="0"/>
              <a:t>Natalia Hane</a:t>
            </a:r>
          </a:p>
        </p:txBody>
      </p:sp>
    </p:spTree>
    <p:extLst>
      <p:ext uri="{BB962C8B-B14F-4D97-AF65-F5344CB8AC3E}">
        <p14:creationId xmlns:p14="http://schemas.microsoft.com/office/powerpoint/2010/main" val="3658128150"/>
      </p:ext>
    </p:extLst>
  </p:cSld>
  <p:clrMapOvr>
    <a:masterClrMapping/>
  </p:clrMapOvr>
</p:sld>
</file>

<file path=ppt/theme/theme1.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Benutzerdefiniertes Design">
  <a:themeElements>
    <a:clrScheme name="Uni Zürich">
      <a:dk1>
        <a:sysClr val="windowText" lastClr="000000"/>
      </a:dk1>
      <a:lt1>
        <a:sysClr val="window" lastClr="FFFFFF"/>
      </a:lt1>
      <a:dk2>
        <a:srgbClr val="666666"/>
      </a:dk2>
      <a:lt2>
        <a:srgbClr val="D7D7D7"/>
      </a:lt2>
      <a:accent1>
        <a:srgbClr val="0028A5"/>
      </a:accent1>
      <a:accent2>
        <a:srgbClr val="4AC9E3"/>
      </a:accent2>
      <a:accent3>
        <a:srgbClr val="A4D233"/>
      </a:accent3>
      <a:accent4>
        <a:srgbClr val="FFC845"/>
      </a:accent4>
      <a:accent5>
        <a:srgbClr val="FC4C02"/>
      </a:accent5>
      <a:accent6>
        <a:srgbClr val="BF0D3E"/>
      </a:accent6>
      <a:hlink>
        <a:srgbClr val="000000"/>
      </a:hlink>
      <a:folHlink>
        <a:srgbClr val="000000"/>
      </a:folHlink>
    </a:clrScheme>
    <a:fontScheme name="Uni Zürich">
      <a:majorFont>
        <a:latin typeface="Source Sans Pro"/>
        <a:ea typeface=""/>
        <a:cs typeface=""/>
      </a:majorFont>
      <a:minorFont>
        <a:latin typeface="Source Sans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9525"/>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defRPr dirty="0"/>
        </a:defPPr>
      </a:lstStyle>
    </a:txDef>
  </a:objectDefaults>
  <a:extraClrSchemeLst/>
  <a:extLst>
    <a:ext uri="{05A4C25C-085E-4340-85A3-A5531E510DB2}">
      <thm15:themeFamily xmlns:thm15="http://schemas.microsoft.com/office/thememl/2012/main" name="uzh-presentation-en" id="{1E472478-859B-544F-8FDA-30F40BD221B0}" vid="{E0316969-E371-664E-B793-DAC528073BF6}"/>
    </a:ext>
  </a:ext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Arial"/>
        <a:cs typeface="Arial"/>
      </a:majorFont>
      <a:minorFont>
        <a:latin typeface="Aptos"/>
        <a:ea typeface="Arial"/>
        <a:cs typeface="Arial"/>
      </a:minorFont>
    </a:fontScheme>
    <a:fmtScheme name="Office">
      <a:fillStyleLst>
        <a:solidFill>
          <a:schemeClr val="phClr"/>
        </a:solidFill>
        <a:gradFill>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bwMode="auto"/>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5.xml><?xml version="1.0" encoding="utf-8"?>
<a:theme xmlns:a="http://schemas.openxmlformats.org/drawingml/2006/main" name="3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Custom">
  <a:themeElements>
    <a:clrScheme name="Custom 174">
      <a:dk1>
        <a:sysClr val="windowText" lastClr="000000"/>
      </a:dk1>
      <a:lt1>
        <a:sysClr val="window" lastClr="FFFFFF"/>
      </a:lt1>
      <a:dk2>
        <a:srgbClr val="242852"/>
      </a:dk2>
      <a:lt2>
        <a:srgbClr val="ACCBF9"/>
      </a:lt2>
      <a:accent1>
        <a:srgbClr val="4A66AC"/>
      </a:accent1>
      <a:accent2>
        <a:srgbClr val="629DD1"/>
      </a:accent2>
      <a:accent3>
        <a:srgbClr val="297FD5"/>
      </a:accent3>
      <a:accent4>
        <a:srgbClr val="7F8FA9"/>
      </a:accent4>
      <a:accent5>
        <a:srgbClr val="5AA2AE"/>
      </a:accent5>
      <a:accent6>
        <a:srgbClr val="E1EAED"/>
      </a:accent6>
      <a:hlink>
        <a:srgbClr val="9454C3"/>
      </a:hlink>
      <a:folHlink>
        <a:srgbClr val="3EBBF0"/>
      </a:folHlink>
    </a:clrScheme>
    <a:fontScheme name="Custom 30">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dirty="0"/>
        </a:defPPr>
      </a:lstStyle>
      <a:style>
        <a:lnRef idx="1">
          <a:schemeClr val="accent2"/>
        </a:lnRef>
        <a:fillRef idx="2">
          <a:schemeClr val="accent2"/>
        </a:fillRef>
        <a:effectRef idx="1">
          <a:schemeClr val="accent2"/>
        </a:effectRef>
        <a:fontRef idx="minor">
          <a:schemeClr val="dk1"/>
        </a:fontRef>
      </a:style>
    </a:spDef>
    <a:lnDef>
      <a:spPr/>
      <a:bodyPr/>
      <a:lstStyle/>
      <a:style>
        <a:lnRef idx="1">
          <a:schemeClr val="accent1"/>
        </a:lnRef>
        <a:fillRef idx="0">
          <a:schemeClr val="accent1"/>
        </a:fillRef>
        <a:effectRef idx="0">
          <a:schemeClr val="accent1"/>
        </a:effectRef>
        <a:fontRef idx="minor">
          <a:schemeClr val="tx1"/>
        </a:fontRef>
      </a:style>
    </a:lnDef>
    <a:txDef>
      <a:spPr>
        <a:noFill/>
        <a:ln>
          <a:solidFill>
            <a:schemeClr val="bg2"/>
          </a:solidFill>
        </a:ln>
      </a:spPr>
      <a:bodyPr wrap="square" rtlCol="0" anchor="ctr" anchorCtr="1">
        <a:spAutoFit/>
      </a:bodyPr>
      <a:lstStyle>
        <a:defPPr>
          <a:defRPr dirty="0" smtClean="0"/>
        </a:defPPr>
      </a:lstStyle>
    </a:txDef>
  </a:objectDefaults>
  <a:extraClrSchemeLst/>
  <a:extLst>
    <a:ext uri="{05A4C25C-085E-4340-85A3-A5531E510DB2}">
      <thm15:themeFamily xmlns:thm15="http://schemas.microsoft.com/office/thememl/2012/main" name="TM03460663_win32_LW_V7.potx" id="{B4376E67-A46A-4922-AE0D-3354FC109E20}" vid="{F49CC2A7-BC98-4F28-8A83-D1D23E8024B9}"/>
    </a:ext>
  </a:extLst>
</a:theme>
</file>

<file path=ppt/theme/theme7.xml><?xml version="1.0" encoding="utf-8"?>
<a:theme xmlns:a="http://schemas.openxmlformats.org/drawingml/2006/main" name="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0</TotalTime>
  <Words>6334</Words>
  <Application>Microsoft Office PowerPoint</Application>
  <PresentationFormat>Breitbild</PresentationFormat>
  <Paragraphs>701</Paragraphs>
  <Slides>53</Slides>
  <Notes>33</Notes>
  <HiddenSlides>0</HiddenSlides>
  <MMClips>0</MMClips>
  <ScaleCrop>false</ScaleCrop>
  <HeadingPairs>
    <vt:vector size="6" baseType="variant">
      <vt:variant>
        <vt:lpstr>Verwendete Schriftarten</vt:lpstr>
      </vt:variant>
      <vt:variant>
        <vt:i4>13</vt:i4>
      </vt:variant>
      <vt:variant>
        <vt:lpstr>Design</vt:lpstr>
      </vt:variant>
      <vt:variant>
        <vt:i4>6</vt:i4>
      </vt:variant>
      <vt:variant>
        <vt:lpstr>Folientitel</vt:lpstr>
      </vt:variant>
      <vt:variant>
        <vt:i4>53</vt:i4>
      </vt:variant>
    </vt:vector>
  </HeadingPairs>
  <TitlesOfParts>
    <vt:vector size="72" baseType="lpstr">
      <vt:lpstr>Aptos</vt:lpstr>
      <vt:lpstr>Aptos Display</vt:lpstr>
      <vt:lpstr>Arial</vt:lpstr>
      <vt:lpstr>Arial,Sans-Serif</vt:lpstr>
      <vt:lpstr>Calibri</vt:lpstr>
      <vt:lpstr>Century Gothic</vt:lpstr>
      <vt:lpstr>DM Sans</vt:lpstr>
      <vt:lpstr>Georgia</vt:lpstr>
      <vt:lpstr>Merriweather</vt:lpstr>
      <vt:lpstr>Palatino Linotype</vt:lpstr>
      <vt:lpstr>Source Sans Pro</vt:lpstr>
      <vt:lpstr>Source Sans Pro Bold</vt:lpstr>
      <vt:lpstr>Source Sans Pro SemiBold</vt:lpstr>
      <vt:lpstr>Office Theme</vt:lpstr>
      <vt:lpstr>1_Office Theme</vt:lpstr>
      <vt:lpstr>Benutzerdefiniertes Design</vt:lpstr>
      <vt:lpstr>2_Office Theme</vt:lpstr>
      <vt:lpstr>3_Office Theme</vt:lpstr>
      <vt:lpstr>Custom</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Topic No. 1  The rationale for bank capital regulation  and Basel III</vt:lpstr>
      <vt:lpstr>Outline </vt:lpstr>
      <vt:lpstr>Bank capital</vt:lpstr>
      <vt:lpstr>The Rationale for Bank Capital Regulation</vt:lpstr>
      <vt:lpstr>Basel III as a regulatory response</vt:lpstr>
      <vt:lpstr>Conclusion</vt:lpstr>
      <vt:lpstr>Thank you</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Over​view</vt:lpstr>
      <vt:lpstr>What is Basel III</vt:lpstr>
      <vt:lpstr>Types of Liquidity risk</vt:lpstr>
      <vt:lpstr>Liquidity Standards </vt:lpstr>
      <vt:lpstr>Regulatory Framework</vt:lpstr>
      <vt:lpstr>Conclusion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Lisa Lattmann</dc:creator>
  <cp:lastModifiedBy>Lisa Lattmann</cp:lastModifiedBy>
  <cp:revision>3</cp:revision>
  <dcterms:created xsi:type="dcterms:W3CDTF">2026-05-20T07:11:49Z</dcterms:created>
  <dcterms:modified xsi:type="dcterms:W3CDTF">2026-05-22T09:29:45Z</dcterms:modified>
</cp:coreProperties>
</file>