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797675" cy="9928225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389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709">
          <p15:clr>
            <a:srgbClr val="A4A3A4"/>
          </p15:clr>
        </p15:guide>
        <p15:guide id="6" pos="567">
          <p15:clr>
            <a:srgbClr val="A4A3A4"/>
          </p15:clr>
        </p15:guide>
        <p15:guide id="7" pos="519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tina Enzler" initials="BE" lastIdx="3" clrIdx="0">
    <p:extLst>
      <p:ext uri="{19B8F6BF-5375-455C-9EA6-DF929625EA0E}">
        <p15:presenceInfo xmlns:p15="http://schemas.microsoft.com/office/powerpoint/2012/main" userId="S::bettina.enzler@rwi.uzh.ch::8e644190-c3ea-44dd-8007-e754a615dce9" providerId="AD"/>
      </p:ext>
    </p:extLst>
  </p:cmAuthor>
  <p:cmAuthor id="2" name="Margot Michel" initials="MM" lastIdx="2" clrIdx="1">
    <p:extLst>
      <p:ext uri="{19B8F6BF-5375-455C-9EA6-DF929625EA0E}">
        <p15:presenceInfo xmlns:p15="http://schemas.microsoft.com/office/powerpoint/2012/main" userId="S::margot.michel@rwi.uzh.ch::98af09af-5ae9-4ffb-a585-5b7209a08c6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Objects="1">
      <p:cViewPr varScale="1">
        <p:scale>
          <a:sx n="67" d="100"/>
          <a:sy n="67" d="100"/>
        </p:scale>
        <p:origin x="1208" y="44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323" cy="49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defTabSz="955541">
              <a:defRPr sz="12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667" y="0"/>
            <a:ext cx="2945323" cy="49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>
            <a:lvl1pPr algn="r" defTabSz="955541">
              <a:defRPr sz="12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32" y="4715545"/>
            <a:ext cx="5438814" cy="446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088"/>
            <a:ext cx="2945323" cy="49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defTabSz="955541">
              <a:defRPr sz="12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667" y="9431088"/>
            <a:ext cx="2945323" cy="49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5" tIns="47783" rIns="95565" bIns="47783" numCol="1" anchor="b" anchorCtr="0" compatLnSpc="1">
            <a:prstTxWarp prst="textNoShape">
              <a:avLst/>
            </a:prstTxWarp>
          </a:bodyPr>
          <a:lstStyle>
            <a:lvl1pPr algn="r" defTabSz="955541">
              <a:defRPr sz="1200"/>
            </a:lvl1pPr>
          </a:lstStyle>
          <a:p>
            <a:fld id="{E084A36F-693D-4B50-B43A-B337110347C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6196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CH" noProof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fld id="{895CE28F-9E28-4893-A1BF-E9D02B32BB26}" type="datetime1">
              <a:rPr lang="de-CH" smtClean="0"/>
              <a:t>31.01.2022</a:t>
            </a:fld>
            <a:endParaRPr lang="de-CH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3A191415-E7AB-4AC8-B0AB-F9771D6998C0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4103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/>
              <a:t>Rechtswissenschaftliches Institut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15B99E-433D-4DE7-B786-D071668A7C29}" type="datetime1">
              <a:rPr lang="de-CH" smtClean="0"/>
              <a:t>31.01.2022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57F11AC0-7E6A-4D28-B1C9-34B1BBDE3927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126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FD84A7-84CB-4DB4-8CD4-7C29F36234F2}" type="datetime1">
              <a:rPr lang="de-CH" smtClean="0"/>
              <a:t>31.01.2022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CBBB6B2C-C446-475F-B03C-97867B18DBF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228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4ABC2-778D-4AFB-9180-698427382D0A}" type="datetime1">
              <a:rPr lang="de-CH" smtClean="0"/>
              <a:t>31.01.2022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DD6D536-1325-419C-97C3-CD17466D8D1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29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4A1463-5064-4DC3-BA5D-475AE468A4BE}" type="datetime1">
              <a:rPr lang="de-CH" smtClean="0"/>
              <a:t>31.01.2022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B4FED4A6-1698-43AC-AE58-5AD7EA9FB6B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757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6EA15-F43B-4136-8399-4DC2A37442C3}" type="datetime1">
              <a:rPr lang="de-CH" smtClean="0"/>
              <a:t>31.01.2022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75026EF6-9084-4F6D-B1D9-F5FBC9012B2F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909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D1B0F1-1676-49D6-8FB5-C19FFAADA134}" type="datetime1">
              <a:rPr lang="de-CH" smtClean="0"/>
              <a:t>31.01.2022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97B13A23-9D86-4734-AE6B-B80E770F3735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977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5A036-312E-4191-B0A5-65DC08A14B29}" type="datetime1">
              <a:rPr lang="de-CH" smtClean="0"/>
              <a:t>31.01.2022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9BF26710-2CCC-4E59-8061-1A4BC6CCDD1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99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606E40-410B-4FD2-B62A-D09C2FB51949}" type="datetime1">
              <a:rPr lang="de-CH" smtClean="0"/>
              <a:t>31.01.2022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0ED43338-A705-4DF9-8A13-571E7D86992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908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0A8622-9EBE-4A30-8CAE-DACE3A8552D2}" type="datetime1">
              <a:rPr lang="de-CH" smtClean="0"/>
              <a:t>31.01.2022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F6A902DA-2CFF-4909-868D-04E646C2CE0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7664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5E7DD2-B8B3-4C72-B084-4B2A53F5CDA5}" type="datetime1">
              <a:rPr lang="de-CH" smtClean="0"/>
              <a:t>31.01.2022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6D1ECE62-96CC-4929-8DF4-B677EF9B73E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603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1793ADA6-9644-4F9C-AAE0-839623FE7E3A}" type="datetime1">
              <a:rPr lang="de-CH" smtClean="0"/>
              <a:t>31.01.2022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DE"/>
              <a:t>01.12.21 Beschlagnahme im Tierschutzrecht/ Prof. Dr. Margot Michel</a:t>
            </a: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CH"/>
              <a:t>Seite </a:t>
            </a:r>
            <a:fld id="{06B5FA1E-FAA5-4A56-813B-3122CB415E4D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/>
              <a:t>Rechtswissenschaftliches Institut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531938"/>
            <a:ext cx="7343775" cy="1752600"/>
          </a:xfrm>
        </p:spPr>
        <p:txBody>
          <a:bodyPr/>
          <a:lstStyle/>
          <a:p>
            <a:pPr algn="ctr"/>
            <a:r>
              <a:rPr lang="de-CH" sz="2800" dirty="0"/>
              <a:t>Die Beschlagnahme als Massnahme des Tierschutzgesetzes und des Tierseuchengesetzes</a:t>
            </a:r>
            <a:br>
              <a:rPr lang="de-CH" sz="2800" dirty="0"/>
            </a:br>
            <a:r>
              <a:rPr lang="de-CH" sz="2800" dirty="0"/>
              <a:t>- Gedanken zu Theorie und Praxis -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CH" sz="2400" dirty="0"/>
              <a:t>Mittagsveranstaltung </a:t>
            </a:r>
            <a:r>
              <a:rPr lang="de-CH" sz="2300" dirty="0"/>
              <a:t>MERH</a:t>
            </a:r>
            <a:r>
              <a:rPr lang="de-CH" sz="2400" dirty="0"/>
              <a:t>, </a:t>
            </a:r>
            <a:r>
              <a:rPr lang="de-CH" sz="2300" dirty="0"/>
              <a:t>1</a:t>
            </a:r>
            <a:r>
              <a:rPr lang="de-CH" sz="2400" dirty="0"/>
              <a:t>. Dezember </a:t>
            </a:r>
            <a:r>
              <a:rPr lang="de-CH" sz="2300" dirty="0"/>
              <a:t>2021</a:t>
            </a:r>
          </a:p>
          <a:p>
            <a:endParaRPr lang="de-CH" dirty="0"/>
          </a:p>
          <a:p>
            <a:r>
              <a:rPr lang="de-CH" dirty="0"/>
              <a:t>Prof. Dr. Margot Michel</a:t>
            </a:r>
          </a:p>
          <a:p>
            <a:r>
              <a:rPr lang="de-CH" dirty="0"/>
              <a:t>Lehrstuhl für Privatrecht, Rechtsvergleichung, Tierschutzrecht und Rechtsphilosophie</a:t>
            </a:r>
          </a:p>
          <a:p>
            <a:endParaRPr lang="de-CH" dirty="0"/>
          </a:p>
          <a:p>
            <a:endParaRPr lang="de-CH" dirty="0">
              <a:ea typeface="PMingLiU" charset="-120"/>
            </a:endParaRPr>
          </a:p>
          <a:p>
            <a:endParaRPr lang="de-CH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zh_praesentation_d">
  <a:themeElements>
    <a:clrScheme name="Standarddesign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39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uzh_praesentation_d</vt:lpstr>
      <vt:lpstr>Die Beschlagnahme als Massnahme des Tierschutzgesetzes und des Tierseuchengesetzes - Gedanken zu Theorie und Praxis -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Margot Michel</dc:creator>
  <dc:description>Vorlage uzh_praesentation_d MSO2003 v1 23.04.2010</dc:description>
  <cp:lastModifiedBy>Bettina Enzler</cp:lastModifiedBy>
  <cp:revision>207</cp:revision>
  <cp:lastPrinted>2021-11-03T09:29:59Z</cp:lastPrinted>
  <dcterms:created xsi:type="dcterms:W3CDTF">2015-11-03T10:34:58Z</dcterms:created>
  <dcterms:modified xsi:type="dcterms:W3CDTF">2022-01-31T16:31:21Z</dcterms:modified>
</cp:coreProperties>
</file>